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.svg" ContentType="image/svg+xml"/>
  <Override PartName="/ppt/media/image20.svg" ContentType="image/svg+xml"/>
  <Override PartName="/ppt/media/image4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62" r:id="rId4"/>
    <p:sldMasterId id="2147483674" r:id="rId5"/>
  </p:sldMasterIdLst>
  <p:notesMasterIdLst>
    <p:notesMasterId r:id="rId9"/>
  </p:notesMasterIdLst>
  <p:sldIdLst>
    <p:sldId id="257" r:id="rId6"/>
    <p:sldId id="258" r:id="rId7"/>
    <p:sldId id="260" r:id="rId8"/>
    <p:sldId id="261" r:id="rId10"/>
    <p:sldId id="262" r:id="rId11"/>
    <p:sldId id="263" r:id="rId12"/>
    <p:sldId id="264" r:id="rId13"/>
    <p:sldId id="270" r:id="rId14"/>
    <p:sldId id="269" r:id="rId15"/>
    <p:sldId id="268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6" Type="http://schemas.openxmlformats.org/officeDocument/2006/relationships/tags" Target="../tags/tag71.xml"/><Relationship Id="rId75" Type="http://schemas.openxmlformats.org/officeDocument/2006/relationships/tags" Target="../tags/tag70.xml"/><Relationship Id="rId74" Type="http://schemas.openxmlformats.org/officeDocument/2006/relationships/tags" Target="../tags/tag69.xml"/><Relationship Id="rId73" Type="http://schemas.openxmlformats.org/officeDocument/2006/relationships/tags" Target="../tags/tag68.xml"/><Relationship Id="rId72" Type="http://schemas.openxmlformats.org/officeDocument/2006/relationships/tags" Target="../tags/tag67.xml"/><Relationship Id="rId71" Type="http://schemas.openxmlformats.org/officeDocument/2006/relationships/tags" Target="../tags/tag66.xml"/><Relationship Id="rId70" Type="http://schemas.openxmlformats.org/officeDocument/2006/relationships/image" Target="../media/image4.svg"/><Relationship Id="rId7" Type="http://schemas.openxmlformats.org/officeDocument/2006/relationships/tags" Target="../tags/tag6.xml"/><Relationship Id="rId69" Type="http://schemas.openxmlformats.org/officeDocument/2006/relationships/image" Target="../media/image3.png"/><Relationship Id="rId68" Type="http://schemas.openxmlformats.org/officeDocument/2006/relationships/tags" Target="../tags/tag65.xml"/><Relationship Id="rId67" Type="http://schemas.openxmlformats.org/officeDocument/2006/relationships/tags" Target="../tags/tag64.xml"/><Relationship Id="rId66" Type="http://schemas.openxmlformats.org/officeDocument/2006/relationships/tags" Target="../tags/tag63.xml"/><Relationship Id="rId65" Type="http://schemas.openxmlformats.org/officeDocument/2006/relationships/tags" Target="../tags/tag62.xml"/><Relationship Id="rId64" Type="http://schemas.openxmlformats.org/officeDocument/2006/relationships/tags" Target="../tags/tag61.xml"/><Relationship Id="rId63" Type="http://schemas.openxmlformats.org/officeDocument/2006/relationships/tags" Target="../tags/tag60.xml"/><Relationship Id="rId62" Type="http://schemas.openxmlformats.org/officeDocument/2006/relationships/tags" Target="../tags/tag59.xml"/><Relationship Id="rId61" Type="http://schemas.openxmlformats.org/officeDocument/2006/relationships/tags" Target="../tags/tag58.xml"/><Relationship Id="rId60" Type="http://schemas.openxmlformats.org/officeDocument/2006/relationships/tags" Target="../tags/tag57.xml"/><Relationship Id="rId6" Type="http://schemas.openxmlformats.org/officeDocument/2006/relationships/tags" Target="../tags/tag5.xml"/><Relationship Id="rId59" Type="http://schemas.openxmlformats.org/officeDocument/2006/relationships/tags" Target="../tags/tag56.xml"/><Relationship Id="rId58" Type="http://schemas.openxmlformats.org/officeDocument/2006/relationships/tags" Target="../tags/tag55.xml"/><Relationship Id="rId57" Type="http://schemas.openxmlformats.org/officeDocument/2006/relationships/tags" Target="../tags/tag54.xml"/><Relationship Id="rId56" Type="http://schemas.openxmlformats.org/officeDocument/2006/relationships/tags" Target="../tags/tag53.xml"/><Relationship Id="rId55" Type="http://schemas.openxmlformats.org/officeDocument/2006/relationships/tags" Target="../tags/tag52.xml"/><Relationship Id="rId54" Type="http://schemas.openxmlformats.org/officeDocument/2006/relationships/tags" Target="../tags/tag51.xml"/><Relationship Id="rId53" Type="http://schemas.openxmlformats.org/officeDocument/2006/relationships/tags" Target="../tags/tag50.xml"/><Relationship Id="rId52" Type="http://schemas.openxmlformats.org/officeDocument/2006/relationships/tags" Target="../tags/tag49.xml"/><Relationship Id="rId51" Type="http://schemas.openxmlformats.org/officeDocument/2006/relationships/tags" Target="../tags/tag48.xml"/><Relationship Id="rId50" Type="http://schemas.openxmlformats.org/officeDocument/2006/relationships/tags" Target="../tags/tag47.xml"/><Relationship Id="rId5" Type="http://schemas.openxmlformats.org/officeDocument/2006/relationships/tags" Target="../tags/tag4.xml"/><Relationship Id="rId49" Type="http://schemas.openxmlformats.org/officeDocument/2006/relationships/tags" Target="../tags/tag46.xml"/><Relationship Id="rId48" Type="http://schemas.openxmlformats.org/officeDocument/2006/relationships/tags" Target="../tags/tag45.xml"/><Relationship Id="rId47" Type="http://schemas.openxmlformats.org/officeDocument/2006/relationships/tags" Target="../tags/tag44.xml"/><Relationship Id="rId46" Type="http://schemas.openxmlformats.org/officeDocument/2006/relationships/tags" Target="../tags/tag43.xml"/><Relationship Id="rId45" Type="http://schemas.openxmlformats.org/officeDocument/2006/relationships/tags" Target="../tags/tag42.xml"/><Relationship Id="rId44" Type="http://schemas.openxmlformats.org/officeDocument/2006/relationships/tags" Target="../tags/tag41.xml"/><Relationship Id="rId43" Type="http://schemas.openxmlformats.org/officeDocument/2006/relationships/tags" Target="../tags/tag40.xml"/><Relationship Id="rId42" Type="http://schemas.openxmlformats.org/officeDocument/2006/relationships/tags" Target="../tags/tag39.xml"/><Relationship Id="rId41" Type="http://schemas.openxmlformats.org/officeDocument/2006/relationships/tags" Target="../tags/tag38.xml"/><Relationship Id="rId40" Type="http://schemas.openxmlformats.org/officeDocument/2006/relationships/tags" Target="../tags/tag37.xml"/><Relationship Id="rId4" Type="http://schemas.openxmlformats.org/officeDocument/2006/relationships/tags" Target="../tags/tag3.xml"/><Relationship Id="rId39" Type="http://schemas.openxmlformats.org/officeDocument/2006/relationships/tags" Target="../tags/tag36.xml"/><Relationship Id="rId38" Type="http://schemas.openxmlformats.org/officeDocument/2006/relationships/tags" Target="../tags/tag35.xml"/><Relationship Id="rId37" Type="http://schemas.openxmlformats.org/officeDocument/2006/relationships/tags" Target="../tags/tag34.xml"/><Relationship Id="rId36" Type="http://schemas.openxmlformats.org/officeDocument/2006/relationships/tags" Target="../tags/tag33.xml"/><Relationship Id="rId35" Type="http://schemas.openxmlformats.org/officeDocument/2006/relationships/tags" Target="../tags/tag32.xml"/><Relationship Id="rId34" Type="http://schemas.openxmlformats.org/officeDocument/2006/relationships/tags" Target="../tags/tag31.xml"/><Relationship Id="rId33" Type="http://schemas.openxmlformats.org/officeDocument/2006/relationships/tags" Target="../tags/tag30.xml"/><Relationship Id="rId32" Type="http://schemas.openxmlformats.org/officeDocument/2006/relationships/tags" Target="../tags/tag29.xml"/><Relationship Id="rId31" Type="http://schemas.openxmlformats.org/officeDocument/2006/relationships/tags" Target="../tags/tag28.xml"/><Relationship Id="rId30" Type="http://schemas.openxmlformats.org/officeDocument/2006/relationships/image" Target="../media/image2.svg"/><Relationship Id="rId3" Type="http://schemas.openxmlformats.org/officeDocument/2006/relationships/tags" Target="../tags/tag2.xml"/><Relationship Id="rId29" Type="http://schemas.openxmlformats.org/officeDocument/2006/relationships/image" Target="../media/image1.png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256.xml"/><Relationship Id="rId4" Type="http://schemas.openxmlformats.org/officeDocument/2006/relationships/tags" Target="../tags/tag255.xml"/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261.xml"/><Relationship Id="rId5" Type="http://schemas.openxmlformats.org/officeDocument/2006/relationships/tags" Target="../tags/tag260.xml"/><Relationship Id="rId4" Type="http://schemas.openxmlformats.org/officeDocument/2006/relationships/tags" Target="../tags/tag259.xml"/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269.xml"/><Relationship Id="rId8" Type="http://schemas.openxmlformats.org/officeDocument/2006/relationships/tags" Target="../tags/tag268.xml"/><Relationship Id="rId76" Type="http://schemas.openxmlformats.org/officeDocument/2006/relationships/tags" Target="../tags/tag332.xml"/><Relationship Id="rId75" Type="http://schemas.openxmlformats.org/officeDocument/2006/relationships/tags" Target="../tags/tag331.xml"/><Relationship Id="rId74" Type="http://schemas.openxmlformats.org/officeDocument/2006/relationships/tags" Target="../tags/tag330.xml"/><Relationship Id="rId73" Type="http://schemas.openxmlformats.org/officeDocument/2006/relationships/tags" Target="../tags/tag329.xml"/><Relationship Id="rId72" Type="http://schemas.openxmlformats.org/officeDocument/2006/relationships/tags" Target="../tags/tag328.xml"/><Relationship Id="rId71" Type="http://schemas.openxmlformats.org/officeDocument/2006/relationships/tags" Target="../tags/tag327.xml"/><Relationship Id="rId70" Type="http://schemas.openxmlformats.org/officeDocument/2006/relationships/tags" Target="../tags/tag326.xml"/><Relationship Id="rId7" Type="http://schemas.openxmlformats.org/officeDocument/2006/relationships/tags" Target="../tags/tag267.xml"/><Relationship Id="rId69" Type="http://schemas.openxmlformats.org/officeDocument/2006/relationships/tags" Target="../tags/tag325.xml"/><Relationship Id="rId68" Type="http://schemas.openxmlformats.org/officeDocument/2006/relationships/tags" Target="../tags/tag324.xml"/><Relationship Id="rId67" Type="http://schemas.openxmlformats.org/officeDocument/2006/relationships/tags" Target="../tags/tag323.xml"/><Relationship Id="rId66" Type="http://schemas.openxmlformats.org/officeDocument/2006/relationships/image" Target="../media/image4.svg"/><Relationship Id="rId65" Type="http://schemas.openxmlformats.org/officeDocument/2006/relationships/image" Target="../media/image3.png"/><Relationship Id="rId64" Type="http://schemas.openxmlformats.org/officeDocument/2006/relationships/tags" Target="../tags/tag322.xml"/><Relationship Id="rId63" Type="http://schemas.openxmlformats.org/officeDocument/2006/relationships/tags" Target="../tags/tag321.xml"/><Relationship Id="rId62" Type="http://schemas.openxmlformats.org/officeDocument/2006/relationships/tags" Target="../tags/tag320.xml"/><Relationship Id="rId61" Type="http://schemas.openxmlformats.org/officeDocument/2006/relationships/tags" Target="../tags/tag319.xml"/><Relationship Id="rId60" Type="http://schemas.openxmlformats.org/officeDocument/2006/relationships/tags" Target="../tags/tag318.xml"/><Relationship Id="rId6" Type="http://schemas.openxmlformats.org/officeDocument/2006/relationships/tags" Target="../tags/tag266.xml"/><Relationship Id="rId59" Type="http://schemas.openxmlformats.org/officeDocument/2006/relationships/tags" Target="../tags/tag317.xml"/><Relationship Id="rId58" Type="http://schemas.openxmlformats.org/officeDocument/2006/relationships/tags" Target="../tags/tag316.xml"/><Relationship Id="rId57" Type="http://schemas.openxmlformats.org/officeDocument/2006/relationships/tags" Target="../tags/tag315.xml"/><Relationship Id="rId56" Type="http://schemas.openxmlformats.org/officeDocument/2006/relationships/tags" Target="../tags/tag314.xml"/><Relationship Id="rId55" Type="http://schemas.openxmlformats.org/officeDocument/2006/relationships/tags" Target="../tags/tag313.xml"/><Relationship Id="rId54" Type="http://schemas.openxmlformats.org/officeDocument/2006/relationships/tags" Target="../tags/tag312.xml"/><Relationship Id="rId53" Type="http://schemas.openxmlformats.org/officeDocument/2006/relationships/tags" Target="../tags/tag311.xml"/><Relationship Id="rId52" Type="http://schemas.openxmlformats.org/officeDocument/2006/relationships/tags" Target="../tags/tag310.xml"/><Relationship Id="rId51" Type="http://schemas.openxmlformats.org/officeDocument/2006/relationships/tags" Target="../tags/tag309.xml"/><Relationship Id="rId50" Type="http://schemas.openxmlformats.org/officeDocument/2006/relationships/tags" Target="../tags/tag308.xml"/><Relationship Id="rId5" Type="http://schemas.openxmlformats.org/officeDocument/2006/relationships/tags" Target="../tags/tag265.xml"/><Relationship Id="rId49" Type="http://schemas.openxmlformats.org/officeDocument/2006/relationships/tags" Target="../tags/tag307.xml"/><Relationship Id="rId48" Type="http://schemas.openxmlformats.org/officeDocument/2006/relationships/tags" Target="../tags/tag306.xml"/><Relationship Id="rId47" Type="http://schemas.openxmlformats.org/officeDocument/2006/relationships/tags" Target="../tags/tag305.xml"/><Relationship Id="rId46" Type="http://schemas.openxmlformats.org/officeDocument/2006/relationships/tags" Target="../tags/tag304.xml"/><Relationship Id="rId45" Type="http://schemas.openxmlformats.org/officeDocument/2006/relationships/tags" Target="../tags/tag303.xml"/><Relationship Id="rId44" Type="http://schemas.openxmlformats.org/officeDocument/2006/relationships/tags" Target="../tags/tag302.xml"/><Relationship Id="rId43" Type="http://schemas.openxmlformats.org/officeDocument/2006/relationships/tags" Target="../tags/tag301.xml"/><Relationship Id="rId42" Type="http://schemas.openxmlformats.org/officeDocument/2006/relationships/tags" Target="../tags/tag300.xml"/><Relationship Id="rId41" Type="http://schemas.openxmlformats.org/officeDocument/2006/relationships/tags" Target="../tags/tag299.xml"/><Relationship Id="rId40" Type="http://schemas.openxmlformats.org/officeDocument/2006/relationships/tags" Target="../tags/tag298.xml"/><Relationship Id="rId4" Type="http://schemas.openxmlformats.org/officeDocument/2006/relationships/tags" Target="../tags/tag264.xml"/><Relationship Id="rId39" Type="http://schemas.openxmlformats.org/officeDocument/2006/relationships/tags" Target="../tags/tag297.xml"/><Relationship Id="rId38" Type="http://schemas.openxmlformats.org/officeDocument/2006/relationships/tags" Target="../tags/tag296.xml"/><Relationship Id="rId37" Type="http://schemas.openxmlformats.org/officeDocument/2006/relationships/tags" Target="../tags/tag295.xml"/><Relationship Id="rId36" Type="http://schemas.openxmlformats.org/officeDocument/2006/relationships/tags" Target="../tags/tag294.xml"/><Relationship Id="rId35" Type="http://schemas.openxmlformats.org/officeDocument/2006/relationships/tags" Target="../tags/tag293.xml"/><Relationship Id="rId34" Type="http://schemas.openxmlformats.org/officeDocument/2006/relationships/tags" Target="../tags/tag292.xml"/><Relationship Id="rId33" Type="http://schemas.openxmlformats.org/officeDocument/2006/relationships/tags" Target="../tags/tag291.xml"/><Relationship Id="rId32" Type="http://schemas.openxmlformats.org/officeDocument/2006/relationships/tags" Target="../tags/tag290.xml"/><Relationship Id="rId31" Type="http://schemas.openxmlformats.org/officeDocument/2006/relationships/tags" Target="../tags/tag289.xml"/><Relationship Id="rId30" Type="http://schemas.openxmlformats.org/officeDocument/2006/relationships/tags" Target="../tags/tag288.xml"/><Relationship Id="rId3" Type="http://schemas.openxmlformats.org/officeDocument/2006/relationships/tags" Target="../tags/tag263.xml"/><Relationship Id="rId29" Type="http://schemas.openxmlformats.org/officeDocument/2006/relationships/tags" Target="../tags/tag287.xml"/><Relationship Id="rId28" Type="http://schemas.openxmlformats.org/officeDocument/2006/relationships/tags" Target="../tags/tag286.xml"/><Relationship Id="rId27" Type="http://schemas.openxmlformats.org/officeDocument/2006/relationships/tags" Target="../tags/tag285.xml"/><Relationship Id="rId26" Type="http://schemas.openxmlformats.org/officeDocument/2006/relationships/image" Target="../media/image2.svg"/><Relationship Id="rId25" Type="http://schemas.openxmlformats.org/officeDocument/2006/relationships/image" Target="../media/image1.png"/><Relationship Id="rId24" Type="http://schemas.openxmlformats.org/officeDocument/2006/relationships/tags" Target="../tags/tag284.xml"/><Relationship Id="rId23" Type="http://schemas.openxmlformats.org/officeDocument/2006/relationships/tags" Target="../tags/tag283.xml"/><Relationship Id="rId22" Type="http://schemas.openxmlformats.org/officeDocument/2006/relationships/tags" Target="../tags/tag282.xml"/><Relationship Id="rId21" Type="http://schemas.openxmlformats.org/officeDocument/2006/relationships/tags" Target="../tags/tag281.xml"/><Relationship Id="rId20" Type="http://schemas.openxmlformats.org/officeDocument/2006/relationships/tags" Target="../tags/tag280.xml"/><Relationship Id="rId2" Type="http://schemas.openxmlformats.org/officeDocument/2006/relationships/tags" Target="../tags/tag262.xml"/><Relationship Id="rId19" Type="http://schemas.openxmlformats.org/officeDocument/2006/relationships/tags" Target="../tags/tag279.xml"/><Relationship Id="rId18" Type="http://schemas.openxmlformats.org/officeDocument/2006/relationships/tags" Target="../tags/tag278.xml"/><Relationship Id="rId17" Type="http://schemas.openxmlformats.org/officeDocument/2006/relationships/tags" Target="../tags/tag277.xml"/><Relationship Id="rId16" Type="http://schemas.openxmlformats.org/officeDocument/2006/relationships/tags" Target="../tags/tag276.xml"/><Relationship Id="rId15" Type="http://schemas.openxmlformats.org/officeDocument/2006/relationships/tags" Target="../tags/tag275.xml"/><Relationship Id="rId14" Type="http://schemas.openxmlformats.org/officeDocument/2006/relationships/tags" Target="../tags/tag274.xml"/><Relationship Id="rId13" Type="http://schemas.openxmlformats.org/officeDocument/2006/relationships/tags" Target="../tags/tag273.xml"/><Relationship Id="rId12" Type="http://schemas.openxmlformats.org/officeDocument/2006/relationships/tags" Target="../tags/tag272.xml"/><Relationship Id="rId11" Type="http://schemas.openxmlformats.org/officeDocument/2006/relationships/tags" Target="../tags/tag271.xml"/><Relationship Id="rId10" Type="http://schemas.openxmlformats.org/officeDocument/2006/relationships/tags" Target="../tags/tag270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347.xml"/><Relationship Id="rId8" Type="http://schemas.openxmlformats.org/officeDocument/2006/relationships/tags" Target="../tags/tag346.xml"/><Relationship Id="rId76" Type="http://schemas.openxmlformats.org/officeDocument/2006/relationships/tags" Target="../tags/tag410.xml"/><Relationship Id="rId75" Type="http://schemas.openxmlformats.org/officeDocument/2006/relationships/tags" Target="../tags/tag409.xml"/><Relationship Id="rId74" Type="http://schemas.openxmlformats.org/officeDocument/2006/relationships/tags" Target="../tags/tag408.xml"/><Relationship Id="rId73" Type="http://schemas.openxmlformats.org/officeDocument/2006/relationships/tags" Target="../tags/tag407.xml"/><Relationship Id="rId72" Type="http://schemas.openxmlformats.org/officeDocument/2006/relationships/tags" Target="../tags/tag406.xml"/><Relationship Id="rId71" Type="http://schemas.openxmlformats.org/officeDocument/2006/relationships/tags" Target="../tags/tag405.xml"/><Relationship Id="rId70" Type="http://schemas.openxmlformats.org/officeDocument/2006/relationships/image" Target="../media/image4.svg"/><Relationship Id="rId7" Type="http://schemas.openxmlformats.org/officeDocument/2006/relationships/tags" Target="../tags/tag345.xml"/><Relationship Id="rId69" Type="http://schemas.openxmlformats.org/officeDocument/2006/relationships/image" Target="../media/image3.png"/><Relationship Id="rId68" Type="http://schemas.openxmlformats.org/officeDocument/2006/relationships/tags" Target="../tags/tag404.xml"/><Relationship Id="rId67" Type="http://schemas.openxmlformats.org/officeDocument/2006/relationships/tags" Target="../tags/tag403.xml"/><Relationship Id="rId66" Type="http://schemas.openxmlformats.org/officeDocument/2006/relationships/tags" Target="../tags/tag402.xml"/><Relationship Id="rId65" Type="http://schemas.openxmlformats.org/officeDocument/2006/relationships/tags" Target="../tags/tag401.xml"/><Relationship Id="rId64" Type="http://schemas.openxmlformats.org/officeDocument/2006/relationships/tags" Target="../tags/tag400.xml"/><Relationship Id="rId63" Type="http://schemas.openxmlformats.org/officeDocument/2006/relationships/tags" Target="../tags/tag399.xml"/><Relationship Id="rId62" Type="http://schemas.openxmlformats.org/officeDocument/2006/relationships/tags" Target="../tags/tag398.xml"/><Relationship Id="rId61" Type="http://schemas.openxmlformats.org/officeDocument/2006/relationships/tags" Target="../tags/tag397.xml"/><Relationship Id="rId60" Type="http://schemas.openxmlformats.org/officeDocument/2006/relationships/tags" Target="../tags/tag396.xml"/><Relationship Id="rId6" Type="http://schemas.openxmlformats.org/officeDocument/2006/relationships/tags" Target="../tags/tag344.xml"/><Relationship Id="rId59" Type="http://schemas.openxmlformats.org/officeDocument/2006/relationships/tags" Target="../tags/tag395.xml"/><Relationship Id="rId58" Type="http://schemas.openxmlformats.org/officeDocument/2006/relationships/tags" Target="../tags/tag394.xml"/><Relationship Id="rId57" Type="http://schemas.openxmlformats.org/officeDocument/2006/relationships/tags" Target="../tags/tag393.xml"/><Relationship Id="rId56" Type="http://schemas.openxmlformats.org/officeDocument/2006/relationships/tags" Target="../tags/tag392.xml"/><Relationship Id="rId55" Type="http://schemas.openxmlformats.org/officeDocument/2006/relationships/tags" Target="../tags/tag391.xml"/><Relationship Id="rId54" Type="http://schemas.openxmlformats.org/officeDocument/2006/relationships/tags" Target="../tags/tag390.xml"/><Relationship Id="rId53" Type="http://schemas.openxmlformats.org/officeDocument/2006/relationships/tags" Target="../tags/tag389.xml"/><Relationship Id="rId52" Type="http://schemas.openxmlformats.org/officeDocument/2006/relationships/tags" Target="../tags/tag388.xml"/><Relationship Id="rId51" Type="http://schemas.openxmlformats.org/officeDocument/2006/relationships/tags" Target="../tags/tag387.xml"/><Relationship Id="rId50" Type="http://schemas.openxmlformats.org/officeDocument/2006/relationships/tags" Target="../tags/tag386.xml"/><Relationship Id="rId5" Type="http://schemas.openxmlformats.org/officeDocument/2006/relationships/tags" Target="../tags/tag343.xml"/><Relationship Id="rId49" Type="http://schemas.openxmlformats.org/officeDocument/2006/relationships/tags" Target="../tags/tag385.xml"/><Relationship Id="rId48" Type="http://schemas.openxmlformats.org/officeDocument/2006/relationships/tags" Target="../tags/tag384.xml"/><Relationship Id="rId47" Type="http://schemas.openxmlformats.org/officeDocument/2006/relationships/tags" Target="../tags/tag383.xml"/><Relationship Id="rId46" Type="http://schemas.openxmlformats.org/officeDocument/2006/relationships/tags" Target="../tags/tag382.xml"/><Relationship Id="rId45" Type="http://schemas.openxmlformats.org/officeDocument/2006/relationships/tags" Target="../tags/tag381.xml"/><Relationship Id="rId44" Type="http://schemas.openxmlformats.org/officeDocument/2006/relationships/tags" Target="../tags/tag380.xml"/><Relationship Id="rId43" Type="http://schemas.openxmlformats.org/officeDocument/2006/relationships/tags" Target="../tags/tag379.xml"/><Relationship Id="rId42" Type="http://schemas.openxmlformats.org/officeDocument/2006/relationships/tags" Target="../tags/tag378.xml"/><Relationship Id="rId41" Type="http://schemas.openxmlformats.org/officeDocument/2006/relationships/tags" Target="../tags/tag377.xml"/><Relationship Id="rId40" Type="http://schemas.openxmlformats.org/officeDocument/2006/relationships/tags" Target="../tags/tag376.xml"/><Relationship Id="rId4" Type="http://schemas.openxmlformats.org/officeDocument/2006/relationships/tags" Target="../tags/tag342.xml"/><Relationship Id="rId39" Type="http://schemas.openxmlformats.org/officeDocument/2006/relationships/tags" Target="../tags/tag375.xml"/><Relationship Id="rId38" Type="http://schemas.openxmlformats.org/officeDocument/2006/relationships/tags" Target="../tags/tag374.xml"/><Relationship Id="rId37" Type="http://schemas.openxmlformats.org/officeDocument/2006/relationships/tags" Target="../tags/tag373.xml"/><Relationship Id="rId36" Type="http://schemas.openxmlformats.org/officeDocument/2006/relationships/tags" Target="../tags/tag372.xml"/><Relationship Id="rId35" Type="http://schemas.openxmlformats.org/officeDocument/2006/relationships/tags" Target="../tags/tag371.xml"/><Relationship Id="rId34" Type="http://schemas.openxmlformats.org/officeDocument/2006/relationships/tags" Target="../tags/tag370.xml"/><Relationship Id="rId33" Type="http://schemas.openxmlformats.org/officeDocument/2006/relationships/tags" Target="../tags/tag369.xml"/><Relationship Id="rId32" Type="http://schemas.openxmlformats.org/officeDocument/2006/relationships/tags" Target="../tags/tag368.xml"/><Relationship Id="rId31" Type="http://schemas.openxmlformats.org/officeDocument/2006/relationships/tags" Target="../tags/tag367.xml"/><Relationship Id="rId30" Type="http://schemas.openxmlformats.org/officeDocument/2006/relationships/image" Target="../media/image2.svg"/><Relationship Id="rId3" Type="http://schemas.openxmlformats.org/officeDocument/2006/relationships/tags" Target="../tags/tag341.xml"/><Relationship Id="rId29" Type="http://schemas.openxmlformats.org/officeDocument/2006/relationships/image" Target="../media/image1.png"/><Relationship Id="rId28" Type="http://schemas.openxmlformats.org/officeDocument/2006/relationships/tags" Target="../tags/tag366.xml"/><Relationship Id="rId27" Type="http://schemas.openxmlformats.org/officeDocument/2006/relationships/tags" Target="../tags/tag365.xml"/><Relationship Id="rId26" Type="http://schemas.openxmlformats.org/officeDocument/2006/relationships/tags" Target="../tags/tag364.xml"/><Relationship Id="rId25" Type="http://schemas.openxmlformats.org/officeDocument/2006/relationships/tags" Target="../tags/tag363.xml"/><Relationship Id="rId24" Type="http://schemas.openxmlformats.org/officeDocument/2006/relationships/tags" Target="../tags/tag362.xml"/><Relationship Id="rId23" Type="http://schemas.openxmlformats.org/officeDocument/2006/relationships/tags" Target="../tags/tag361.xml"/><Relationship Id="rId22" Type="http://schemas.openxmlformats.org/officeDocument/2006/relationships/tags" Target="../tags/tag360.xml"/><Relationship Id="rId21" Type="http://schemas.openxmlformats.org/officeDocument/2006/relationships/tags" Target="../tags/tag359.xml"/><Relationship Id="rId20" Type="http://schemas.openxmlformats.org/officeDocument/2006/relationships/tags" Target="../tags/tag358.xml"/><Relationship Id="rId2" Type="http://schemas.openxmlformats.org/officeDocument/2006/relationships/tags" Target="../tags/tag340.xml"/><Relationship Id="rId19" Type="http://schemas.openxmlformats.org/officeDocument/2006/relationships/tags" Target="../tags/tag357.xml"/><Relationship Id="rId18" Type="http://schemas.openxmlformats.org/officeDocument/2006/relationships/tags" Target="../tags/tag356.xml"/><Relationship Id="rId17" Type="http://schemas.openxmlformats.org/officeDocument/2006/relationships/tags" Target="../tags/tag355.xml"/><Relationship Id="rId16" Type="http://schemas.openxmlformats.org/officeDocument/2006/relationships/tags" Target="../tags/tag354.xml"/><Relationship Id="rId15" Type="http://schemas.openxmlformats.org/officeDocument/2006/relationships/tags" Target="../tags/tag353.xml"/><Relationship Id="rId14" Type="http://schemas.openxmlformats.org/officeDocument/2006/relationships/tags" Target="../tags/tag352.xml"/><Relationship Id="rId13" Type="http://schemas.openxmlformats.org/officeDocument/2006/relationships/tags" Target="../tags/tag351.xml"/><Relationship Id="rId12" Type="http://schemas.openxmlformats.org/officeDocument/2006/relationships/tags" Target="../tags/tag350.xml"/><Relationship Id="rId11" Type="http://schemas.openxmlformats.org/officeDocument/2006/relationships/tags" Target="../tags/tag349.xml"/><Relationship Id="rId10" Type="http://schemas.openxmlformats.org/officeDocument/2006/relationships/tags" Target="../tags/tag348.xml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15.xml"/><Relationship Id="rId5" Type="http://schemas.openxmlformats.org/officeDocument/2006/relationships/tags" Target="../tags/tag414.xml"/><Relationship Id="rId4" Type="http://schemas.openxmlformats.org/officeDocument/2006/relationships/tags" Target="../tags/tag413.xml"/><Relationship Id="rId3" Type="http://schemas.openxmlformats.org/officeDocument/2006/relationships/tags" Target="../tags/tag412.xml"/><Relationship Id="rId2" Type="http://schemas.openxmlformats.org/officeDocument/2006/relationships/tags" Target="../tags/tag411.xml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23.xml"/><Relationship Id="rId8" Type="http://schemas.openxmlformats.org/officeDocument/2006/relationships/tags" Target="../tags/tag422.xml"/><Relationship Id="rId7" Type="http://schemas.openxmlformats.org/officeDocument/2006/relationships/tags" Target="../tags/tag421.xml"/><Relationship Id="rId6" Type="http://schemas.openxmlformats.org/officeDocument/2006/relationships/tags" Target="../tags/tag420.xml"/><Relationship Id="rId5" Type="http://schemas.openxmlformats.org/officeDocument/2006/relationships/tags" Target="../tags/tag419.xml"/><Relationship Id="rId4" Type="http://schemas.openxmlformats.org/officeDocument/2006/relationships/tags" Target="../tags/tag418.xml"/><Relationship Id="rId38" Type="http://schemas.openxmlformats.org/officeDocument/2006/relationships/tags" Target="../tags/tag450.xml"/><Relationship Id="rId37" Type="http://schemas.openxmlformats.org/officeDocument/2006/relationships/tags" Target="../tags/tag449.xml"/><Relationship Id="rId36" Type="http://schemas.openxmlformats.org/officeDocument/2006/relationships/tags" Target="../tags/tag448.xml"/><Relationship Id="rId35" Type="http://schemas.openxmlformats.org/officeDocument/2006/relationships/tags" Target="../tags/tag447.xml"/><Relationship Id="rId34" Type="http://schemas.openxmlformats.org/officeDocument/2006/relationships/tags" Target="../tags/tag446.xml"/><Relationship Id="rId33" Type="http://schemas.openxmlformats.org/officeDocument/2006/relationships/tags" Target="../tags/tag445.xml"/><Relationship Id="rId32" Type="http://schemas.openxmlformats.org/officeDocument/2006/relationships/tags" Target="../tags/tag444.xml"/><Relationship Id="rId31" Type="http://schemas.openxmlformats.org/officeDocument/2006/relationships/tags" Target="../tags/tag443.xml"/><Relationship Id="rId30" Type="http://schemas.openxmlformats.org/officeDocument/2006/relationships/tags" Target="../tags/tag442.xml"/><Relationship Id="rId3" Type="http://schemas.openxmlformats.org/officeDocument/2006/relationships/tags" Target="../tags/tag417.xml"/><Relationship Id="rId29" Type="http://schemas.openxmlformats.org/officeDocument/2006/relationships/tags" Target="../tags/tag441.xml"/><Relationship Id="rId28" Type="http://schemas.openxmlformats.org/officeDocument/2006/relationships/tags" Target="../tags/tag440.xml"/><Relationship Id="rId27" Type="http://schemas.openxmlformats.org/officeDocument/2006/relationships/tags" Target="../tags/tag439.xml"/><Relationship Id="rId26" Type="http://schemas.openxmlformats.org/officeDocument/2006/relationships/tags" Target="../tags/tag438.xml"/><Relationship Id="rId25" Type="http://schemas.openxmlformats.org/officeDocument/2006/relationships/tags" Target="../tags/tag437.xml"/><Relationship Id="rId24" Type="http://schemas.openxmlformats.org/officeDocument/2006/relationships/tags" Target="../tags/tag436.xml"/><Relationship Id="rId23" Type="http://schemas.openxmlformats.org/officeDocument/2006/relationships/image" Target="../media/image2.svg"/><Relationship Id="rId22" Type="http://schemas.openxmlformats.org/officeDocument/2006/relationships/image" Target="../media/image1.png"/><Relationship Id="rId21" Type="http://schemas.openxmlformats.org/officeDocument/2006/relationships/tags" Target="../tags/tag435.xml"/><Relationship Id="rId20" Type="http://schemas.openxmlformats.org/officeDocument/2006/relationships/tags" Target="../tags/tag434.xml"/><Relationship Id="rId2" Type="http://schemas.openxmlformats.org/officeDocument/2006/relationships/tags" Target="../tags/tag416.xml"/><Relationship Id="rId19" Type="http://schemas.openxmlformats.org/officeDocument/2006/relationships/tags" Target="../tags/tag433.xml"/><Relationship Id="rId18" Type="http://schemas.openxmlformats.org/officeDocument/2006/relationships/tags" Target="../tags/tag432.xml"/><Relationship Id="rId17" Type="http://schemas.openxmlformats.org/officeDocument/2006/relationships/tags" Target="../tags/tag431.xml"/><Relationship Id="rId16" Type="http://schemas.openxmlformats.org/officeDocument/2006/relationships/tags" Target="../tags/tag430.xml"/><Relationship Id="rId15" Type="http://schemas.openxmlformats.org/officeDocument/2006/relationships/tags" Target="../tags/tag429.xml"/><Relationship Id="rId14" Type="http://schemas.openxmlformats.org/officeDocument/2006/relationships/tags" Target="../tags/tag428.xml"/><Relationship Id="rId13" Type="http://schemas.openxmlformats.org/officeDocument/2006/relationships/tags" Target="../tags/tag427.xml"/><Relationship Id="rId12" Type="http://schemas.openxmlformats.org/officeDocument/2006/relationships/tags" Target="../tags/tag426.xml"/><Relationship Id="rId11" Type="http://schemas.openxmlformats.org/officeDocument/2006/relationships/tags" Target="../tags/tag425.xml"/><Relationship Id="rId10" Type="http://schemas.openxmlformats.org/officeDocument/2006/relationships/tags" Target="../tags/tag424.xml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58.xml"/><Relationship Id="rId8" Type="http://schemas.openxmlformats.org/officeDocument/2006/relationships/tags" Target="../tags/tag457.xml"/><Relationship Id="rId7" Type="http://schemas.openxmlformats.org/officeDocument/2006/relationships/tags" Target="../tags/tag456.xml"/><Relationship Id="rId6" Type="http://schemas.openxmlformats.org/officeDocument/2006/relationships/tags" Target="../tags/tag455.xml"/><Relationship Id="rId5" Type="http://schemas.openxmlformats.org/officeDocument/2006/relationships/tags" Target="../tags/tag454.xml"/><Relationship Id="rId45" Type="http://schemas.openxmlformats.org/officeDocument/2006/relationships/tags" Target="../tags/tag492.xml"/><Relationship Id="rId44" Type="http://schemas.openxmlformats.org/officeDocument/2006/relationships/tags" Target="../tags/tag491.xml"/><Relationship Id="rId43" Type="http://schemas.openxmlformats.org/officeDocument/2006/relationships/tags" Target="../tags/tag490.xml"/><Relationship Id="rId42" Type="http://schemas.openxmlformats.org/officeDocument/2006/relationships/tags" Target="../tags/tag489.xml"/><Relationship Id="rId41" Type="http://schemas.openxmlformats.org/officeDocument/2006/relationships/tags" Target="../tags/tag488.xml"/><Relationship Id="rId40" Type="http://schemas.openxmlformats.org/officeDocument/2006/relationships/tags" Target="../tags/tag487.xml"/><Relationship Id="rId4" Type="http://schemas.openxmlformats.org/officeDocument/2006/relationships/tags" Target="../tags/tag453.xml"/><Relationship Id="rId39" Type="http://schemas.openxmlformats.org/officeDocument/2006/relationships/tags" Target="../tags/tag486.xml"/><Relationship Id="rId38" Type="http://schemas.openxmlformats.org/officeDocument/2006/relationships/tags" Target="../tags/tag485.xml"/><Relationship Id="rId37" Type="http://schemas.openxmlformats.org/officeDocument/2006/relationships/tags" Target="../tags/tag484.xml"/><Relationship Id="rId36" Type="http://schemas.openxmlformats.org/officeDocument/2006/relationships/tags" Target="../tags/tag483.xml"/><Relationship Id="rId35" Type="http://schemas.openxmlformats.org/officeDocument/2006/relationships/tags" Target="../tags/tag482.xml"/><Relationship Id="rId34" Type="http://schemas.openxmlformats.org/officeDocument/2006/relationships/tags" Target="../tags/tag481.xml"/><Relationship Id="rId33" Type="http://schemas.openxmlformats.org/officeDocument/2006/relationships/tags" Target="../tags/tag480.xml"/><Relationship Id="rId32" Type="http://schemas.openxmlformats.org/officeDocument/2006/relationships/tags" Target="../tags/tag479.xml"/><Relationship Id="rId31" Type="http://schemas.openxmlformats.org/officeDocument/2006/relationships/tags" Target="../tags/tag478.xml"/><Relationship Id="rId30" Type="http://schemas.openxmlformats.org/officeDocument/2006/relationships/tags" Target="../tags/tag477.xml"/><Relationship Id="rId3" Type="http://schemas.openxmlformats.org/officeDocument/2006/relationships/tags" Target="../tags/tag452.xml"/><Relationship Id="rId29" Type="http://schemas.openxmlformats.org/officeDocument/2006/relationships/tags" Target="../tags/tag476.xml"/><Relationship Id="rId28" Type="http://schemas.openxmlformats.org/officeDocument/2006/relationships/image" Target="../media/image2.svg"/><Relationship Id="rId27" Type="http://schemas.openxmlformats.org/officeDocument/2006/relationships/image" Target="../media/image1.png"/><Relationship Id="rId26" Type="http://schemas.openxmlformats.org/officeDocument/2006/relationships/tags" Target="../tags/tag475.xml"/><Relationship Id="rId25" Type="http://schemas.openxmlformats.org/officeDocument/2006/relationships/tags" Target="../tags/tag474.xml"/><Relationship Id="rId24" Type="http://schemas.openxmlformats.org/officeDocument/2006/relationships/tags" Target="../tags/tag473.xml"/><Relationship Id="rId23" Type="http://schemas.openxmlformats.org/officeDocument/2006/relationships/tags" Target="../tags/tag472.xml"/><Relationship Id="rId22" Type="http://schemas.openxmlformats.org/officeDocument/2006/relationships/tags" Target="../tags/tag471.xml"/><Relationship Id="rId21" Type="http://schemas.openxmlformats.org/officeDocument/2006/relationships/tags" Target="../tags/tag470.xml"/><Relationship Id="rId20" Type="http://schemas.openxmlformats.org/officeDocument/2006/relationships/tags" Target="../tags/tag469.xml"/><Relationship Id="rId2" Type="http://schemas.openxmlformats.org/officeDocument/2006/relationships/tags" Target="../tags/tag451.xml"/><Relationship Id="rId19" Type="http://schemas.openxmlformats.org/officeDocument/2006/relationships/tags" Target="../tags/tag468.xml"/><Relationship Id="rId18" Type="http://schemas.openxmlformats.org/officeDocument/2006/relationships/tags" Target="../tags/tag467.xml"/><Relationship Id="rId17" Type="http://schemas.openxmlformats.org/officeDocument/2006/relationships/tags" Target="../tags/tag466.xml"/><Relationship Id="rId16" Type="http://schemas.openxmlformats.org/officeDocument/2006/relationships/tags" Target="../tags/tag465.xml"/><Relationship Id="rId15" Type="http://schemas.openxmlformats.org/officeDocument/2006/relationships/tags" Target="../tags/tag464.xml"/><Relationship Id="rId14" Type="http://schemas.openxmlformats.org/officeDocument/2006/relationships/tags" Target="../tags/tag463.xml"/><Relationship Id="rId13" Type="http://schemas.openxmlformats.org/officeDocument/2006/relationships/tags" Target="../tags/tag462.xml"/><Relationship Id="rId12" Type="http://schemas.openxmlformats.org/officeDocument/2006/relationships/tags" Target="../tags/tag461.xml"/><Relationship Id="rId11" Type="http://schemas.openxmlformats.org/officeDocument/2006/relationships/tags" Target="../tags/tag460.xml"/><Relationship Id="rId10" Type="http://schemas.openxmlformats.org/officeDocument/2006/relationships/tags" Target="../tags/tag459.xml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498.xml"/><Relationship Id="rId6" Type="http://schemas.openxmlformats.org/officeDocument/2006/relationships/tags" Target="../tags/tag497.xml"/><Relationship Id="rId5" Type="http://schemas.openxmlformats.org/officeDocument/2006/relationships/tags" Target="../tags/tag496.xml"/><Relationship Id="rId4" Type="http://schemas.openxmlformats.org/officeDocument/2006/relationships/tags" Target="../tags/tag495.xml"/><Relationship Id="rId3" Type="http://schemas.openxmlformats.org/officeDocument/2006/relationships/tags" Target="../tags/tag494.xml"/><Relationship Id="rId2" Type="http://schemas.openxmlformats.org/officeDocument/2006/relationships/tags" Target="../tags/tag493.xml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506.xml"/><Relationship Id="rId8" Type="http://schemas.openxmlformats.org/officeDocument/2006/relationships/tags" Target="../tags/tag505.xml"/><Relationship Id="rId7" Type="http://schemas.openxmlformats.org/officeDocument/2006/relationships/tags" Target="../tags/tag504.xml"/><Relationship Id="rId6" Type="http://schemas.openxmlformats.org/officeDocument/2006/relationships/tags" Target="../tags/tag503.xml"/><Relationship Id="rId5" Type="http://schemas.openxmlformats.org/officeDocument/2006/relationships/tags" Target="../tags/tag502.xml"/><Relationship Id="rId4" Type="http://schemas.openxmlformats.org/officeDocument/2006/relationships/tags" Target="../tags/tag501.xml"/><Relationship Id="rId3" Type="http://schemas.openxmlformats.org/officeDocument/2006/relationships/tags" Target="../tags/tag500.xml"/><Relationship Id="rId2" Type="http://schemas.openxmlformats.org/officeDocument/2006/relationships/tags" Target="../tags/tag499.xml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510.xml"/><Relationship Id="rId4" Type="http://schemas.openxmlformats.org/officeDocument/2006/relationships/tags" Target="../tags/tag509.xml"/><Relationship Id="rId3" Type="http://schemas.openxmlformats.org/officeDocument/2006/relationships/tags" Target="../tags/tag508.xml"/><Relationship Id="rId2" Type="http://schemas.openxmlformats.org/officeDocument/2006/relationships/tags" Target="../tags/tag507.xm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6" Type="http://schemas.openxmlformats.org/officeDocument/2006/relationships/tags" Target="../tags/tag149.xml"/><Relationship Id="rId75" Type="http://schemas.openxmlformats.org/officeDocument/2006/relationships/tags" Target="../tags/tag148.xml"/><Relationship Id="rId74" Type="http://schemas.openxmlformats.org/officeDocument/2006/relationships/tags" Target="../tags/tag147.xml"/><Relationship Id="rId73" Type="http://schemas.openxmlformats.org/officeDocument/2006/relationships/tags" Target="../tags/tag146.xml"/><Relationship Id="rId72" Type="http://schemas.openxmlformats.org/officeDocument/2006/relationships/tags" Target="../tags/tag145.xml"/><Relationship Id="rId71" Type="http://schemas.openxmlformats.org/officeDocument/2006/relationships/tags" Target="../tags/tag144.xml"/><Relationship Id="rId70" Type="http://schemas.openxmlformats.org/officeDocument/2006/relationships/image" Target="../media/image4.svg"/><Relationship Id="rId7" Type="http://schemas.openxmlformats.org/officeDocument/2006/relationships/tags" Target="../tags/tag84.xml"/><Relationship Id="rId69" Type="http://schemas.openxmlformats.org/officeDocument/2006/relationships/image" Target="../media/image3.png"/><Relationship Id="rId68" Type="http://schemas.openxmlformats.org/officeDocument/2006/relationships/tags" Target="../tags/tag143.xml"/><Relationship Id="rId67" Type="http://schemas.openxmlformats.org/officeDocument/2006/relationships/tags" Target="../tags/tag142.xml"/><Relationship Id="rId66" Type="http://schemas.openxmlformats.org/officeDocument/2006/relationships/tags" Target="../tags/tag141.xml"/><Relationship Id="rId65" Type="http://schemas.openxmlformats.org/officeDocument/2006/relationships/tags" Target="../tags/tag140.xml"/><Relationship Id="rId64" Type="http://schemas.openxmlformats.org/officeDocument/2006/relationships/tags" Target="../tags/tag139.xml"/><Relationship Id="rId63" Type="http://schemas.openxmlformats.org/officeDocument/2006/relationships/tags" Target="../tags/tag138.xml"/><Relationship Id="rId62" Type="http://schemas.openxmlformats.org/officeDocument/2006/relationships/tags" Target="../tags/tag137.xml"/><Relationship Id="rId61" Type="http://schemas.openxmlformats.org/officeDocument/2006/relationships/tags" Target="../tags/tag136.xml"/><Relationship Id="rId60" Type="http://schemas.openxmlformats.org/officeDocument/2006/relationships/tags" Target="../tags/tag135.xml"/><Relationship Id="rId6" Type="http://schemas.openxmlformats.org/officeDocument/2006/relationships/tags" Target="../tags/tag83.xml"/><Relationship Id="rId59" Type="http://schemas.openxmlformats.org/officeDocument/2006/relationships/tags" Target="../tags/tag134.xml"/><Relationship Id="rId58" Type="http://schemas.openxmlformats.org/officeDocument/2006/relationships/tags" Target="../tags/tag133.xml"/><Relationship Id="rId57" Type="http://schemas.openxmlformats.org/officeDocument/2006/relationships/tags" Target="../tags/tag132.xml"/><Relationship Id="rId56" Type="http://schemas.openxmlformats.org/officeDocument/2006/relationships/tags" Target="../tags/tag131.xml"/><Relationship Id="rId55" Type="http://schemas.openxmlformats.org/officeDocument/2006/relationships/tags" Target="../tags/tag130.xml"/><Relationship Id="rId54" Type="http://schemas.openxmlformats.org/officeDocument/2006/relationships/tags" Target="../tags/tag129.xml"/><Relationship Id="rId53" Type="http://schemas.openxmlformats.org/officeDocument/2006/relationships/tags" Target="../tags/tag128.xml"/><Relationship Id="rId52" Type="http://schemas.openxmlformats.org/officeDocument/2006/relationships/tags" Target="../tags/tag127.xml"/><Relationship Id="rId51" Type="http://schemas.openxmlformats.org/officeDocument/2006/relationships/tags" Target="../tags/tag126.xml"/><Relationship Id="rId50" Type="http://schemas.openxmlformats.org/officeDocument/2006/relationships/tags" Target="../tags/tag125.xml"/><Relationship Id="rId5" Type="http://schemas.openxmlformats.org/officeDocument/2006/relationships/tags" Target="../tags/tag82.xml"/><Relationship Id="rId49" Type="http://schemas.openxmlformats.org/officeDocument/2006/relationships/tags" Target="../tags/tag124.xml"/><Relationship Id="rId48" Type="http://schemas.openxmlformats.org/officeDocument/2006/relationships/tags" Target="../tags/tag123.xml"/><Relationship Id="rId47" Type="http://schemas.openxmlformats.org/officeDocument/2006/relationships/tags" Target="../tags/tag122.xml"/><Relationship Id="rId46" Type="http://schemas.openxmlformats.org/officeDocument/2006/relationships/tags" Target="../tags/tag121.xml"/><Relationship Id="rId45" Type="http://schemas.openxmlformats.org/officeDocument/2006/relationships/tags" Target="../tags/tag120.xml"/><Relationship Id="rId44" Type="http://schemas.openxmlformats.org/officeDocument/2006/relationships/tags" Target="../tags/tag119.xml"/><Relationship Id="rId43" Type="http://schemas.openxmlformats.org/officeDocument/2006/relationships/tags" Target="../tags/tag118.xml"/><Relationship Id="rId42" Type="http://schemas.openxmlformats.org/officeDocument/2006/relationships/tags" Target="../tags/tag117.xml"/><Relationship Id="rId41" Type="http://schemas.openxmlformats.org/officeDocument/2006/relationships/tags" Target="../tags/tag116.xml"/><Relationship Id="rId40" Type="http://schemas.openxmlformats.org/officeDocument/2006/relationships/tags" Target="../tags/tag115.xml"/><Relationship Id="rId4" Type="http://schemas.openxmlformats.org/officeDocument/2006/relationships/tags" Target="../tags/tag81.xml"/><Relationship Id="rId39" Type="http://schemas.openxmlformats.org/officeDocument/2006/relationships/tags" Target="../tags/tag114.xml"/><Relationship Id="rId38" Type="http://schemas.openxmlformats.org/officeDocument/2006/relationships/tags" Target="../tags/tag113.xml"/><Relationship Id="rId37" Type="http://schemas.openxmlformats.org/officeDocument/2006/relationships/tags" Target="../tags/tag112.xml"/><Relationship Id="rId36" Type="http://schemas.openxmlformats.org/officeDocument/2006/relationships/tags" Target="../tags/tag111.xml"/><Relationship Id="rId35" Type="http://schemas.openxmlformats.org/officeDocument/2006/relationships/tags" Target="../tags/tag110.xml"/><Relationship Id="rId34" Type="http://schemas.openxmlformats.org/officeDocument/2006/relationships/tags" Target="../tags/tag109.xml"/><Relationship Id="rId33" Type="http://schemas.openxmlformats.org/officeDocument/2006/relationships/tags" Target="../tags/tag108.xml"/><Relationship Id="rId32" Type="http://schemas.openxmlformats.org/officeDocument/2006/relationships/tags" Target="../tags/tag107.xml"/><Relationship Id="rId31" Type="http://schemas.openxmlformats.org/officeDocument/2006/relationships/tags" Target="../tags/tag106.xml"/><Relationship Id="rId30" Type="http://schemas.openxmlformats.org/officeDocument/2006/relationships/image" Target="../media/image2.svg"/><Relationship Id="rId3" Type="http://schemas.openxmlformats.org/officeDocument/2006/relationships/tags" Target="../tags/tag80.xml"/><Relationship Id="rId29" Type="http://schemas.openxmlformats.org/officeDocument/2006/relationships/image" Target="../media/image1.png"/><Relationship Id="rId28" Type="http://schemas.openxmlformats.org/officeDocument/2006/relationships/tags" Target="../tags/tag105.xml"/><Relationship Id="rId27" Type="http://schemas.openxmlformats.org/officeDocument/2006/relationships/tags" Target="../tags/tag104.xml"/><Relationship Id="rId26" Type="http://schemas.openxmlformats.org/officeDocument/2006/relationships/tags" Target="../tags/tag103.xml"/><Relationship Id="rId25" Type="http://schemas.openxmlformats.org/officeDocument/2006/relationships/tags" Target="../tags/tag102.xml"/><Relationship Id="rId24" Type="http://schemas.openxmlformats.org/officeDocument/2006/relationships/tags" Target="../tags/tag101.xml"/><Relationship Id="rId23" Type="http://schemas.openxmlformats.org/officeDocument/2006/relationships/tags" Target="../tags/tag100.xml"/><Relationship Id="rId22" Type="http://schemas.openxmlformats.org/officeDocument/2006/relationships/tags" Target="../tags/tag99.xml"/><Relationship Id="rId21" Type="http://schemas.openxmlformats.org/officeDocument/2006/relationships/tags" Target="../tags/tag98.xml"/><Relationship Id="rId20" Type="http://schemas.openxmlformats.org/officeDocument/2006/relationships/tags" Target="../tags/tag97.xml"/><Relationship Id="rId2" Type="http://schemas.openxmlformats.org/officeDocument/2006/relationships/tags" Target="../tags/tag79.xml"/><Relationship Id="rId19" Type="http://schemas.openxmlformats.org/officeDocument/2006/relationships/tags" Target="../tags/tag96.xml"/><Relationship Id="rId18" Type="http://schemas.openxmlformats.org/officeDocument/2006/relationships/tags" Target="../tags/tag95.xml"/><Relationship Id="rId17" Type="http://schemas.openxmlformats.org/officeDocument/2006/relationships/tags" Target="../tags/tag94.xml"/><Relationship Id="rId16" Type="http://schemas.openxmlformats.org/officeDocument/2006/relationships/tags" Target="../tags/tag93.xml"/><Relationship Id="rId15" Type="http://schemas.openxmlformats.org/officeDocument/2006/relationships/tags" Target="../tags/tag92.xml"/><Relationship Id="rId14" Type="http://schemas.openxmlformats.org/officeDocument/2006/relationships/tags" Target="../tags/tag91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513.xml"/><Relationship Id="rId3" Type="http://schemas.openxmlformats.org/officeDocument/2006/relationships/tags" Target="../tags/tag512.xml"/><Relationship Id="rId2" Type="http://schemas.openxmlformats.org/officeDocument/2006/relationships/tags" Target="../tags/tag511.xml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517.xml"/><Relationship Id="rId4" Type="http://schemas.openxmlformats.org/officeDocument/2006/relationships/tags" Target="../tags/tag516.xml"/><Relationship Id="rId3" Type="http://schemas.openxmlformats.org/officeDocument/2006/relationships/tags" Target="../tags/tag515.xml"/><Relationship Id="rId2" Type="http://schemas.openxmlformats.org/officeDocument/2006/relationships/tags" Target="../tags/tag514.xml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522.xml"/><Relationship Id="rId5" Type="http://schemas.openxmlformats.org/officeDocument/2006/relationships/tags" Target="../tags/tag521.xml"/><Relationship Id="rId4" Type="http://schemas.openxmlformats.org/officeDocument/2006/relationships/tags" Target="../tags/tag520.xml"/><Relationship Id="rId3" Type="http://schemas.openxmlformats.org/officeDocument/2006/relationships/tags" Target="../tags/tag519.xml"/><Relationship Id="rId2" Type="http://schemas.openxmlformats.org/officeDocument/2006/relationships/tags" Target="../tags/tag518.xml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530.xml"/><Relationship Id="rId8" Type="http://schemas.openxmlformats.org/officeDocument/2006/relationships/tags" Target="../tags/tag529.xml"/><Relationship Id="rId76" Type="http://schemas.openxmlformats.org/officeDocument/2006/relationships/tags" Target="../tags/tag593.xml"/><Relationship Id="rId75" Type="http://schemas.openxmlformats.org/officeDocument/2006/relationships/tags" Target="../tags/tag592.xml"/><Relationship Id="rId74" Type="http://schemas.openxmlformats.org/officeDocument/2006/relationships/tags" Target="../tags/tag591.xml"/><Relationship Id="rId73" Type="http://schemas.openxmlformats.org/officeDocument/2006/relationships/tags" Target="../tags/tag590.xml"/><Relationship Id="rId72" Type="http://schemas.openxmlformats.org/officeDocument/2006/relationships/tags" Target="../tags/tag589.xml"/><Relationship Id="rId71" Type="http://schemas.openxmlformats.org/officeDocument/2006/relationships/tags" Target="../tags/tag588.xml"/><Relationship Id="rId70" Type="http://schemas.openxmlformats.org/officeDocument/2006/relationships/tags" Target="../tags/tag587.xml"/><Relationship Id="rId7" Type="http://schemas.openxmlformats.org/officeDocument/2006/relationships/tags" Target="../tags/tag528.xml"/><Relationship Id="rId69" Type="http://schemas.openxmlformats.org/officeDocument/2006/relationships/tags" Target="../tags/tag586.xml"/><Relationship Id="rId68" Type="http://schemas.openxmlformats.org/officeDocument/2006/relationships/tags" Target="../tags/tag585.xml"/><Relationship Id="rId67" Type="http://schemas.openxmlformats.org/officeDocument/2006/relationships/tags" Target="../tags/tag584.xml"/><Relationship Id="rId66" Type="http://schemas.openxmlformats.org/officeDocument/2006/relationships/image" Target="../media/image4.svg"/><Relationship Id="rId65" Type="http://schemas.openxmlformats.org/officeDocument/2006/relationships/image" Target="../media/image3.png"/><Relationship Id="rId64" Type="http://schemas.openxmlformats.org/officeDocument/2006/relationships/tags" Target="../tags/tag583.xml"/><Relationship Id="rId63" Type="http://schemas.openxmlformats.org/officeDocument/2006/relationships/tags" Target="../tags/tag582.xml"/><Relationship Id="rId62" Type="http://schemas.openxmlformats.org/officeDocument/2006/relationships/tags" Target="../tags/tag581.xml"/><Relationship Id="rId61" Type="http://schemas.openxmlformats.org/officeDocument/2006/relationships/tags" Target="../tags/tag580.xml"/><Relationship Id="rId60" Type="http://schemas.openxmlformats.org/officeDocument/2006/relationships/tags" Target="../tags/tag579.xml"/><Relationship Id="rId6" Type="http://schemas.openxmlformats.org/officeDocument/2006/relationships/tags" Target="../tags/tag527.xml"/><Relationship Id="rId59" Type="http://schemas.openxmlformats.org/officeDocument/2006/relationships/tags" Target="../tags/tag578.xml"/><Relationship Id="rId58" Type="http://schemas.openxmlformats.org/officeDocument/2006/relationships/tags" Target="../tags/tag577.xml"/><Relationship Id="rId57" Type="http://schemas.openxmlformats.org/officeDocument/2006/relationships/tags" Target="../tags/tag576.xml"/><Relationship Id="rId56" Type="http://schemas.openxmlformats.org/officeDocument/2006/relationships/tags" Target="../tags/tag575.xml"/><Relationship Id="rId55" Type="http://schemas.openxmlformats.org/officeDocument/2006/relationships/tags" Target="../tags/tag574.xml"/><Relationship Id="rId54" Type="http://schemas.openxmlformats.org/officeDocument/2006/relationships/tags" Target="../tags/tag573.xml"/><Relationship Id="rId53" Type="http://schemas.openxmlformats.org/officeDocument/2006/relationships/tags" Target="../tags/tag572.xml"/><Relationship Id="rId52" Type="http://schemas.openxmlformats.org/officeDocument/2006/relationships/tags" Target="../tags/tag571.xml"/><Relationship Id="rId51" Type="http://schemas.openxmlformats.org/officeDocument/2006/relationships/tags" Target="../tags/tag570.xml"/><Relationship Id="rId50" Type="http://schemas.openxmlformats.org/officeDocument/2006/relationships/tags" Target="../tags/tag569.xml"/><Relationship Id="rId5" Type="http://schemas.openxmlformats.org/officeDocument/2006/relationships/tags" Target="../tags/tag526.xml"/><Relationship Id="rId49" Type="http://schemas.openxmlformats.org/officeDocument/2006/relationships/tags" Target="../tags/tag568.xml"/><Relationship Id="rId48" Type="http://schemas.openxmlformats.org/officeDocument/2006/relationships/tags" Target="../tags/tag567.xml"/><Relationship Id="rId47" Type="http://schemas.openxmlformats.org/officeDocument/2006/relationships/tags" Target="../tags/tag566.xml"/><Relationship Id="rId46" Type="http://schemas.openxmlformats.org/officeDocument/2006/relationships/tags" Target="../tags/tag565.xml"/><Relationship Id="rId45" Type="http://schemas.openxmlformats.org/officeDocument/2006/relationships/tags" Target="../tags/tag564.xml"/><Relationship Id="rId44" Type="http://schemas.openxmlformats.org/officeDocument/2006/relationships/tags" Target="../tags/tag563.xml"/><Relationship Id="rId43" Type="http://schemas.openxmlformats.org/officeDocument/2006/relationships/tags" Target="../tags/tag562.xml"/><Relationship Id="rId42" Type="http://schemas.openxmlformats.org/officeDocument/2006/relationships/tags" Target="../tags/tag561.xml"/><Relationship Id="rId41" Type="http://schemas.openxmlformats.org/officeDocument/2006/relationships/tags" Target="../tags/tag560.xml"/><Relationship Id="rId40" Type="http://schemas.openxmlformats.org/officeDocument/2006/relationships/tags" Target="../tags/tag559.xml"/><Relationship Id="rId4" Type="http://schemas.openxmlformats.org/officeDocument/2006/relationships/tags" Target="../tags/tag525.xml"/><Relationship Id="rId39" Type="http://schemas.openxmlformats.org/officeDocument/2006/relationships/tags" Target="../tags/tag558.xml"/><Relationship Id="rId38" Type="http://schemas.openxmlformats.org/officeDocument/2006/relationships/tags" Target="../tags/tag557.xml"/><Relationship Id="rId37" Type="http://schemas.openxmlformats.org/officeDocument/2006/relationships/tags" Target="../tags/tag556.xml"/><Relationship Id="rId36" Type="http://schemas.openxmlformats.org/officeDocument/2006/relationships/tags" Target="../tags/tag555.xml"/><Relationship Id="rId35" Type="http://schemas.openxmlformats.org/officeDocument/2006/relationships/tags" Target="../tags/tag554.xml"/><Relationship Id="rId34" Type="http://schemas.openxmlformats.org/officeDocument/2006/relationships/tags" Target="../tags/tag553.xml"/><Relationship Id="rId33" Type="http://schemas.openxmlformats.org/officeDocument/2006/relationships/tags" Target="../tags/tag552.xml"/><Relationship Id="rId32" Type="http://schemas.openxmlformats.org/officeDocument/2006/relationships/tags" Target="../tags/tag551.xml"/><Relationship Id="rId31" Type="http://schemas.openxmlformats.org/officeDocument/2006/relationships/tags" Target="../tags/tag550.xml"/><Relationship Id="rId30" Type="http://schemas.openxmlformats.org/officeDocument/2006/relationships/tags" Target="../tags/tag549.xml"/><Relationship Id="rId3" Type="http://schemas.openxmlformats.org/officeDocument/2006/relationships/tags" Target="../tags/tag524.xml"/><Relationship Id="rId29" Type="http://schemas.openxmlformats.org/officeDocument/2006/relationships/tags" Target="../tags/tag548.xml"/><Relationship Id="rId28" Type="http://schemas.openxmlformats.org/officeDocument/2006/relationships/tags" Target="../tags/tag547.xml"/><Relationship Id="rId27" Type="http://schemas.openxmlformats.org/officeDocument/2006/relationships/tags" Target="../tags/tag546.xml"/><Relationship Id="rId26" Type="http://schemas.openxmlformats.org/officeDocument/2006/relationships/image" Target="../media/image2.svg"/><Relationship Id="rId25" Type="http://schemas.openxmlformats.org/officeDocument/2006/relationships/image" Target="../media/image1.png"/><Relationship Id="rId24" Type="http://schemas.openxmlformats.org/officeDocument/2006/relationships/tags" Target="../tags/tag545.xml"/><Relationship Id="rId23" Type="http://schemas.openxmlformats.org/officeDocument/2006/relationships/tags" Target="../tags/tag544.xml"/><Relationship Id="rId22" Type="http://schemas.openxmlformats.org/officeDocument/2006/relationships/tags" Target="../tags/tag543.xml"/><Relationship Id="rId21" Type="http://schemas.openxmlformats.org/officeDocument/2006/relationships/tags" Target="../tags/tag542.xml"/><Relationship Id="rId20" Type="http://schemas.openxmlformats.org/officeDocument/2006/relationships/tags" Target="../tags/tag541.xml"/><Relationship Id="rId2" Type="http://schemas.openxmlformats.org/officeDocument/2006/relationships/tags" Target="../tags/tag523.xml"/><Relationship Id="rId19" Type="http://schemas.openxmlformats.org/officeDocument/2006/relationships/tags" Target="../tags/tag540.xml"/><Relationship Id="rId18" Type="http://schemas.openxmlformats.org/officeDocument/2006/relationships/tags" Target="../tags/tag539.xml"/><Relationship Id="rId17" Type="http://schemas.openxmlformats.org/officeDocument/2006/relationships/tags" Target="../tags/tag538.xml"/><Relationship Id="rId16" Type="http://schemas.openxmlformats.org/officeDocument/2006/relationships/tags" Target="../tags/tag537.xml"/><Relationship Id="rId15" Type="http://schemas.openxmlformats.org/officeDocument/2006/relationships/tags" Target="../tags/tag536.xml"/><Relationship Id="rId14" Type="http://schemas.openxmlformats.org/officeDocument/2006/relationships/tags" Target="../tags/tag535.xml"/><Relationship Id="rId13" Type="http://schemas.openxmlformats.org/officeDocument/2006/relationships/tags" Target="../tags/tag534.xml"/><Relationship Id="rId12" Type="http://schemas.openxmlformats.org/officeDocument/2006/relationships/tags" Target="../tags/tag533.xml"/><Relationship Id="rId11" Type="http://schemas.openxmlformats.org/officeDocument/2006/relationships/tags" Target="../tags/tag532.xml"/><Relationship Id="rId10" Type="http://schemas.openxmlformats.org/officeDocument/2006/relationships/tags" Target="../tags/tag531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608.xml"/><Relationship Id="rId8" Type="http://schemas.openxmlformats.org/officeDocument/2006/relationships/tags" Target="../tags/tag607.xml"/><Relationship Id="rId76" Type="http://schemas.openxmlformats.org/officeDocument/2006/relationships/tags" Target="../tags/tag671.xml"/><Relationship Id="rId75" Type="http://schemas.openxmlformats.org/officeDocument/2006/relationships/tags" Target="../tags/tag670.xml"/><Relationship Id="rId74" Type="http://schemas.openxmlformats.org/officeDocument/2006/relationships/tags" Target="../tags/tag669.xml"/><Relationship Id="rId73" Type="http://schemas.openxmlformats.org/officeDocument/2006/relationships/tags" Target="../tags/tag668.xml"/><Relationship Id="rId72" Type="http://schemas.openxmlformats.org/officeDocument/2006/relationships/tags" Target="../tags/tag667.xml"/><Relationship Id="rId71" Type="http://schemas.openxmlformats.org/officeDocument/2006/relationships/tags" Target="../tags/tag666.xml"/><Relationship Id="rId70" Type="http://schemas.openxmlformats.org/officeDocument/2006/relationships/image" Target="../media/image4.svg"/><Relationship Id="rId7" Type="http://schemas.openxmlformats.org/officeDocument/2006/relationships/tags" Target="../tags/tag606.xml"/><Relationship Id="rId69" Type="http://schemas.openxmlformats.org/officeDocument/2006/relationships/image" Target="../media/image3.png"/><Relationship Id="rId68" Type="http://schemas.openxmlformats.org/officeDocument/2006/relationships/tags" Target="../tags/tag665.xml"/><Relationship Id="rId67" Type="http://schemas.openxmlformats.org/officeDocument/2006/relationships/tags" Target="../tags/tag664.xml"/><Relationship Id="rId66" Type="http://schemas.openxmlformats.org/officeDocument/2006/relationships/tags" Target="../tags/tag663.xml"/><Relationship Id="rId65" Type="http://schemas.openxmlformats.org/officeDocument/2006/relationships/tags" Target="../tags/tag662.xml"/><Relationship Id="rId64" Type="http://schemas.openxmlformats.org/officeDocument/2006/relationships/tags" Target="../tags/tag661.xml"/><Relationship Id="rId63" Type="http://schemas.openxmlformats.org/officeDocument/2006/relationships/tags" Target="../tags/tag660.xml"/><Relationship Id="rId62" Type="http://schemas.openxmlformats.org/officeDocument/2006/relationships/tags" Target="../tags/tag659.xml"/><Relationship Id="rId61" Type="http://schemas.openxmlformats.org/officeDocument/2006/relationships/tags" Target="../tags/tag658.xml"/><Relationship Id="rId60" Type="http://schemas.openxmlformats.org/officeDocument/2006/relationships/tags" Target="../tags/tag657.xml"/><Relationship Id="rId6" Type="http://schemas.openxmlformats.org/officeDocument/2006/relationships/tags" Target="../tags/tag605.xml"/><Relationship Id="rId59" Type="http://schemas.openxmlformats.org/officeDocument/2006/relationships/tags" Target="../tags/tag656.xml"/><Relationship Id="rId58" Type="http://schemas.openxmlformats.org/officeDocument/2006/relationships/tags" Target="../tags/tag655.xml"/><Relationship Id="rId57" Type="http://schemas.openxmlformats.org/officeDocument/2006/relationships/tags" Target="../tags/tag654.xml"/><Relationship Id="rId56" Type="http://schemas.openxmlformats.org/officeDocument/2006/relationships/tags" Target="../tags/tag653.xml"/><Relationship Id="rId55" Type="http://schemas.openxmlformats.org/officeDocument/2006/relationships/tags" Target="../tags/tag652.xml"/><Relationship Id="rId54" Type="http://schemas.openxmlformats.org/officeDocument/2006/relationships/tags" Target="../tags/tag651.xml"/><Relationship Id="rId53" Type="http://schemas.openxmlformats.org/officeDocument/2006/relationships/tags" Target="../tags/tag650.xml"/><Relationship Id="rId52" Type="http://schemas.openxmlformats.org/officeDocument/2006/relationships/tags" Target="../tags/tag649.xml"/><Relationship Id="rId51" Type="http://schemas.openxmlformats.org/officeDocument/2006/relationships/tags" Target="../tags/tag648.xml"/><Relationship Id="rId50" Type="http://schemas.openxmlformats.org/officeDocument/2006/relationships/tags" Target="../tags/tag647.xml"/><Relationship Id="rId5" Type="http://schemas.openxmlformats.org/officeDocument/2006/relationships/tags" Target="../tags/tag604.xml"/><Relationship Id="rId49" Type="http://schemas.openxmlformats.org/officeDocument/2006/relationships/tags" Target="../tags/tag646.xml"/><Relationship Id="rId48" Type="http://schemas.openxmlformats.org/officeDocument/2006/relationships/tags" Target="../tags/tag645.xml"/><Relationship Id="rId47" Type="http://schemas.openxmlformats.org/officeDocument/2006/relationships/tags" Target="../tags/tag644.xml"/><Relationship Id="rId46" Type="http://schemas.openxmlformats.org/officeDocument/2006/relationships/tags" Target="../tags/tag643.xml"/><Relationship Id="rId45" Type="http://schemas.openxmlformats.org/officeDocument/2006/relationships/tags" Target="../tags/tag642.xml"/><Relationship Id="rId44" Type="http://schemas.openxmlformats.org/officeDocument/2006/relationships/tags" Target="../tags/tag641.xml"/><Relationship Id="rId43" Type="http://schemas.openxmlformats.org/officeDocument/2006/relationships/tags" Target="../tags/tag640.xml"/><Relationship Id="rId42" Type="http://schemas.openxmlformats.org/officeDocument/2006/relationships/tags" Target="../tags/tag639.xml"/><Relationship Id="rId41" Type="http://schemas.openxmlformats.org/officeDocument/2006/relationships/tags" Target="../tags/tag638.xml"/><Relationship Id="rId40" Type="http://schemas.openxmlformats.org/officeDocument/2006/relationships/tags" Target="../tags/tag637.xml"/><Relationship Id="rId4" Type="http://schemas.openxmlformats.org/officeDocument/2006/relationships/tags" Target="../tags/tag603.xml"/><Relationship Id="rId39" Type="http://schemas.openxmlformats.org/officeDocument/2006/relationships/tags" Target="../tags/tag636.xml"/><Relationship Id="rId38" Type="http://schemas.openxmlformats.org/officeDocument/2006/relationships/tags" Target="../tags/tag635.xml"/><Relationship Id="rId37" Type="http://schemas.openxmlformats.org/officeDocument/2006/relationships/tags" Target="../tags/tag634.xml"/><Relationship Id="rId36" Type="http://schemas.openxmlformats.org/officeDocument/2006/relationships/tags" Target="../tags/tag633.xml"/><Relationship Id="rId35" Type="http://schemas.openxmlformats.org/officeDocument/2006/relationships/tags" Target="../tags/tag632.xml"/><Relationship Id="rId34" Type="http://schemas.openxmlformats.org/officeDocument/2006/relationships/tags" Target="../tags/tag631.xml"/><Relationship Id="rId33" Type="http://schemas.openxmlformats.org/officeDocument/2006/relationships/tags" Target="../tags/tag630.xml"/><Relationship Id="rId32" Type="http://schemas.openxmlformats.org/officeDocument/2006/relationships/tags" Target="../tags/tag629.xml"/><Relationship Id="rId31" Type="http://schemas.openxmlformats.org/officeDocument/2006/relationships/tags" Target="../tags/tag628.xml"/><Relationship Id="rId30" Type="http://schemas.openxmlformats.org/officeDocument/2006/relationships/image" Target="../media/image2.svg"/><Relationship Id="rId3" Type="http://schemas.openxmlformats.org/officeDocument/2006/relationships/tags" Target="../tags/tag602.xml"/><Relationship Id="rId29" Type="http://schemas.openxmlformats.org/officeDocument/2006/relationships/image" Target="../media/image1.png"/><Relationship Id="rId28" Type="http://schemas.openxmlformats.org/officeDocument/2006/relationships/tags" Target="../tags/tag627.xml"/><Relationship Id="rId27" Type="http://schemas.openxmlformats.org/officeDocument/2006/relationships/tags" Target="../tags/tag626.xml"/><Relationship Id="rId26" Type="http://schemas.openxmlformats.org/officeDocument/2006/relationships/tags" Target="../tags/tag625.xml"/><Relationship Id="rId25" Type="http://schemas.openxmlformats.org/officeDocument/2006/relationships/tags" Target="../tags/tag624.xml"/><Relationship Id="rId24" Type="http://schemas.openxmlformats.org/officeDocument/2006/relationships/tags" Target="../tags/tag623.xml"/><Relationship Id="rId23" Type="http://schemas.openxmlformats.org/officeDocument/2006/relationships/tags" Target="../tags/tag622.xml"/><Relationship Id="rId22" Type="http://schemas.openxmlformats.org/officeDocument/2006/relationships/tags" Target="../tags/tag621.xml"/><Relationship Id="rId21" Type="http://schemas.openxmlformats.org/officeDocument/2006/relationships/tags" Target="../tags/tag620.xml"/><Relationship Id="rId20" Type="http://schemas.openxmlformats.org/officeDocument/2006/relationships/tags" Target="../tags/tag619.xml"/><Relationship Id="rId2" Type="http://schemas.openxmlformats.org/officeDocument/2006/relationships/tags" Target="../tags/tag601.xml"/><Relationship Id="rId19" Type="http://schemas.openxmlformats.org/officeDocument/2006/relationships/tags" Target="../tags/tag618.xml"/><Relationship Id="rId18" Type="http://schemas.openxmlformats.org/officeDocument/2006/relationships/tags" Target="../tags/tag617.xml"/><Relationship Id="rId17" Type="http://schemas.openxmlformats.org/officeDocument/2006/relationships/tags" Target="../tags/tag616.xml"/><Relationship Id="rId16" Type="http://schemas.openxmlformats.org/officeDocument/2006/relationships/tags" Target="../tags/tag615.xml"/><Relationship Id="rId15" Type="http://schemas.openxmlformats.org/officeDocument/2006/relationships/tags" Target="../tags/tag614.xml"/><Relationship Id="rId14" Type="http://schemas.openxmlformats.org/officeDocument/2006/relationships/tags" Target="../tags/tag613.xml"/><Relationship Id="rId13" Type="http://schemas.openxmlformats.org/officeDocument/2006/relationships/tags" Target="../tags/tag612.xml"/><Relationship Id="rId12" Type="http://schemas.openxmlformats.org/officeDocument/2006/relationships/tags" Target="../tags/tag611.xml"/><Relationship Id="rId11" Type="http://schemas.openxmlformats.org/officeDocument/2006/relationships/tags" Target="../tags/tag610.xml"/><Relationship Id="rId10" Type="http://schemas.openxmlformats.org/officeDocument/2006/relationships/tags" Target="../tags/tag609.xml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6" Type="http://schemas.openxmlformats.org/officeDocument/2006/relationships/tags" Target="../tags/tag676.xml"/><Relationship Id="rId5" Type="http://schemas.openxmlformats.org/officeDocument/2006/relationships/tags" Target="../tags/tag675.xml"/><Relationship Id="rId4" Type="http://schemas.openxmlformats.org/officeDocument/2006/relationships/tags" Target="../tags/tag674.xml"/><Relationship Id="rId3" Type="http://schemas.openxmlformats.org/officeDocument/2006/relationships/tags" Target="../tags/tag673.xml"/><Relationship Id="rId2" Type="http://schemas.openxmlformats.org/officeDocument/2006/relationships/tags" Target="../tags/tag672.xml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684.xml"/><Relationship Id="rId8" Type="http://schemas.openxmlformats.org/officeDocument/2006/relationships/tags" Target="../tags/tag683.xml"/><Relationship Id="rId7" Type="http://schemas.openxmlformats.org/officeDocument/2006/relationships/tags" Target="../tags/tag682.xml"/><Relationship Id="rId6" Type="http://schemas.openxmlformats.org/officeDocument/2006/relationships/tags" Target="../tags/tag681.xml"/><Relationship Id="rId5" Type="http://schemas.openxmlformats.org/officeDocument/2006/relationships/tags" Target="../tags/tag680.xml"/><Relationship Id="rId4" Type="http://schemas.openxmlformats.org/officeDocument/2006/relationships/tags" Target="../tags/tag679.xml"/><Relationship Id="rId38" Type="http://schemas.openxmlformats.org/officeDocument/2006/relationships/tags" Target="../tags/tag711.xml"/><Relationship Id="rId37" Type="http://schemas.openxmlformats.org/officeDocument/2006/relationships/tags" Target="../tags/tag710.xml"/><Relationship Id="rId36" Type="http://schemas.openxmlformats.org/officeDocument/2006/relationships/tags" Target="../tags/tag709.xml"/><Relationship Id="rId35" Type="http://schemas.openxmlformats.org/officeDocument/2006/relationships/tags" Target="../tags/tag708.xml"/><Relationship Id="rId34" Type="http://schemas.openxmlformats.org/officeDocument/2006/relationships/tags" Target="../tags/tag707.xml"/><Relationship Id="rId33" Type="http://schemas.openxmlformats.org/officeDocument/2006/relationships/tags" Target="../tags/tag706.xml"/><Relationship Id="rId32" Type="http://schemas.openxmlformats.org/officeDocument/2006/relationships/tags" Target="../tags/tag705.xml"/><Relationship Id="rId31" Type="http://schemas.openxmlformats.org/officeDocument/2006/relationships/tags" Target="../tags/tag704.xml"/><Relationship Id="rId30" Type="http://schemas.openxmlformats.org/officeDocument/2006/relationships/tags" Target="../tags/tag703.xml"/><Relationship Id="rId3" Type="http://schemas.openxmlformats.org/officeDocument/2006/relationships/tags" Target="../tags/tag678.xml"/><Relationship Id="rId29" Type="http://schemas.openxmlformats.org/officeDocument/2006/relationships/tags" Target="../tags/tag702.xml"/><Relationship Id="rId28" Type="http://schemas.openxmlformats.org/officeDocument/2006/relationships/tags" Target="../tags/tag701.xml"/><Relationship Id="rId27" Type="http://schemas.openxmlformats.org/officeDocument/2006/relationships/tags" Target="../tags/tag700.xml"/><Relationship Id="rId26" Type="http://schemas.openxmlformats.org/officeDocument/2006/relationships/tags" Target="../tags/tag699.xml"/><Relationship Id="rId25" Type="http://schemas.openxmlformats.org/officeDocument/2006/relationships/tags" Target="../tags/tag698.xml"/><Relationship Id="rId24" Type="http://schemas.openxmlformats.org/officeDocument/2006/relationships/tags" Target="../tags/tag697.xml"/><Relationship Id="rId23" Type="http://schemas.openxmlformats.org/officeDocument/2006/relationships/image" Target="../media/image2.svg"/><Relationship Id="rId22" Type="http://schemas.openxmlformats.org/officeDocument/2006/relationships/image" Target="../media/image1.png"/><Relationship Id="rId21" Type="http://schemas.openxmlformats.org/officeDocument/2006/relationships/tags" Target="../tags/tag696.xml"/><Relationship Id="rId20" Type="http://schemas.openxmlformats.org/officeDocument/2006/relationships/tags" Target="../tags/tag695.xml"/><Relationship Id="rId2" Type="http://schemas.openxmlformats.org/officeDocument/2006/relationships/tags" Target="../tags/tag677.xml"/><Relationship Id="rId19" Type="http://schemas.openxmlformats.org/officeDocument/2006/relationships/tags" Target="../tags/tag694.xml"/><Relationship Id="rId18" Type="http://schemas.openxmlformats.org/officeDocument/2006/relationships/tags" Target="../tags/tag693.xml"/><Relationship Id="rId17" Type="http://schemas.openxmlformats.org/officeDocument/2006/relationships/tags" Target="../tags/tag692.xml"/><Relationship Id="rId16" Type="http://schemas.openxmlformats.org/officeDocument/2006/relationships/tags" Target="../tags/tag691.xml"/><Relationship Id="rId15" Type="http://schemas.openxmlformats.org/officeDocument/2006/relationships/tags" Target="../tags/tag690.xml"/><Relationship Id="rId14" Type="http://schemas.openxmlformats.org/officeDocument/2006/relationships/tags" Target="../tags/tag689.xml"/><Relationship Id="rId13" Type="http://schemas.openxmlformats.org/officeDocument/2006/relationships/tags" Target="../tags/tag688.xml"/><Relationship Id="rId12" Type="http://schemas.openxmlformats.org/officeDocument/2006/relationships/tags" Target="../tags/tag687.xml"/><Relationship Id="rId11" Type="http://schemas.openxmlformats.org/officeDocument/2006/relationships/tags" Target="../tags/tag686.xml"/><Relationship Id="rId10" Type="http://schemas.openxmlformats.org/officeDocument/2006/relationships/tags" Target="../tags/tag685.xml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719.xml"/><Relationship Id="rId8" Type="http://schemas.openxmlformats.org/officeDocument/2006/relationships/tags" Target="../tags/tag718.xml"/><Relationship Id="rId7" Type="http://schemas.openxmlformats.org/officeDocument/2006/relationships/tags" Target="../tags/tag717.xml"/><Relationship Id="rId6" Type="http://schemas.openxmlformats.org/officeDocument/2006/relationships/tags" Target="../tags/tag716.xml"/><Relationship Id="rId5" Type="http://schemas.openxmlformats.org/officeDocument/2006/relationships/tags" Target="../tags/tag715.xml"/><Relationship Id="rId45" Type="http://schemas.openxmlformats.org/officeDocument/2006/relationships/tags" Target="../tags/tag753.xml"/><Relationship Id="rId44" Type="http://schemas.openxmlformats.org/officeDocument/2006/relationships/tags" Target="../tags/tag752.xml"/><Relationship Id="rId43" Type="http://schemas.openxmlformats.org/officeDocument/2006/relationships/tags" Target="../tags/tag751.xml"/><Relationship Id="rId42" Type="http://schemas.openxmlformats.org/officeDocument/2006/relationships/tags" Target="../tags/tag750.xml"/><Relationship Id="rId41" Type="http://schemas.openxmlformats.org/officeDocument/2006/relationships/tags" Target="../tags/tag749.xml"/><Relationship Id="rId40" Type="http://schemas.openxmlformats.org/officeDocument/2006/relationships/tags" Target="../tags/tag748.xml"/><Relationship Id="rId4" Type="http://schemas.openxmlformats.org/officeDocument/2006/relationships/tags" Target="../tags/tag714.xml"/><Relationship Id="rId39" Type="http://schemas.openxmlformats.org/officeDocument/2006/relationships/tags" Target="../tags/tag747.xml"/><Relationship Id="rId38" Type="http://schemas.openxmlformats.org/officeDocument/2006/relationships/tags" Target="../tags/tag746.xml"/><Relationship Id="rId37" Type="http://schemas.openxmlformats.org/officeDocument/2006/relationships/tags" Target="../tags/tag745.xml"/><Relationship Id="rId36" Type="http://schemas.openxmlformats.org/officeDocument/2006/relationships/tags" Target="../tags/tag744.xml"/><Relationship Id="rId35" Type="http://schemas.openxmlformats.org/officeDocument/2006/relationships/tags" Target="../tags/tag743.xml"/><Relationship Id="rId34" Type="http://schemas.openxmlformats.org/officeDocument/2006/relationships/tags" Target="../tags/tag742.xml"/><Relationship Id="rId33" Type="http://schemas.openxmlformats.org/officeDocument/2006/relationships/tags" Target="../tags/tag741.xml"/><Relationship Id="rId32" Type="http://schemas.openxmlformats.org/officeDocument/2006/relationships/tags" Target="../tags/tag740.xml"/><Relationship Id="rId31" Type="http://schemas.openxmlformats.org/officeDocument/2006/relationships/tags" Target="../tags/tag739.xml"/><Relationship Id="rId30" Type="http://schemas.openxmlformats.org/officeDocument/2006/relationships/tags" Target="../tags/tag738.xml"/><Relationship Id="rId3" Type="http://schemas.openxmlformats.org/officeDocument/2006/relationships/tags" Target="../tags/tag713.xml"/><Relationship Id="rId29" Type="http://schemas.openxmlformats.org/officeDocument/2006/relationships/tags" Target="../tags/tag737.xml"/><Relationship Id="rId28" Type="http://schemas.openxmlformats.org/officeDocument/2006/relationships/image" Target="../media/image2.svg"/><Relationship Id="rId27" Type="http://schemas.openxmlformats.org/officeDocument/2006/relationships/image" Target="../media/image1.png"/><Relationship Id="rId26" Type="http://schemas.openxmlformats.org/officeDocument/2006/relationships/tags" Target="../tags/tag736.xml"/><Relationship Id="rId25" Type="http://schemas.openxmlformats.org/officeDocument/2006/relationships/tags" Target="../tags/tag735.xml"/><Relationship Id="rId24" Type="http://schemas.openxmlformats.org/officeDocument/2006/relationships/tags" Target="../tags/tag734.xml"/><Relationship Id="rId23" Type="http://schemas.openxmlformats.org/officeDocument/2006/relationships/tags" Target="../tags/tag733.xml"/><Relationship Id="rId22" Type="http://schemas.openxmlformats.org/officeDocument/2006/relationships/tags" Target="../tags/tag732.xml"/><Relationship Id="rId21" Type="http://schemas.openxmlformats.org/officeDocument/2006/relationships/tags" Target="../tags/tag731.xml"/><Relationship Id="rId20" Type="http://schemas.openxmlformats.org/officeDocument/2006/relationships/tags" Target="../tags/tag730.xml"/><Relationship Id="rId2" Type="http://schemas.openxmlformats.org/officeDocument/2006/relationships/tags" Target="../tags/tag712.xml"/><Relationship Id="rId19" Type="http://schemas.openxmlformats.org/officeDocument/2006/relationships/tags" Target="../tags/tag729.xml"/><Relationship Id="rId18" Type="http://schemas.openxmlformats.org/officeDocument/2006/relationships/tags" Target="../tags/tag728.xml"/><Relationship Id="rId17" Type="http://schemas.openxmlformats.org/officeDocument/2006/relationships/tags" Target="../tags/tag727.xml"/><Relationship Id="rId16" Type="http://schemas.openxmlformats.org/officeDocument/2006/relationships/tags" Target="../tags/tag726.xml"/><Relationship Id="rId15" Type="http://schemas.openxmlformats.org/officeDocument/2006/relationships/tags" Target="../tags/tag725.xml"/><Relationship Id="rId14" Type="http://schemas.openxmlformats.org/officeDocument/2006/relationships/tags" Target="../tags/tag724.xml"/><Relationship Id="rId13" Type="http://schemas.openxmlformats.org/officeDocument/2006/relationships/tags" Target="../tags/tag723.xml"/><Relationship Id="rId12" Type="http://schemas.openxmlformats.org/officeDocument/2006/relationships/tags" Target="../tags/tag722.xml"/><Relationship Id="rId11" Type="http://schemas.openxmlformats.org/officeDocument/2006/relationships/tags" Target="../tags/tag721.xml"/><Relationship Id="rId10" Type="http://schemas.openxmlformats.org/officeDocument/2006/relationships/tags" Target="../tags/tag720.xml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759.xml"/><Relationship Id="rId6" Type="http://schemas.openxmlformats.org/officeDocument/2006/relationships/tags" Target="../tags/tag758.xml"/><Relationship Id="rId5" Type="http://schemas.openxmlformats.org/officeDocument/2006/relationships/tags" Target="../tags/tag757.xml"/><Relationship Id="rId4" Type="http://schemas.openxmlformats.org/officeDocument/2006/relationships/tags" Target="../tags/tag756.xml"/><Relationship Id="rId3" Type="http://schemas.openxmlformats.org/officeDocument/2006/relationships/tags" Target="../tags/tag755.xml"/><Relationship Id="rId2" Type="http://schemas.openxmlformats.org/officeDocument/2006/relationships/tags" Target="../tags/tag754.xml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767.xml"/><Relationship Id="rId8" Type="http://schemas.openxmlformats.org/officeDocument/2006/relationships/tags" Target="../tags/tag766.xml"/><Relationship Id="rId7" Type="http://schemas.openxmlformats.org/officeDocument/2006/relationships/tags" Target="../tags/tag765.xml"/><Relationship Id="rId6" Type="http://schemas.openxmlformats.org/officeDocument/2006/relationships/tags" Target="../tags/tag764.xml"/><Relationship Id="rId5" Type="http://schemas.openxmlformats.org/officeDocument/2006/relationships/tags" Target="../tags/tag763.xml"/><Relationship Id="rId4" Type="http://schemas.openxmlformats.org/officeDocument/2006/relationships/tags" Target="../tags/tag762.xml"/><Relationship Id="rId3" Type="http://schemas.openxmlformats.org/officeDocument/2006/relationships/tags" Target="../tags/tag761.xml"/><Relationship Id="rId2" Type="http://schemas.openxmlformats.org/officeDocument/2006/relationships/tags" Target="../tags/tag760.xml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5" Type="http://schemas.openxmlformats.org/officeDocument/2006/relationships/tags" Target="../tags/tag771.xml"/><Relationship Id="rId4" Type="http://schemas.openxmlformats.org/officeDocument/2006/relationships/tags" Target="../tags/tag770.xml"/><Relationship Id="rId3" Type="http://schemas.openxmlformats.org/officeDocument/2006/relationships/tags" Target="../tags/tag769.xml"/><Relationship Id="rId2" Type="http://schemas.openxmlformats.org/officeDocument/2006/relationships/tags" Target="../tags/tag768.xml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4" Type="http://schemas.openxmlformats.org/officeDocument/2006/relationships/tags" Target="../tags/tag774.xml"/><Relationship Id="rId3" Type="http://schemas.openxmlformats.org/officeDocument/2006/relationships/tags" Target="../tags/tag773.xml"/><Relationship Id="rId2" Type="http://schemas.openxmlformats.org/officeDocument/2006/relationships/tags" Target="../tags/tag772.xml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tags" Target="../tags/tag778.xml"/><Relationship Id="rId4" Type="http://schemas.openxmlformats.org/officeDocument/2006/relationships/tags" Target="../tags/tag777.xml"/><Relationship Id="rId3" Type="http://schemas.openxmlformats.org/officeDocument/2006/relationships/tags" Target="../tags/tag776.xml"/><Relationship Id="rId2" Type="http://schemas.openxmlformats.org/officeDocument/2006/relationships/tags" Target="../tags/tag775.xml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tags" Target="../tags/tag783.xml"/><Relationship Id="rId5" Type="http://schemas.openxmlformats.org/officeDocument/2006/relationships/tags" Target="../tags/tag782.xml"/><Relationship Id="rId4" Type="http://schemas.openxmlformats.org/officeDocument/2006/relationships/tags" Target="../tags/tag781.xml"/><Relationship Id="rId3" Type="http://schemas.openxmlformats.org/officeDocument/2006/relationships/tags" Target="../tags/tag780.xml"/><Relationship Id="rId2" Type="http://schemas.openxmlformats.org/officeDocument/2006/relationships/tags" Target="../tags/tag779.xml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791.xml"/><Relationship Id="rId8" Type="http://schemas.openxmlformats.org/officeDocument/2006/relationships/tags" Target="../tags/tag790.xml"/><Relationship Id="rId76" Type="http://schemas.openxmlformats.org/officeDocument/2006/relationships/tags" Target="../tags/tag854.xml"/><Relationship Id="rId75" Type="http://schemas.openxmlformats.org/officeDocument/2006/relationships/tags" Target="../tags/tag853.xml"/><Relationship Id="rId74" Type="http://schemas.openxmlformats.org/officeDocument/2006/relationships/tags" Target="../tags/tag852.xml"/><Relationship Id="rId73" Type="http://schemas.openxmlformats.org/officeDocument/2006/relationships/tags" Target="../tags/tag851.xml"/><Relationship Id="rId72" Type="http://schemas.openxmlformats.org/officeDocument/2006/relationships/tags" Target="../tags/tag850.xml"/><Relationship Id="rId71" Type="http://schemas.openxmlformats.org/officeDocument/2006/relationships/tags" Target="../tags/tag849.xml"/><Relationship Id="rId70" Type="http://schemas.openxmlformats.org/officeDocument/2006/relationships/tags" Target="../tags/tag848.xml"/><Relationship Id="rId7" Type="http://schemas.openxmlformats.org/officeDocument/2006/relationships/tags" Target="../tags/tag789.xml"/><Relationship Id="rId69" Type="http://schemas.openxmlformats.org/officeDocument/2006/relationships/tags" Target="../tags/tag847.xml"/><Relationship Id="rId68" Type="http://schemas.openxmlformats.org/officeDocument/2006/relationships/tags" Target="../tags/tag846.xml"/><Relationship Id="rId67" Type="http://schemas.openxmlformats.org/officeDocument/2006/relationships/tags" Target="../tags/tag845.xml"/><Relationship Id="rId66" Type="http://schemas.openxmlformats.org/officeDocument/2006/relationships/image" Target="../media/image4.svg"/><Relationship Id="rId65" Type="http://schemas.openxmlformats.org/officeDocument/2006/relationships/image" Target="../media/image3.png"/><Relationship Id="rId64" Type="http://schemas.openxmlformats.org/officeDocument/2006/relationships/tags" Target="../tags/tag844.xml"/><Relationship Id="rId63" Type="http://schemas.openxmlformats.org/officeDocument/2006/relationships/tags" Target="../tags/tag843.xml"/><Relationship Id="rId62" Type="http://schemas.openxmlformats.org/officeDocument/2006/relationships/tags" Target="../tags/tag842.xml"/><Relationship Id="rId61" Type="http://schemas.openxmlformats.org/officeDocument/2006/relationships/tags" Target="../tags/tag841.xml"/><Relationship Id="rId60" Type="http://schemas.openxmlformats.org/officeDocument/2006/relationships/tags" Target="../tags/tag840.xml"/><Relationship Id="rId6" Type="http://schemas.openxmlformats.org/officeDocument/2006/relationships/tags" Target="../tags/tag788.xml"/><Relationship Id="rId59" Type="http://schemas.openxmlformats.org/officeDocument/2006/relationships/tags" Target="../tags/tag839.xml"/><Relationship Id="rId58" Type="http://schemas.openxmlformats.org/officeDocument/2006/relationships/tags" Target="../tags/tag838.xml"/><Relationship Id="rId57" Type="http://schemas.openxmlformats.org/officeDocument/2006/relationships/tags" Target="../tags/tag837.xml"/><Relationship Id="rId56" Type="http://schemas.openxmlformats.org/officeDocument/2006/relationships/tags" Target="../tags/tag836.xml"/><Relationship Id="rId55" Type="http://schemas.openxmlformats.org/officeDocument/2006/relationships/tags" Target="../tags/tag835.xml"/><Relationship Id="rId54" Type="http://schemas.openxmlformats.org/officeDocument/2006/relationships/tags" Target="../tags/tag834.xml"/><Relationship Id="rId53" Type="http://schemas.openxmlformats.org/officeDocument/2006/relationships/tags" Target="../tags/tag833.xml"/><Relationship Id="rId52" Type="http://schemas.openxmlformats.org/officeDocument/2006/relationships/tags" Target="../tags/tag832.xml"/><Relationship Id="rId51" Type="http://schemas.openxmlformats.org/officeDocument/2006/relationships/tags" Target="../tags/tag831.xml"/><Relationship Id="rId50" Type="http://schemas.openxmlformats.org/officeDocument/2006/relationships/tags" Target="../tags/tag830.xml"/><Relationship Id="rId5" Type="http://schemas.openxmlformats.org/officeDocument/2006/relationships/tags" Target="../tags/tag787.xml"/><Relationship Id="rId49" Type="http://schemas.openxmlformats.org/officeDocument/2006/relationships/tags" Target="../tags/tag829.xml"/><Relationship Id="rId48" Type="http://schemas.openxmlformats.org/officeDocument/2006/relationships/tags" Target="../tags/tag828.xml"/><Relationship Id="rId47" Type="http://schemas.openxmlformats.org/officeDocument/2006/relationships/tags" Target="../tags/tag827.xml"/><Relationship Id="rId46" Type="http://schemas.openxmlformats.org/officeDocument/2006/relationships/tags" Target="../tags/tag826.xml"/><Relationship Id="rId45" Type="http://schemas.openxmlformats.org/officeDocument/2006/relationships/tags" Target="../tags/tag825.xml"/><Relationship Id="rId44" Type="http://schemas.openxmlformats.org/officeDocument/2006/relationships/tags" Target="../tags/tag824.xml"/><Relationship Id="rId43" Type="http://schemas.openxmlformats.org/officeDocument/2006/relationships/tags" Target="../tags/tag823.xml"/><Relationship Id="rId42" Type="http://schemas.openxmlformats.org/officeDocument/2006/relationships/tags" Target="../tags/tag822.xml"/><Relationship Id="rId41" Type="http://schemas.openxmlformats.org/officeDocument/2006/relationships/tags" Target="../tags/tag821.xml"/><Relationship Id="rId40" Type="http://schemas.openxmlformats.org/officeDocument/2006/relationships/tags" Target="../tags/tag820.xml"/><Relationship Id="rId4" Type="http://schemas.openxmlformats.org/officeDocument/2006/relationships/tags" Target="../tags/tag786.xml"/><Relationship Id="rId39" Type="http://schemas.openxmlformats.org/officeDocument/2006/relationships/tags" Target="../tags/tag819.xml"/><Relationship Id="rId38" Type="http://schemas.openxmlformats.org/officeDocument/2006/relationships/tags" Target="../tags/tag818.xml"/><Relationship Id="rId37" Type="http://schemas.openxmlformats.org/officeDocument/2006/relationships/tags" Target="../tags/tag817.xml"/><Relationship Id="rId36" Type="http://schemas.openxmlformats.org/officeDocument/2006/relationships/tags" Target="../tags/tag816.xml"/><Relationship Id="rId35" Type="http://schemas.openxmlformats.org/officeDocument/2006/relationships/tags" Target="../tags/tag815.xml"/><Relationship Id="rId34" Type="http://schemas.openxmlformats.org/officeDocument/2006/relationships/tags" Target="../tags/tag814.xml"/><Relationship Id="rId33" Type="http://schemas.openxmlformats.org/officeDocument/2006/relationships/tags" Target="../tags/tag813.xml"/><Relationship Id="rId32" Type="http://schemas.openxmlformats.org/officeDocument/2006/relationships/tags" Target="../tags/tag812.xml"/><Relationship Id="rId31" Type="http://schemas.openxmlformats.org/officeDocument/2006/relationships/tags" Target="../tags/tag811.xml"/><Relationship Id="rId30" Type="http://schemas.openxmlformats.org/officeDocument/2006/relationships/tags" Target="../tags/tag810.xml"/><Relationship Id="rId3" Type="http://schemas.openxmlformats.org/officeDocument/2006/relationships/tags" Target="../tags/tag785.xml"/><Relationship Id="rId29" Type="http://schemas.openxmlformats.org/officeDocument/2006/relationships/tags" Target="../tags/tag809.xml"/><Relationship Id="rId28" Type="http://schemas.openxmlformats.org/officeDocument/2006/relationships/tags" Target="../tags/tag808.xml"/><Relationship Id="rId27" Type="http://schemas.openxmlformats.org/officeDocument/2006/relationships/tags" Target="../tags/tag807.xml"/><Relationship Id="rId26" Type="http://schemas.openxmlformats.org/officeDocument/2006/relationships/image" Target="../media/image2.svg"/><Relationship Id="rId25" Type="http://schemas.openxmlformats.org/officeDocument/2006/relationships/image" Target="../media/image1.png"/><Relationship Id="rId24" Type="http://schemas.openxmlformats.org/officeDocument/2006/relationships/tags" Target="../tags/tag806.xml"/><Relationship Id="rId23" Type="http://schemas.openxmlformats.org/officeDocument/2006/relationships/tags" Target="../tags/tag805.xml"/><Relationship Id="rId22" Type="http://schemas.openxmlformats.org/officeDocument/2006/relationships/tags" Target="../tags/tag804.xml"/><Relationship Id="rId21" Type="http://schemas.openxmlformats.org/officeDocument/2006/relationships/tags" Target="../tags/tag803.xml"/><Relationship Id="rId20" Type="http://schemas.openxmlformats.org/officeDocument/2006/relationships/tags" Target="../tags/tag802.xml"/><Relationship Id="rId2" Type="http://schemas.openxmlformats.org/officeDocument/2006/relationships/tags" Target="../tags/tag784.xml"/><Relationship Id="rId19" Type="http://schemas.openxmlformats.org/officeDocument/2006/relationships/tags" Target="../tags/tag801.xml"/><Relationship Id="rId18" Type="http://schemas.openxmlformats.org/officeDocument/2006/relationships/tags" Target="../tags/tag800.xml"/><Relationship Id="rId17" Type="http://schemas.openxmlformats.org/officeDocument/2006/relationships/tags" Target="../tags/tag799.xml"/><Relationship Id="rId16" Type="http://schemas.openxmlformats.org/officeDocument/2006/relationships/tags" Target="../tags/tag798.xml"/><Relationship Id="rId15" Type="http://schemas.openxmlformats.org/officeDocument/2006/relationships/tags" Target="../tags/tag797.xml"/><Relationship Id="rId14" Type="http://schemas.openxmlformats.org/officeDocument/2006/relationships/tags" Target="../tags/tag796.xml"/><Relationship Id="rId13" Type="http://schemas.openxmlformats.org/officeDocument/2006/relationships/tags" Target="../tags/tag795.xml"/><Relationship Id="rId12" Type="http://schemas.openxmlformats.org/officeDocument/2006/relationships/tags" Target="../tags/tag794.xml"/><Relationship Id="rId11" Type="http://schemas.openxmlformats.org/officeDocument/2006/relationships/tags" Target="../tags/tag793.xml"/><Relationship Id="rId10" Type="http://schemas.openxmlformats.org/officeDocument/2006/relationships/tags" Target="../tags/tag792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tags" Target="../tags/tag161.xml"/><Relationship Id="rId7" Type="http://schemas.openxmlformats.org/officeDocument/2006/relationships/tags" Target="../tags/tag160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8" Type="http://schemas.openxmlformats.org/officeDocument/2006/relationships/tags" Target="../tags/tag189.xml"/><Relationship Id="rId37" Type="http://schemas.openxmlformats.org/officeDocument/2006/relationships/tags" Target="../tags/tag188.xml"/><Relationship Id="rId36" Type="http://schemas.openxmlformats.org/officeDocument/2006/relationships/tags" Target="../tags/tag187.xml"/><Relationship Id="rId35" Type="http://schemas.openxmlformats.org/officeDocument/2006/relationships/tags" Target="../tags/tag186.xml"/><Relationship Id="rId34" Type="http://schemas.openxmlformats.org/officeDocument/2006/relationships/tags" Target="../tags/tag185.xml"/><Relationship Id="rId33" Type="http://schemas.openxmlformats.org/officeDocument/2006/relationships/tags" Target="../tags/tag184.xml"/><Relationship Id="rId32" Type="http://schemas.openxmlformats.org/officeDocument/2006/relationships/tags" Target="../tags/tag183.xml"/><Relationship Id="rId31" Type="http://schemas.openxmlformats.org/officeDocument/2006/relationships/tags" Target="../tags/tag182.xml"/><Relationship Id="rId30" Type="http://schemas.openxmlformats.org/officeDocument/2006/relationships/tags" Target="../tags/tag181.xml"/><Relationship Id="rId3" Type="http://schemas.openxmlformats.org/officeDocument/2006/relationships/tags" Target="../tags/tag156.xml"/><Relationship Id="rId29" Type="http://schemas.openxmlformats.org/officeDocument/2006/relationships/tags" Target="../tags/tag180.xml"/><Relationship Id="rId28" Type="http://schemas.openxmlformats.org/officeDocument/2006/relationships/tags" Target="../tags/tag179.xml"/><Relationship Id="rId27" Type="http://schemas.openxmlformats.org/officeDocument/2006/relationships/tags" Target="../tags/tag178.xml"/><Relationship Id="rId26" Type="http://schemas.openxmlformats.org/officeDocument/2006/relationships/tags" Target="../tags/tag177.xml"/><Relationship Id="rId25" Type="http://schemas.openxmlformats.org/officeDocument/2006/relationships/tags" Target="../tags/tag176.xml"/><Relationship Id="rId24" Type="http://schemas.openxmlformats.org/officeDocument/2006/relationships/tags" Target="../tags/tag175.xml"/><Relationship Id="rId23" Type="http://schemas.openxmlformats.org/officeDocument/2006/relationships/image" Target="../media/image2.svg"/><Relationship Id="rId22" Type="http://schemas.openxmlformats.org/officeDocument/2006/relationships/image" Target="../media/image1.png"/><Relationship Id="rId21" Type="http://schemas.openxmlformats.org/officeDocument/2006/relationships/tags" Target="../tags/tag174.xml"/><Relationship Id="rId20" Type="http://schemas.openxmlformats.org/officeDocument/2006/relationships/tags" Target="../tags/tag173.xml"/><Relationship Id="rId2" Type="http://schemas.openxmlformats.org/officeDocument/2006/relationships/tags" Target="../tags/tag155.xml"/><Relationship Id="rId19" Type="http://schemas.openxmlformats.org/officeDocument/2006/relationships/tags" Target="../tags/tag172.xml"/><Relationship Id="rId18" Type="http://schemas.openxmlformats.org/officeDocument/2006/relationships/tags" Target="../tags/tag171.xml"/><Relationship Id="rId17" Type="http://schemas.openxmlformats.org/officeDocument/2006/relationships/tags" Target="../tags/tag170.xml"/><Relationship Id="rId16" Type="http://schemas.openxmlformats.org/officeDocument/2006/relationships/tags" Target="../tags/tag169.xml"/><Relationship Id="rId15" Type="http://schemas.openxmlformats.org/officeDocument/2006/relationships/tags" Target="../tags/tag168.xml"/><Relationship Id="rId14" Type="http://schemas.openxmlformats.org/officeDocument/2006/relationships/tags" Target="../tags/tag167.xml"/><Relationship Id="rId13" Type="http://schemas.openxmlformats.org/officeDocument/2006/relationships/tags" Target="../tags/tag166.xml"/><Relationship Id="rId12" Type="http://schemas.openxmlformats.org/officeDocument/2006/relationships/tags" Target="../tags/tag165.xml"/><Relationship Id="rId11" Type="http://schemas.openxmlformats.org/officeDocument/2006/relationships/tags" Target="../tags/tag164.xml"/><Relationship Id="rId10" Type="http://schemas.openxmlformats.org/officeDocument/2006/relationships/tags" Target="../tags/tag163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5" Type="http://schemas.openxmlformats.org/officeDocument/2006/relationships/tags" Target="../tags/tag231.xml"/><Relationship Id="rId44" Type="http://schemas.openxmlformats.org/officeDocument/2006/relationships/tags" Target="../tags/tag230.xml"/><Relationship Id="rId43" Type="http://schemas.openxmlformats.org/officeDocument/2006/relationships/tags" Target="../tags/tag229.xml"/><Relationship Id="rId42" Type="http://schemas.openxmlformats.org/officeDocument/2006/relationships/tags" Target="../tags/tag228.xml"/><Relationship Id="rId41" Type="http://schemas.openxmlformats.org/officeDocument/2006/relationships/tags" Target="../tags/tag227.xml"/><Relationship Id="rId40" Type="http://schemas.openxmlformats.org/officeDocument/2006/relationships/tags" Target="../tags/tag226.xml"/><Relationship Id="rId4" Type="http://schemas.openxmlformats.org/officeDocument/2006/relationships/tags" Target="../tags/tag192.xml"/><Relationship Id="rId39" Type="http://schemas.openxmlformats.org/officeDocument/2006/relationships/tags" Target="../tags/tag225.xml"/><Relationship Id="rId38" Type="http://schemas.openxmlformats.org/officeDocument/2006/relationships/tags" Target="../tags/tag224.xml"/><Relationship Id="rId37" Type="http://schemas.openxmlformats.org/officeDocument/2006/relationships/tags" Target="../tags/tag223.xml"/><Relationship Id="rId36" Type="http://schemas.openxmlformats.org/officeDocument/2006/relationships/tags" Target="../tags/tag222.xml"/><Relationship Id="rId35" Type="http://schemas.openxmlformats.org/officeDocument/2006/relationships/tags" Target="../tags/tag221.xml"/><Relationship Id="rId34" Type="http://schemas.openxmlformats.org/officeDocument/2006/relationships/tags" Target="../tags/tag220.xml"/><Relationship Id="rId33" Type="http://schemas.openxmlformats.org/officeDocument/2006/relationships/tags" Target="../tags/tag219.xml"/><Relationship Id="rId32" Type="http://schemas.openxmlformats.org/officeDocument/2006/relationships/tags" Target="../tags/tag218.xml"/><Relationship Id="rId31" Type="http://schemas.openxmlformats.org/officeDocument/2006/relationships/tags" Target="../tags/tag217.xml"/><Relationship Id="rId30" Type="http://schemas.openxmlformats.org/officeDocument/2006/relationships/tags" Target="../tags/tag216.xml"/><Relationship Id="rId3" Type="http://schemas.openxmlformats.org/officeDocument/2006/relationships/tags" Target="../tags/tag191.xml"/><Relationship Id="rId29" Type="http://schemas.openxmlformats.org/officeDocument/2006/relationships/tags" Target="../tags/tag215.xml"/><Relationship Id="rId28" Type="http://schemas.openxmlformats.org/officeDocument/2006/relationships/image" Target="../media/image2.svg"/><Relationship Id="rId27" Type="http://schemas.openxmlformats.org/officeDocument/2006/relationships/image" Target="../media/image1.png"/><Relationship Id="rId26" Type="http://schemas.openxmlformats.org/officeDocument/2006/relationships/tags" Target="../tags/tag214.xml"/><Relationship Id="rId25" Type="http://schemas.openxmlformats.org/officeDocument/2006/relationships/tags" Target="../tags/tag213.xml"/><Relationship Id="rId24" Type="http://schemas.openxmlformats.org/officeDocument/2006/relationships/tags" Target="../tags/tag212.xml"/><Relationship Id="rId23" Type="http://schemas.openxmlformats.org/officeDocument/2006/relationships/tags" Target="../tags/tag211.xml"/><Relationship Id="rId22" Type="http://schemas.openxmlformats.org/officeDocument/2006/relationships/tags" Target="../tags/tag210.xml"/><Relationship Id="rId21" Type="http://schemas.openxmlformats.org/officeDocument/2006/relationships/tags" Target="../tags/tag209.xml"/><Relationship Id="rId20" Type="http://schemas.openxmlformats.org/officeDocument/2006/relationships/tags" Target="../tags/tag208.xml"/><Relationship Id="rId2" Type="http://schemas.openxmlformats.org/officeDocument/2006/relationships/tags" Target="../tags/tag190.xml"/><Relationship Id="rId19" Type="http://schemas.openxmlformats.org/officeDocument/2006/relationships/tags" Target="../tags/tag207.xml"/><Relationship Id="rId18" Type="http://schemas.openxmlformats.org/officeDocument/2006/relationships/tags" Target="../tags/tag206.xml"/><Relationship Id="rId17" Type="http://schemas.openxmlformats.org/officeDocument/2006/relationships/tags" Target="../tags/tag205.xml"/><Relationship Id="rId16" Type="http://schemas.openxmlformats.org/officeDocument/2006/relationships/tags" Target="../tags/tag204.xml"/><Relationship Id="rId15" Type="http://schemas.openxmlformats.org/officeDocument/2006/relationships/tags" Target="../tags/tag203.xml"/><Relationship Id="rId14" Type="http://schemas.openxmlformats.org/officeDocument/2006/relationships/tags" Target="../tags/tag202.xml"/><Relationship Id="rId13" Type="http://schemas.openxmlformats.org/officeDocument/2006/relationships/tags" Target="../tags/tag201.xml"/><Relationship Id="rId12" Type="http://schemas.openxmlformats.org/officeDocument/2006/relationships/tags" Target="../tags/tag200.xml"/><Relationship Id="rId11" Type="http://schemas.openxmlformats.org/officeDocument/2006/relationships/tags" Target="../tags/tag199.xml"/><Relationship Id="rId10" Type="http://schemas.openxmlformats.org/officeDocument/2006/relationships/tags" Target="../tags/tag198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237.x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245.xml"/><Relationship Id="rId8" Type="http://schemas.openxmlformats.org/officeDocument/2006/relationships/tags" Target="../tags/tag244.xml"/><Relationship Id="rId7" Type="http://schemas.openxmlformats.org/officeDocument/2006/relationships/tags" Target="../tags/tag243.xml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4" Type="http://schemas.openxmlformats.org/officeDocument/2006/relationships/tags" Target="../tags/tag240.xml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249.xml"/><Relationship Id="rId4" Type="http://schemas.openxmlformats.org/officeDocument/2006/relationships/tags" Target="../tags/tag248.xml"/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52.xml"/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1880">
                <a:schemeClr val="bg2">
                  <a:lumMod val="90000"/>
                </a:schemeClr>
              </a:gs>
              <a:gs pos="52000">
                <a:schemeClr val="bg2"/>
              </a:gs>
              <a:gs pos="0">
                <a:schemeClr val="bg1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: 圆角 71"/>
          <p:cNvSpPr/>
          <p:nvPr userDrawn="1">
            <p:custDataLst>
              <p:tags r:id="rId3"/>
            </p:custDataLst>
          </p:nvPr>
        </p:nvSpPr>
        <p:spPr>
          <a:xfrm>
            <a:off x="1271485" y="4688780"/>
            <a:ext cx="4210795" cy="502012"/>
          </a:xfrm>
          <a:prstGeom prst="roundRect">
            <a:avLst>
              <a:gd name="adj" fmla="val 14137"/>
            </a:avLst>
          </a:pr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 userDrawn="1">
            <p:custDataLst>
              <p:tags r:id="rId4"/>
            </p:custDataLst>
          </p:nvPr>
        </p:nvSpPr>
        <p:spPr>
          <a:xfrm>
            <a:off x="1271189" y="935963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 userDrawn="1">
            <p:custDataLst>
              <p:tags r:id="rId5"/>
            </p:custDataLst>
          </p:nvPr>
        </p:nvSpPr>
        <p:spPr>
          <a:xfrm>
            <a:off x="1424779" y="935963"/>
            <a:ext cx="90000" cy="90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 userDrawn="1">
            <p:custDataLst>
              <p:tags r:id="rId6"/>
            </p:custDataLst>
          </p:nvPr>
        </p:nvSpPr>
        <p:spPr>
          <a:xfrm>
            <a:off x="1578370" y="935963"/>
            <a:ext cx="90000" cy="90000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 userDrawn="1">
            <p:custDataLst>
              <p:tags r:id="rId7"/>
            </p:custDataLst>
          </p:nvPr>
        </p:nvSpPr>
        <p:spPr>
          <a:xfrm>
            <a:off x="8839835" y="1210310"/>
            <a:ext cx="2004695" cy="3442970"/>
          </a:xfrm>
          <a:custGeom>
            <a:avLst/>
            <a:gdLst>
              <a:gd name="connsiteX0" fmla="*/ 2083856 w 2083915"/>
              <a:gd name="connsiteY0" fmla="*/ 3449420 h 3449419"/>
              <a:gd name="connsiteX1" fmla="*/ 0 w 2083915"/>
              <a:gd name="connsiteY1" fmla="*/ 3449420 h 3449419"/>
              <a:gd name="connsiteX2" fmla="*/ 0 w 2083915"/>
              <a:gd name="connsiteY2" fmla="*/ 47114 h 3449419"/>
              <a:gd name="connsiteX3" fmla="*/ 439821 w 2083915"/>
              <a:gd name="connsiteY3" fmla="*/ 1241 h 3449419"/>
              <a:gd name="connsiteX4" fmla="*/ 2083916 w 2083915"/>
              <a:gd name="connsiteY4" fmla="*/ 433545 h 3449419"/>
              <a:gd name="connsiteX5" fmla="*/ 2083916 w 2083915"/>
              <a:gd name="connsiteY5" fmla="*/ 3449420 h 344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3915" h="3449419">
                <a:moveTo>
                  <a:pt x="2083856" y="3449420"/>
                </a:moveTo>
                <a:lnTo>
                  <a:pt x="0" y="3449420"/>
                </a:lnTo>
                <a:lnTo>
                  <a:pt x="0" y="47114"/>
                </a:lnTo>
                <a:cubicBezTo>
                  <a:pt x="0" y="47114"/>
                  <a:pt x="132966" y="11739"/>
                  <a:pt x="439821" y="1241"/>
                </a:cubicBezTo>
                <a:cubicBezTo>
                  <a:pt x="1408167" y="-26916"/>
                  <a:pt x="2083916" y="433545"/>
                  <a:pt x="2083916" y="433545"/>
                </a:cubicBezTo>
                <a:lnTo>
                  <a:pt x="2083916" y="3449420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" name="任意多边形: 形状 7"/>
          <p:cNvSpPr/>
          <p:nvPr userDrawn="1">
            <p:custDataLst>
              <p:tags r:id="rId8"/>
            </p:custDataLst>
          </p:nvPr>
        </p:nvSpPr>
        <p:spPr>
          <a:xfrm>
            <a:off x="9499600" y="1753235"/>
            <a:ext cx="1296670" cy="3587750"/>
          </a:xfrm>
          <a:custGeom>
            <a:avLst/>
            <a:gdLst>
              <a:gd name="connsiteX0" fmla="*/ 0 w 1347440"/>
              <a:gd name="connsiteY0" fmla="*/ 0 h 3594626"/>
              <a:gd name="connsiteX1" fmla="*/ 1347441 w 1347440"/>
              <a:gd name="connsiteY1" fmla="*/ 0 h 3594626"/>
              <a:gd name="connsiteX2" fmla="*/ 1347441 w 1347440"/>
              <a:gd name="connsiteY2" fmla="*/ 3594627 h 3594626"/>
              <a:gd name="connsiteX3" fmla="*/ 0 w 1347440"/>
              <a:gd name="connsiteY3" fmla="*/ 3594627 h 359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440" h="3594626">
                <a:moveTo>
                  <a:pt x="0" y="0"/>
                </a:moveTo>
                <a:lnTo>
                  <a:pt x="1347441" y="0"/>
                </a:lnTo>
                <a:lnTo>
                  <a:pt x="1347441" y="3594627"/>
                </a:lnTo>
                <a:lnTo>
                  <a:pt x="0" y="3594627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44000">
                <a:schemeClr val="accent3">
                  <a:lumMod val="20000"/>
                  <a:lumOff val="80000"/>
                </a:schemeClr>
              </a:gs>
            </a:gsLst>
            <a:lin ang="0" scaled="1"/>
            <a:tileRect/>
          </a:gra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/>
          <p:cNvSpPr/>
          <p:nvPr userDrawn="1">
            <p:custDataLst>
              <p:tags r:id="rId9"/>
            </p:custDataLst>
          </p:nvPr>
        </p:nvSpPr>
        <p:spPr>
          <a:xfrm>
            <a:off x="8578215" y="1400810"/>
            <a:ext cx="918210" cy="5457190"/>
          </a:xfrm>
          <a:custGeom>
            <a:avLst/>
            <a:gdLst>
              <a:gd name="connsiteX0" fmla="*/ 954447 w 954447"/>
              <a:gd name="connsiteY0" fmla="*/ 5410880 h 5410879"/>
              <a:gd name="connsiteX1" fmla="*/ 0 w 954447"/>
              <a:gd name="connsiteY1" fmla="*/ 5410880 h 5410879"/>
              <a:gd name="connsiteX2" fmla="*/ 0 w 954447"/>
              <a:gd name="connsiteY2" fmla="*/ 0 h 5410879"/>
              <a:gd name="connsiteX3" fmla="*/ 954447 w 954447"/>
              <a:gd name="connsiteY3" fmla="*/ 399854 h 5410879"/>
              <a:gd name="connsiteX4" fmla="*/ 954447 w 954447"/>
              <a:gd name="connsiteY4" fmla="*/ 5410880 h 541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447" h="5410879">
                <a:moveTo>
                  <a:pt x="954447" y="5410880"/>
                </a:moveTo>
                <a:lnTo>
                  <a:pt x="0" y="5410880"/>
                </a:lnTo>
                <a:lnTo>
                  <a:pt x="0" y="0"/>
                </a:lnTo>
                <a:lnTo>
                  <a:pt x="954447" y="399854"/>
                </a:lnTo>
                <a:lnTo>
                  <a:pt x="954447" y="5410880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14000">
                <a:schemeClr val="accent3">
                  <a:lumMod val="40000"/>
                  <a:lumOff val="6000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10"/>
            </p:custDataLst>
          </p:nvPr>
        </p:nvSpPr>
        <p:spPr>
          <a:xfrm>
            <a:off x="10843260" y="1619885"/>
            <a:ext cx="211455" cy="2491740"/>
          </a:xfrm>
          <a:custGeom>
            <a:avLst/>
            <a:gdLst>
              <a:gd name="connsiteX0" fmla="*/ 219463 w 219463"/>
              <a:gd name="connsiteY0" fmla="*/ 2496356 h 2496356"/>
              <a:gd name="connsiteX1" fmla="*/ 0 w 219463"/>
              <a:gd name="connsiteY1" fmla="*/ 2496356 h 2496356"/>
              <a:gd name="connsiteX2" fmla="*/ 0 w 219463"/>
              <a:gd name="connsiteY2" fmla="*/ 21833 h 2496356"/>
              <a:gd name="connsiteX3" fmla="*/ 219463 w 219463"/>
              <a:gd name="connsiteY3" fmla="*/ 0 h 2496356"/>
              <a:gd name="connsiteX4" fmla="*/ 219463 w 219463"/>
              <a:gd name="connsiteY4" fmla="*/ 2496356 h 249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63" h="2496356">
                <a:moveTo>
                  <a:pt x="219463" y="2496356"/>
                </a:moveTo>
                <a:lnTo>
                  <a:pt x="0" y="2496356"/>
                </a:lnTo>
                <a:lnTo>
                  <a:pt x="0" y="21833"/>
                </a:lnTo>
                <a:lnTo>
                  <a:pt x="219463" y="0"/>
                </a:lnTo>
                <a:lnTo>
                  <a:pt x="219463" y="2496356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12" name="直接连接符 11"/>
          <p:cNvCxnSpPr/>
          <p:nvPr userDrawn="1">
            <p:custDataLst>
              <p:tags r:id="rId11"/>
            </p:custDataLst>
          </p:nvPr>
        </p:nvCxnSpPr>
        <p:spPr>
          <a:xfrm>
            <a:off x="9565640" y="1795145"/>
            <a:ext cx="0" cy="1938020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>
            <p:custDataLst>
              <p:tags r:id="rId12"/>
            </p:custDataLst>
          </p:nvPr>
        </p:nvCxnSpPr>
        <p:spPr>
          <a:xfrm>
            <a:off x="9732010" y="1795145"/>
            <a:ext cx="0" cy="1938020"/>
          </a:xfrm>
          <a:prstGeom prst="line">
            <a:avLst/>
          </a:prstGeom>
          <a:ln w="12700" cap="flat" cmpd="sng" algn="ctr">
            <a:gradFill flip="none" rotWithShape="1">
              <a:gsLst>
                <a:gs pos="4900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>
            <p:custDataLst>
              <p:tags r:id="rId13"/>
            </p:custDataLst>
          </p:nvPr>
        </p:nvCxnSpPr>
        <p:spPr>
          <a:xfrm>
            <a:off x="9870440" y="1795145"/>
            <a:ext cx="0" cy="1938020"/>
          </a:xfrm>
          <a:prstGeom prst="line">
            <a:avLst/>
          </a:prstGeom>
          <a:ln w="12700" cap="flat" cmpd="sng" algn="ctr">
            <a:gradFill flip="none" rotWithShape="1">
              <a:gsLst>
                <a:gs pos="45000">
                  <a:schemeClr val="accent3">
                    <a:lumMod val="60000"/>
                    <a:lumOff val="40000"/>
                    <a:alpha val="19000"/>
                  </a:schemeClr>
                </a:gs>
                <a:gs pos="99000">
                  <a:schemeClr val="accent3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>
            <p:custDataLst>
              <p:tags r:id="rId14"/>
            </p:custDataLst>
          </p:nvPr>
        </p:nvCxnSpPr>
        <p:spPr>
          <a:xfrm>
            <a:off x="10008870" y="1753235"/>
            <a:ext cx="0" cy="197929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  <a:alpha val="8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>
            <p:custDataLst>
              <p:tags r:id="rId15"/>
            </p:custDataLst>
          </p:nvPr>
        </p:nvCxnSpPr>
        <p:spPr>
          <a:xfrm>
            <a:off x="10147935" y="1753235"/>
            <a:ext cx="0" cy="1979295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>
            <p:custDataLst>
              <p:tags r:id="rId16"/>
            </p:custDataLst>
          </p:nvPr>
        </p:nvCxnSpPr>
        <p:spPr>
          <a:xfrm>
            <a:off x="10286365" y="1795145"/>
            <a:ext cx="0" cy="1938020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>
            <p:custDataLst>
              <p:tags r:id="rId17"/>
            </p:custDataLst>
          </p:nvPr>
        </p:nvCxnSpPr>
        <p:spPr>
          <a:xfrm>
            <a:off x="9644380" y="1795145"/>
            <a:ext cx="0" cy="1938020"/>
          </a:xfrm>
          <a:prstGeom prst="line">
            <a:avLst/>
          </a:prstGeom>
          <a:ln w="12700" cap="flat" cmpd="sng" algn="ctr">
            <a:gradFill flip="none" rotWithShape="1">
              <a:gsLst>
                <a:gs pos="37000">
                  <a:schemeClr val="accent3">
                    <a:lumMod val="60000"/>
                    <a:lumOff val="40000"/>
                    <a:alpha val="0"/>
                  </a:schemeClr>
                </a:gs>
                <a:gs pos="99000">
                  <a:schemeClr val="accent3">
                    <a:lumMod val="60000"/>
                    <a:lumOff val="40000"/>
                    <a:alpha val="8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 userDrawn="1">
            <p:custDataLst>
              <p:tags r:id="rId18"/>
            </p:custDataLst>
          </p:nvPr>
        </p:nvCxnSpPr>
        <p:spPr>
          <a:xfrm>
            <a:off x="10229850" y="2068195"/>
            <a:ext cx="0" cy="1694180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 userDrawn="1">
            <p:custDataLst>
              <p:tags r:id="rId19"/>
            </p:custDataLst>
          </p:nvPr>
        </p:nvCxnSpPr>
        <p:spPr>
          <a:xfrm>
            <a:off x="10077450" y="1880870"/>
            <a:ext cx="0" cy="152082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 userDrawn="1">
            <p:custDataLst>
              <p:tags r:id="rId20"/>
            </p:custDataLst>
          </p:nvPr>
        </p:nvCxnSpPr>
        <p:spPr>
          <a:xfrm>
            <a:off x="10517505" y="1753235"/>
            <a:ext cx="0" cy="1979295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 userDrawn="1">
            <p:custDataLst>
              <p:tags r:id="rId21"/>
            </p:custDataLst>
          </p:nvPr>
        </p:nvCxnSpPr>
        <p:spPr>
          <a:xfrm>
            <a:off x="10633075" y="2068195"/>
            <a:ext cx="0" cy="1694180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 userDrawn="1">
            <p:custDataLst>
              <p:tags r:id="rId22"/>
            </p:custDataLst>
          </p:nvPr>
        </p:nvCxnSpPr>
        <p:spPr>
          <a:xfrm>
            <a:off x="10401935" y="1880870"/>
            <a:ext cx="0" cy="152082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任意多边形: 形状 27"/>
          <p:cNvSpPr/>
          <p:nvPr userDrawn="1">
            <p:custDataLst>
              <p:tags r:id="rId23"/>
            </p:custDataLst>
          </p:nvPr>
        </p:nvSpPr>
        <p:spPr>
          <a:xfrm>
            <a:off x="8573770" y="1175385"/>
            <a:ext cx="2488565" cy="661035"/>
          </a:xfrm>
          <a:custGeom>
            <a:avLst/>
            <a:gdLst>
              <a:gd name="connsiteX0" fmla="*/ 2295738 w 2586784"/>
              <a:gd name="connsiteY0" fmla="*/ 574155 h 662118"/>
              <a:gd name="connsiteX1" fmla="*/ 1064322 w 2586784"/>
              <a:gd name="connsiteY1" fmla="*/ 643412 h 662118"/>
              <a:gd name="connsiteX2" fmla="*/ 5065 w 2586784"/>
              <a:gd name="connsiteY2" fmla="*/ 200787 h 662118"/>
              <a:gd name="connsiteX3" fmla="*/ 1447593 w 2586784"/>
              <a:gd name="connsiteY3" fmla="*/ 56546 h 662118"/>
              <a:gd name="connsiteX4" fmla="*/ 2586785 w 2586784"/>
              <a:gd name="connsiteY4" fmla="*/ 449122 h 662118"/>
              <a:gd name="connsiteX5" fmla="*/ 2364995 w 2586784"/>
              <a:gd name="connsiteY5" fmla="*/ 474057 h 662118"/>
              <a:gd name="connsiteX6" fmla="*/ 1091464 w 2586784"/>
              <a:gd name="connsiteY6" fmla="*/ 71698 h 662118"/>
              <a:gd name="connsiteX7" fmla="*/ 309176 w 2586784"/>
              <a:gd name="connsiteY7" fmla="*/ 172750 h 662118"/>
              <a:gd name="connsiteX8" fmla="*/ 981047 w 2586784"/>
              <a:gd name="connsiteY8" fmla="*/ 500245 h 662118"/>
              <a:gd name="connsiteX9" fmla="*/ 2295738 w 2586784"/>
              <a:gd name="connsiteY9" fmla="*/ 574155 h 66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6784" h="662118">
                <a:moveTo>
                  <a:pt x="2295738" y="574155"/>
                </a:moveTo>
                <a:cubicBezTo>
                  <a:pt x="2295738" y="574155"/>
                  <a:pt x="1615874" y="710879"/>
                  <a:pt x="1064322" y="643412"/>
                </a:cubicBezTo>
                <a:cubicBezTo>
                  <a:pt x="538661" y="579046"/>
                  <a:pt x="-61388" y="427230"/>
                  <a:pt x="5065" y="200787"/>
                </a:cubicBezTo>
                <a:cubicBezTo>
                  <a:pt x="106237" y="-27684"/>
                  <a:pt x="863710" y="-38899"/>
                  <a:pt x="1447593" y="56546"/>
                </a:cubicBezTo>
                <a:cubicBezTo>
                  <a:pt x="2031476" y="151991"/>
                  <a:pt x="2431031" y="344312"/>
                  <a:pt x="2586785" y="449122"/>
                </a:cubicBezTo>
                <a:cubicBezTo>
                  <a:pt x="2364995" y="480022"/>
                  <a:pt x="2364995" y="474057"/>
                  <a:pt x="2364995" y="474057"/>
                </a:cubicBezTo>
                <a:cubicBezTo>
                  <a:pt x="2364995" y="474057"/>
                  <a:pt x="1747826" y="123238"/>
                  <a:pt x="1091464" y="71698"/>
                </a:cubicBezTo>
                <a:cubicBezTo>
                  <a:pt x="545282" y="7213"/>
                  <a:pt x="351291" y="113813"/>
                  <a:pt x="309176" y="172750"/>
                </a:cubicBezTo>
                <a:cubicBezTo>
                  <a:pt x="267061" y="231687"/>
                  <a:pt x="289550" y="388932"/>
                  <a:pt x="981047" y="500245"/>
                </a:cubicBezTo>
                <a:cubicBezTo>
                  <a:pt x="1469485" y="576958"/>
                  <a:pt x="2295738" y="574155"/>
                  <a:pt x="2295738" y="574155"/>
                </a:cubicBezTo>
                <a:close/>
              </a:path>
            </a:pathLst>
          </a:custGeom>
          <a:gradFill flip="none" rotWithShape="1">
            <a:gsLst>
              <a:gs pos="56000">
                <a:schemeClr val="accent3">
                  <a:lumMod val="20000"/>
                  <a:lumOff val="80000"/>
                </a:schemeClr>
              </a:gs>
              <a:gs pos="100000">
                <a:srgbClr val="FFFFFF"/>
              </a:gs>
              <a:gs pos="0">
                <a:srgbClr val="FFFFFF"/>
              </a:gs>
            </a:gsLst>
            <a:lin ang="0" scaled="1"/>
            <a:tileRect/>
          </a:gradFill>
          <a:ln w="5960" cap="flat">
            <a:gradFill flip="none" rotWithShape="1">
              <a:gsLst>
                <a:gs pos="57000">
                  <a:schemeClr val="accent1">
                    <a:lumMod val="20000"/>
                    <a:lumOff val="80000"/>
                    <a:alpha val="0"/>
                  </a:schemeClr>
                </a:gs>
                <a:gs pos="99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29" name="直接连接符 28"/>
          <p:cNvCxnSpPr/>
          <p:nvPr userDrawn="1">
            <p:custDataLst>
              <p:tags r:id="rId24"/>
            </p:custDataLst>
          </p:nvPr>
        </p:nvCxnSpPr>
        <p:spPr>
          <a:xfrm>
            <a:off x="10459720" y="1979295"/>
            <a:ext cx="0" cy="1520825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 userDrawn="1">
            <p:custDataLst>
              <p:tags r:id="rId25"/>
            </p:custDataLst>
          </p:nvPr>
        </p:nvCxnSpPr>
        <p:spPr>
          <a:xfrm>
            <a:off x="10701655" y="1880870"/>
            <a:ext cx="0" cy="1520825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: 形状 30"/>
          <p:cNvSpPr/>
          <p:nvPr userDrawn="1">
            <p:custDataLst>
              <p:tags r:id="rId26"/>
            </p:custDataLst>
          </p:nvPr>
        </p:nvSpPr>
        <p:spPr>
          <a:xfrm>
            <a:off x="9205595" y="1663065"/>
            <a:ext cx="1254125" cy="133985"/>
          </a:xfrm>
          <a:custGeom>
            <a:avLst/>
            <a:gdLst>
              <a:gd name="connsiteX0" fmla="*/ 0 w 1256440"/>
              <a:gd name="connsiteY0" fmla="*/ 0 h 134357"/>
              <a:gd name="connsiteX1" fmla="*/ 1099460 w 1256440"/>
              <a:gd name="connsiteY1" fmla="*/ 134358 h 134357"/>
              <a:gd name="connsiteX2" fmla="*/ 1256440 w 1256440"/>
              <a:gd name="connsiteY2" fmla="*/ 122717 h 134357"/>
              <a:gd name="connsiteX3" fmla="*/ 447658 w 1256440"/>
              <a:gd name="connsiteY3" fmla="*/ 72368 h 134357"/>
              <a:gd name="connsiteX4" fmla="*/ 55 w 1256440"/>
              <a:gd name="connsiteY4" fmla="*/ 0 h 1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440" h="134357">
                <a:moveTo>
                  <a:pt x="0" y="0"/>
                </a:moveTo>
                <a:cubicBezTo>
                  <a:pt x="0" y="0"/>
                  <a:pt x="470280" y="128538"/>
                  <a:pt x="1099460" y="134358"/>
                </a:cubicBezTo>
                <a:cubicBezTo>
                  <a:pt x="1207957" y="134358"/>
                  <a:pt x="1256440" y="122717"/>
                  <a:pt x="1256440" y="122717"/>
                </a:cubicBezTo>
                <a:cubicBezTo>
                  <a:pt x="1256440" y="122717"/>
                  <a:pt x="869509" y="126781"/>
                  <a:pt x="447658" y="72368"/>
                </a:cubicBezTo>
                <a:cubicBezTo>
                  <a:pt x="31023" y="18614"/>
                  <a:pt x="55" y="0"/>
                  <a:pt x="55" y="0"/>
                </a:cubicBezTo>
                <a:close/>
              </a:path>
            </a:pathLst>
          </a:custGeom>
          <a:gradFill flip="none" rotWithShape="1">
            <a:gsLst>
              <a:gs pos="99000">
                <a:schemeClr val="accent3">
                  <a:lumMod val="40000"/>
                  <a:lumOff val="60000"/>
                </a:schemeClr>
              </a:gs>
              <a:gs pos="1000">
                <a:schemeClr val="accent3">
                  <a:lumMod val="40000"/>
                  <a:lumOff val="60000"/>
                  <a:alpha val="0"/>
                </a:schemeClr>
              </a:gs>
            </a:gsLst>
            <a:lin ang="0" scaled="1"/>
            <a:tileRect/>
          </a:gradFill>
          <a:ln w="546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2" name="任意多边形: 形状 31"/>
          <p:cNvSpPr/>
          <p:nvPr userDrawn="1">
            <p:custDataLst>
              <p:tags r:id="rId27"/>
            </p:custDataLst>
          </p:nvPr>
        </p:nvSpPr>
        <p:spPr>
          <a:xfrm>
            <a:off x="8809990" y="1194435"/>
            <a:ext cx="864870" cy="77470"/>
          </a:xfrm>
          <a:custGeom>
            <a:avLst/>
            <a:gdLst>
              <a:gd name="connsiteX0" fmla="*/ 0 w 872090"/>
              <a:gd name="connsiteY0" fmla="*/ 102187 h 102186"/>
              <a:gd name="connsiteX1" fmla="*/ 428935 w 872090"/>
              <a:gd name="connsiteY1" fmla="*/ 9119 h 102186"/>
              <a:gd name="connsiteX2" fmla="*/ 872090 w 872090"/>
              <a:gd name="connsiteY2" fmla="*/ 42722 h 102186"/>
              <a:gd name="connsiteX3" fmla="*/ 463855 w 872090"/>
              <a:gd name="connsiteY3" fmla="*/ 1377 h 102186"/>
              <a:gd name="connsiteX4" fmla="*/ 0 w 872090"/>
              <a:gd name="connsiteY4" fmla="*/ 102187 h 10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90" h="102186">
                <a:moveTo>
                  <a:pt x="0" y="102187"/>
                </a:moveTo>
                <a:cubicBezTo>
                  <a:pt x="0" y="102187"/>
                  <a:pt x="169883" y="-4443"/>
                  <a:pt x="428935" y="9119"/>
                </a:cubicBezTo>
                <a:cubicBezTo>
                  <a:pt x="687986" y="22681"/>
                  <a:pt x="872090" y="42722"/>
                  <a:pt x="872090" y="42722"/>
                </a:cubicBezTo>
                <a:cubicBezTo>
                  <a:pt x="872090" y="42722"/>
                  <a:pt x="576250" y="3299"/>
                  <a:pt x="463855" y="1377"/>
                </a:cubicBezTo>
                <a:cubicBezTo>
                  <a:pt x="351461" y="-544"/>
                  <a:pt x="186684" y="-13448"/>
                  <a:pt x="0" y="102187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40000"/>
                  <a:lumOff val="60000"/>
                  <a:alpha val="0"/>
                </a:schemeClr>
              </a:gs>
            </a:gsLst>
            <a:lin ang="0" scaled="1"/>
          </a:gradFill>
          <a:ln w="546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34" name="图形 33"/>
          <p:cNvPicPr>
            <a:picLocks noChangeAspect="1"/>
          </p:cNvPicPr>
          <p:nvPr userDrawn="1">
            <p:custDataLst>
              <p:tags r:id="rId28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 l="2200" t="2149" b="5360"/>
          <a:stretch>
            <a:fillRect/>
          </a:stretch>
        </p:blipFill>
        <p:spPr>
          <a:xfrm>
            <a:off x="8580120" y="1954530"/>
            <a:ext cx="419735" cy="506095"/>
          </a:xfrm>
          <a:custGeom>
            <a:avLst/>
            <a:gdLst>
              <a:gd name="connsiteX0" fmla="*/ 0 w 579777"/>
              <a:gd name="connsiteY0" fmla="*/ 0 h 699051"/>
              <a:gd name="connsiteX1" fmla="*/ 50246 w 579777"/>
              <a:gd name="connsiteY1" fmla="*/ 33621 h 699051"/>
              <a:gd name="connsiteX2" fmla="*/ 526766 w 579777"/>
              <a:gd name="connsiteY2" fmla="*/ 188890 h 699051"/>
              <a:gd name="connsiteX3" fmla="*/ 579777 w 579777"/>
              <a:gd name="connsiteY3" fmla="*/ 198989 h 699051"/>
              <a:gd name="connsiteX4" fmla="*/ 579777 w 579777"/>
              <a:gd name="connsiteY4" fmla="*/ 699051 h 699051"/>
              <a:gd name="connsiteX5" fmla="*/ 526766 w 579777"/>
              <a:gd name="connsiteY5" fmla="*/ 688952 h 699051"/>
              <a:gd name="connsiteX6" fmla="*/ 50246 w 579777"/>
              <a:gd name="connsiteY6" fmla="*/ 533683 h 699051"/>
              <a:gd name="connsiteX7" fmla="*/ 0 w 579777"/>
              <a:gd name="connsiteY7" fmla="*/ 500062 h 69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9777" h="699051">
                <a:moveTo>
                  <a:pt x="0" y="0"/>
                </a:moveTo>
                <a:lnTo>
                  <a:pt x="50246" y="33621"/>
                </a:lnTo>
                <a:cubicBezTo>
                  <a:pt x="169030" y="96752"/>
                  <a:pt x="340400" y="148733"/>
                  <a:pt x="526766" y="188890"/>
                </a:cubicBezTo>
                <a:lnTo>
                  <a:pt x="579777" y="198989"/>
                </a:lnTo>
                <a:lnTo>
                  <a:pt x="579777" y="699051"/>
                </a:lnTo>
                <a:lnTo>
                  <a:pt x="526766" y="688952"/>
                </a:lnTo>
                <a:cubicBezTo>
                  <a:pt x="340400" y="648795"/>
                  <a:pt x="169030" y="596814"/>
                  <a:pt x="50246" y="533683"/>
                </a:cubicBezTo>
                <a:lnTo>
                  <a:pt x="0" y="500062"/>
                </a:lnTo>
                <a:close/>
              </a:path>
            </a:pathLst>
          </a:custGeom>
        </p:spPr>
      </p:pic>
      <p:sp>
        <p:nvSpPr>
          <p:cNvPr id="35" name="任意多边形: 形状 34"/>
          <p:cNvSpPr/>
          <p:nvPr userDrawn="1">
            <p:custDataLst>
              <p:tags r:id="rId31"/>
            </p:custDataLst>
          </p:nvPr>
        </p:nvSpPr>
        <p:spPr>
          <a:xfrm>
            <a:off x="8578850" y="2055495"/>
            <a:ext cx="321945" cy="266065"/>
          </a:xfrm>
          <a:custGeom>
            <a:avLst/>
            <a:gdLst>
              <a:gd name="connsiteX0" fmla="*/ 704302 w 711200"/>
              <a:gd name="connsiteY0" fmla="*/ 256421 h 586967"/>
              <a:gd name="connsiteX1" fmla="*/ 711200 w 711200"/>
              <a:gd name="connsiteY1" fmla="*/ 258312 h 586967"/>
              <a:gd name="connsiteX2" fmla="*/ 711200 w 711200"/>
              <a:gd name="connsiteY2" fmla="*/ 586967 h 586967"/>
              <a:gd name="connsiteX3" fmla="*/ 704302 w 711200"/>
              <a:gd name="connsiteY3" fmla="*/ 585076 h 586967"/>
              <a:gd name="connsiteX4" fmla="*/ 689355 w 711200"/>
              <a:gd name="connsiteY4" fmla="*/ 252326 h 586967"/>
              <a:gd name="connsiteX5" fmla="*/ 696315 w 711200"/>
              <a:gd name="connsiteY5" fmla="*/ 254233 h 586967"/>
              <a:gd name="connsiteX6" fmla="*/ 696315 w 711200"/>
              <a:gd name="connsiteY6" fmla="*/ 582888 h 586967"/>
              <a:gd name="connsiteX7" fmla="*/ 689355 w 711200"/>
              <a:gd name="connsiteY7" fmla="*/ 580981 h 586967"/>
              <a:gd name="connsiteX8" fmla="*/ 666603 w 711200"/>
              <a:gd name="connsiteY8" fmla="*/ 246091 h 586967"/>
              <a:gd name="connsiteX9" fmla="*/ 673805 w 711200"/>
              <a:gd name="connsiteY9" fmla="*/ 248065 h 586967"/>
              <a:gd name="connsiteX10" fmla="*/ 673805 w 711200"/>
              <a:gd name="connsiteY10" fmla="*/ 576720 h 586967"/>
              <a:gd name="connsiteX11" fmla="*/ 666603 w 711200"/>
              <a:gd name="connsiteY11" fmla="*/ 574746 h 586967"/>
              <a:gd name="connsiteX12" fmla="*/ 636831 w 711200"/>
              <a:gd name="connsiteY12" fmla="*/ 237933 h 586967"/>
              <a:gd name="connsiteX13" fmla="*/ 643850 w 711200"/>
              <a:gd name="connsiteY13" fmla="*/ 239856 h 586967"/>
              <a:gd name="connsiteX14" fmla="*/ 643850 w 711200"/>
              <a:gd name="connsiteY14" fmla="*/ 568511 h 586967"/>
              <a:gd name="connsiteX15" fmla="*/ 636831 w 711200"/>
              <a:gd name="connsiteY15" fmla="*/ 566588 h 586967"/>
              <a:gd name="connsiteX16" fmla="*/ 607059 w 711200"/>
              <a:gd name="connsiteY16" fmla="*/ 229272 h 586967"/>
              <a:gd name="connsiteX17" fmla="*/ 624154 w 711200"/>
              <a:gd name="connsiteY17" fmla="*/ 234459 h 586967"/>
              <a:gd name="connsiteX18" fmla="*/ 628783 w 711200"/>
              <a:gd name="connsiteY18" fmla="*/ 235728 h 586967"/>
              <a:gd name="connsiteX19" fmla="*/ 628783 w 711200"/>
              <a:gd name="connsiteY19" fmla="*/ 564383 h 586967"/>
              <a:gd name="connsiteX20" fmla="*/ 624154 w 711200"/>
              <a:gd name="connsiteY20" fmla="*/ 563114 h 586967"/>
              <a:gd name="connsiteX21" fmla="*/ 607059 w 711200"/>
              <a:gd name="connsiteY21" fmla="*/ 557927 h 586967"/>
              <a:gd name="connsiteX22" fmla="*/ 584730 w 711200"/>
              <a:gd name="connsiteY22" fmla="*/ 222496 h 586967"/>
              <a:gd name="connsiteX23" fmla="*/ 591447 w 711200"/>
              <a:gd name="connsiteY23" fmla="*/ 224534 h 586967"/>
              <a:gd name="connsiteX24" fmla="*/ 591447 w 711200"/>
              <a:gd name="connsiteY24" fmla="*/ 553189 h 586967"/>
              <a:gd name="connsiteX25" fmla="*/ 584730 w 711200"/>
              <a:gd name="connsiteY25" fmla="*/ 551151 h 586967"/>
              <a:gd name="connsiteX26" fmla="*/ 546910 w 711200"/>
              <a:gd name="connsiteY26" fmla="*/ 211019 h 586967"/>
              <a:gd name="connsiteX27" fmla="*/ 568939 w 711200"/>
              <a:gd name="connsiteY27" fmla="*/ 217704 h 586967"/>
              <a:gd name="connsiteX28" fmla="*/ 568992 w 711200"/>
              <a:gd name="connsiteY28" fmla="*/ 546375 h 586967"/>
              <a:gd name="connsiteX29" fmla="*/ 546910 w 711200"/>
              <a:gd name="connsiteY29" fmla="*/ 539675 h 586967"/>
              <a:gd name="connsiteX30" fmla="*/ 532085 w 711200"/>
              <a:gd name="connsiteY30" fmla="*/ 206521 h 586967"/>
              <a:gd name="connsiteX31" fmla="*/ 538922 w 711200"/>
              <a:gd name="connsiteY31" fmla="*/ 208596 h 586967"/>
              <a:gd name="connsiteX32" fmla="*/ 538922 w 711200"/>
              <a:gd name="connsiteY32" fmla="*/ 537251 h 586967"/>
              <a:gd name="connsiteX33" fmla="*/ 532085 w 711200"/>
              <a:gd name="connsiteY33" fmla="*/ 535176 h 586967"/>
              <a:gd name="connsiteX34" fmla="*/ 516956 w 711200"/>
              <a:gd name="connsiteY34" fmla="*/ 201930 h 586967"/>
              <a:gd name="connsiteX35" fmla="*/ 524036 w 711200"/>
              <a:gd name="connsiteY35" fmla="*/ 204078 h 586967"/>
              <a:gd name="connsiteX36" fmla="*/ 524036 w 711200"/>
              <a:gd name="connsiteY36" fmla="*/ 532733 h 586967"/>
              <a:gd name="connsiteX37" fmla="*/ 516956 w 711200"/>
              <a:gd name="connsiteY37" fmla="*/ 530585 h 586967"/>
              <a:gd name="connsiteX38" fmla="*/ 479560 w 711200"/>
              <a:gd name="connsiteY38" fmla="*/ 190582 h 586967"/>
              <a:gd name="connsiteX39" fmla="*/ 486398 w 711200"/>
              <a:gd name="connsiteY39" fmla="*/ 192657 h 586967"/>
              <a:gd name="connsiteX40" fmla="*/ 486398 w 711200"/>
              <a:gd name="connsiteY40" fmla="*/ 521312 h 586967"/>
              <a:gd name="connsiteX41" fmla="*/ 479560 w 711200"/>
              <a:gd name="connsiteY41" fmla="*/ 519237 h 586967"/>
              <a:gd name="connsiteX42" fmla="*/ 449485 w 711200"/>
              <a:gd name="connsiteY42" fmla="*/ 180584 h 586967"/>
              <a:gd name="connsiteX43" fmla="*/ 464008 w 711200"/>
              <a:gd name="connsiteY43" fmla="*/ 185492 h 586967"/>
              <a:gd name="connsiteX44" fmla="*/ 464008 w 711200"/>
              <a:gd name="connsiteY44" fmla="*/ 457132 h 586967"/>
              <a:gd name="connsiteX45" fmla="*/ 464008 w 711200"/>
              <a:gd name="connsiteY45" fmla="*/ 514147 h 586967"/>
              <a:gd name="connsiteX46" fmla="*/ 449485 w 711200"/>
              <a:gd name="connsiteY46" fmla="*/ 509239 h 586967"/>
              <a:gd name="connsiteX47" fmla="*/ 449485 w 711200"/>
              <a:gd name="connsiteY47" fmla="*/ 247881 h 586967"/>
              <a:gd name="connsiteX48" fmla="*/ 427338 w 711200"/>
              <a:gd name="connsiteY48" fmla="*/ 173099 h 586967"/>
              <a:gd name="connsiteX49" fmla="*/ 441497 w 711200"/>
              <a:gd name="connsiteY49" fmla="*/ 177884 h 586967"/>
              <a:gd name="connsiteX50" fmla="*/ 441497 w 711200"/>
              <a:gd name="connsiteY50" fmla="*/ 506539 h 586967"/>
              <a:gd name="connsiteX51" fmla="*/ 427338 w 711200"/>
              <a:gd name="connsiteY51" fmla="*/ 501754 h 586967"/>
              <a:gd name="connsiteX52" fmla="*/ 404525 w 711200"/>
              <a:gd name="connsiteY52" fmla="*/ 165390 h 586967"/>
              <a:gd name="connsiteX53" fmla="*/ 419048 w 711200"/>
              <a:gd name="connsiteY53" fmla="*/ 170298 h 586967"/>
              <a:gd name="connsiteX54" fmla="*/ 419048 w 711200"/>
              <a:gd name="connsiteY54" fmla="*/ 498953 h 586967"/>
              <a:gd name="connsiteX55" fmla="*/ 404525 w 711200"/>
              <a:gd name="connsiteY55" fmla="*/ 494045 h 586967"/>
              <a:gd name="connsiteX56" fmla="*/ 374813 w 711200"/>
              <a:gd name="connsiteY56" fmla="*/ 155348 h 586967"/>
              <a:gd name="connsiteX57" fmla="*/ 388973 w 711200"/>
              <a:gd name="connsiteY57" fmla="*/ 160134 h 586967"/>
              <a:gd name="connsiteX58" fmla="*/ 388973 w 711200"/>
              <a:gd name="connsiteY58" fmla="*/ 488789 h 586967"/>
              <a:gd name="connsiteX59" fmla="*/ 374813 w 711200"/>
              <a:gd name="connsiteY59" fmla="*/ 484004 h 586967"/>
              <a:gd name="connsiteX60" fmla="*/ 359624 w 711200"/>
              <a:gd name="connsiteY60" fmla="*/ 150215 h 586967"/>
              <a:gd name="connsiteX61" fmla="*/ 366583 w 711200"/>
              <a:gd name="connsiteY61" fmla="*/ 152567 h 586967"/>
              <a:gd name="connsiteX62" fmla="*/ 366583 w 711200"/>
              <a:gd name="connsiteY62" fmla="*/ 481222 h 586967"/>
              <a:gd name="connsiteX63" fmla="*/ 359624 w 711200"/>
              <a:gd name="connsiteY63" fmla="*/ 478870 h 586967"/>
              <a:gd name="connsiteX64" fmla="*/ 344435 w 711200"/>
              <a:gd name="connsiteY64" fmla="*/ 145082 h 586967"/>
              <a:gd name="connsiteX65" fmla="*/ 351576 w 711200"/>
              <a:gd name="connsiteY65" fmla="*/ 147496 h 586967"/>
              <a:gd name="connsiteX66" fmla="*/ 351576 w 711200"/>
              <a:gd name="connsiteY66" fmla="*/ 476151 h 586967"/>
              <a:gd name="connsiteX67" fmla="*/ 344435 w 711200"/>
              <a:gd name="connsiteY67" fmla="*/ 473737 h 586967"/>
              <a:gd name="connsiteX68" fmla="*/ 329610 w 711200"/>
              <a:gd name="connsiteY68" fmla="*/ 139934 h 586967"/>
              <a:gd name="connsiteX69" fmla="*/ 332966 w 711200"/>
              <a:gd name="connsiteY69" fmla="*/ 141206 h 586967"/>
              <a:gd name="connsiteX70" fmla="*/ 336388 w 711200"/>
              <a:gd name="connsiteY70" fmla="*/ 142363 h 586967"/>
              <a:gd name="connsiteX71" fmla="*/ 336388 w 711200"/>
              <a:gd name="connsiteY71" fmla="*/ 471018 h 586967"/>
              <a:gd name="connsiteX72" fmla="*/ 332966 w 711200"/>
              <a:gd name="connsiteY72" fmla="*/ 469861 h 586967"/>
              <a:gd name="connsiteX73" fmla="*/ 329610 w 711200"/>
              <a:gd name="connsiteY73" fmla="*/ 468589 h 586967"/>
              <a:gd name="connsiteX74" fmla="*/ 299657 w 711200"/>
              <a:gd name="connsiteY74" fmla="*/ 128576 h 586967"/>
              <a:gd name="connsiteX75" fmla="*/ 321805 w 711200"/>
              <a:gd name="connsiteY75" fmla="*/ 136974 h 586967"/>
              <a:gd name="connsiteX76" fmla="*/ 321805 w 711200"/>
              <a:gd name="connsiteY76" fmla="*/ 398919 h 586967"/>
              <a:gd name="connsiteX77" fmla="*/ 321904 w 711200"/>
              <a:gd name="connsiteY77" fmla="*/ 465666 h 586967"/>
              <a:gd name="connsiteX78" fmla="*/ 299657 w 711200"/>
              <a:gd name="connsiteY78" fmla="*/ 457231 h 586967"/>
              <a:gd name="connsiteX79" fmla="*/ 277267 w 711200"/>
              <a:gd name="connsiteY79" fmla="*/ 120085 h 586967"/>
              <a:gd name="connsiteX80" fmla="*/ 283863 w 711200"/>
              <a:gd name="connsiteY80" fmla="*/ 122586 h 586967"/>
              <a:gd name="connsiteX81" fmla="*/ 283863 w 711200"/>
              <a:gd name="connsiteY81" fmla="*/ 451241 h 586967"/>
              <a:gd name="connsiteX82" fmla="*/ 277267 w 711200"/>
              <a:gd name="connsiteY82" fmla="*/ 448740 h 586967"/>
              <a:gd name="connsiteX83" fmla="*/ 239689 w 711200"/>
              <a:gd name="connsiteY83" fmla="*/ 105835 h 586967"/>
              <a:gd name="connsiteX84" fmla="*/ 269038 w 711200"/>
              <a:gd name="connsiteY84" fmla="*/ 116965 h 586967"/>
              <a:gd name="connsiteX85" fmla="*/ 269038 w 711200"/>
              <a:gd name="connsiteY85" fmla="*/ 445620 h 586967"/>
              <a:gd name="connsiteX86" fmla="*/ 239689 w 711200"/>
              <a:gd name="connsiteY86" fmla="*/ 434490 h 586967"/>
              <a:gd name="connsiteX87" fmla="*/ 217541 w 711200"/>
              <a:gd name="connsiteY87" fmla="*/ 97437 h 586967"/>
              <a:gd name="connsiteX88" fmla="*/ 231702 w 711200"/>
              <a:gd name="connsiteY88" fmla="*/ 102807 h 586967"/>
              <a:gd name="connsiteX89" fmla="*/ 231702 w 711200"/>
              <a:gd name="connsiteY89" fmla="*/ 431462 h 586967"/>
              <a:gd name="connsiteX90" fmla="*/ 217541 w 711200"/>
              <a:gd name="connsiteY90" fmla="*/ 426092 h 586967"/>
              <a:gd name="connsiteX91" fmla="*/ 195031 w 711200"/>
              <a:gd name="connsiteY91" fmla="*/ 88658 h 586967"/>
              <a:gd name="connsiteX92" fmla="*/ 199833 w 711200"/>
              <a:gd name="connsiteY92" fmla="*/ 90722 h 586967"/>
              <a:gd name="connsiteX93" fmla="*/ 201688 w 711200"/>
              <a:gd name="connsiteY93" fmla="*/ 91425 h 586967"/>
              <a:gd name="connsiteX94" fmla="*/ 201688 w 711200"/>
              <a:gd name="connsiteY94" fmla="*/ 420080 h 586967"/>
              <a:gd name="connsiteX95" fmla="*/ 199833 w 711200"/>
              <a:gd name="connsiteY95" fmla="*/ 419377 h 586967"/>
              <a:gd name="connsiteX96" fmla="*/ 195031 w 711200"/>
              <a:gd name="connsiteY96" fmla="*/ 417314 h 586967"/>
              <a:gd name="connsiteX97" fmla="*/ 164896 w 711200"/>
              <a:gd name="connsiteY97" fmla="*/ 75710 h 586967"/>
              <a:gd name="connsiteX98" fmla="*/ 179177 w 711200"/>
              <a:gd name="connsiteY98" fmla="*/ 81846 h 586967"/>
              <a:gd name="connsiteX99" fmla="*/ 179177 w 711200"/>
              <a:gd name="connsiteY99" fmla="*/ 410501 h 586967"/>
              <a:gd name="connsiteX100" fmla="*/ 164896 w 711200"/>
              <a:gd name="connsiteY100" fmla="*/ 404365 h 586967"/>
              <a:gd name="connsiteX101" fmla="*/ 134519 w 711200"/>
              <a:gd name="connsiteY101" fmla="*/ 62657 h 586967"/>
              <a:gd name="connsiteX102" fmla="*/ 149216 w 711200"/>
              <a:gd name="connsiteY102" fmla="*/ 68972 h 586967"/>
              <a:gd name="connsiteX103" fmla="*/ 149163 w 711200"/>
              <a:gd name="connsiteY103" fmla="*/ 345729 h 586967"/>
              <a:gd name="connsiteX104" fmla="*/ 149304 w 711200"/>
              <a:gd name="connsiteY104" fmla="*/ 397665 h 586967"/>
              <a:gd name="connsiteX105" fmla="*/ 134519 w 711200"/>
              <a:gd name="connsiteY105" fmla="*/ 391312 h 586967"/>
              <a:gd name="connsiteX106" fmla="*/ 104868 w 711200"/>
              <a:gd name="connsiteY106" fmla="*/ 49916 h 586967"/>
              <a:gd name="connsiteX107" fmla="*/ 126840 w 711200"/>
              <a:gd name="connsiteY107" fmla="*/ 59357 h 586967"/>
              <a:gd name="connsiteX108" fmla="*/ 126892 w 711200"/>
              <a:gd name="connsiteY108" fmla="*/ 388035 h 586967"/>
              <a:gd name="connsiteX109" fmla="*/ 104868 w 711200"/>
              <a:gd name="connsiteY109" fmla="*/ 378571 h 586967"/>
              <a:gd name="connsiteX110" fmla="*/ 82357 w 711200"/>
              <a:gd name="connsiteY110" fmla="*/ 40243 h 586967"/>
              <a:gd name="connsiteX111" fmla="*/ 89256 w 711200"/>
              <a:gd name="connsiteY111" fmla="*/ 43208 h 586967"/>
              <a:gd name="connsiteX112" fmla="*/ 89256 w 711200"/>
              <a:gd name="connsiteY112" fmla="*/ 371863 h 586967"/>
              <a:gd name="connsiteX113" fmla="*/ 82357 w 711200"/>
              <a:gd name="connsiteY113" fmla="*/ 368898 h 586967"/>
              <a:gd name="connsiteX114" fmla="*/ 59847 w 711200"/>
              <a:gd name="connsiteY114" fmla="*/ 29518 h 586967"/>
              <a:gd name="connsiteX115" fmla="*/ 74309 w 711200"/>
              <a:gd name="connsiteY115" fmla="*/ 36651 h 586967"/>
              <a:gd name="connsiteX116" fmla="*/ 74309 w 711200"/>
              <a:gd name="connsiteY116" fmla="*/ 365306 h 586967"/>
              <a:gd name="connsiteX117" fmla="*/ 59847 w 711200"/>
              <a:gd name="connsiteY117" fmla="*/ 358173 h 586967"/>
              <a:gd name="connsiteX118" fmla="*/ 44960 w 711200"/>
              <a:gd name="connsiteY118" fmla="*/ 22175 h 586967"/>
              <a:gd name="connsiteX119" fmla="*/ 51496 w 711200"/>
              <a:gd name="connsiteY119" fmla="*/ 25399 h 586967"/>
              <a:gd name="connsiteX120" fmla="*/ 51496 w 711200"/>
              <a:gd name="connsiteY120" fmla="*/ 354054 h 586967"/>
              <a:gd name="connsiteX121" fmla="*/ 44960 w 711200"/>
              <a:gd name="connsiteY121" fmla="*/ 350830 h 586967"/>
              <a:gd name="connsiteX122" fmla="*/ 14886 w 711200"/>
              <a:gd name="connsiteY122" fmla="*/ 7342 h 586967"/>
              <a:gd name="connsiteX123" fmla="*/ 21724 w 711200"/>
              <a:gd name="connsiteY123" fmla="*/ 10714 h 586967"/>
              <a:gd name="connsiteX124" fmla="*/ 21724 w 711200"/>
              <a:gd name="connsiteY124" fmla="*/ 339370 h 586967"/>
              <a:gd name="connsiteX125" fmla="*/ 14886 w 711200"/>
              <a:gd name="connsiteY125" fmla="*/ 335997 h 586967"/>
              <a:gd name="connsiteX126" fmla="*/ 0 w 711200"/>
              <a:gd name="connsiteY126" fmla="*/ 0 h 586967"/>
              <a:gd name="connsiteX127" fmla="*/ 6596 w 711200"/>
              <a:gd name="connsiteY127" fmla="*/ 3253 h 586967"/>
              <a:gd name="connsiteX128" fmla="*/ 6596 w 711200"/>
              <a:gd name="connsiteY128" fmla="*/ 331908 h 586967"/>
              <a:gd name="connsiteX129" fmla="*/ 0 w 711200"/>
              <a:gd name="connsiteY129" fmla="*/ 328655 h 58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711200" h="586967">
                <a:moveTo>
                  <a:pt x="704302" y="256421"/>
                </a:moveTo>
                <a:lnTo>
                  <a:pt x="711200" y="258312"/>
                </a:lnTo>
                <a:lnTo>
                  <a:pt x="711200" y="586967"/>
                </a:lnTo>
                <a:lnTo>
                  <a:pt x="704302" y="585076"/>
                </a:lnTo>
                <a:close/>
                <a:moveTo>
                  <a:pt x="689355" y="252326"/>
                </a:moveTo>
                <a:lnTo>
                  <a:pt x="696315" y="254233"/>
                </a:lnTo>
                <a:lnTo>
                  <a:pt x="696315" y="582888"/>
                </a:lnTo>
                <a:lnTo>
                  <a:pt x="689355" y="580981"/>
                </a:lnTo>
                <a:close/>
                <a:moveTo>
                  <a:pt x="666603" y="246091"/>
                </a:moveTo>
                <a:lnTo>
                  <a:pt x="673805" y="248065"/>
                </a:lnTo>
                <a:lnTo>
                  <a:pt x="673805" y="576720"/>
                </a:lnTo>
                <a:lnTo>
                  <a:pt x="666603" y="574746"/>
                </a:lnTo>
                <a:close/>
                <a:moveTo>
                  <a:pt x="636831" y="237933"/>
                </a:moveTo>
                <a:lnTo>
                  <a:pt x="643850" y="239856"/>
                </a:lnTo>
                <a:lnTo>
                  <a:pt x="643850" y="568511"/>
                </a:lnTo>
                <a:lnTo>
                  <a:pt x="636831" y="566588"/>
                </a:lnTo>
                <a:close/>
                <a:moveTo>
                  <a:pt x="607059" y="229272"/>
                </a:moveTo>
                <a:lnTo>
                  <a:pt x="624154" y="234459"/>
                </a:lnTo>
                <a:lnTo>
                  <a:pt x="628783" y="235728"/>
                </a:lnTo>
                <a:lnTo>
                  <a:pt x="628783" y="564383"/>
                </a:lnTo>
                <a:lnTo>
                  <a:pt x="624154" y="563114"/>
                </a:lnTo>
                <a:lnTo>
                  <a:pt x="607059" y="557927"/>
                </a:lnTo>
                <a:close/>
                <a:moveTo>
                  <a:pt x="584730" y="222496"/>
                </a:moveTo>
                <a:lnTo>
                  <a:pt x="591447" y="224534"/>
                </a:lnTo>
                <a:lnTo>
                  <a:pt x="591447" y="553189"/>
                </a:lnTo>
                <a:lnTo>
                  <a:pt x="584730" y="551151"/>
                </a:lnTo>
                <a:close/>
                <a:moveTo>
                  <a:pt x="546910" y="211019"/>
                </a:moveTo>
                <a:lnTo>
                  <a:pt x="568939" y="217704"/>
                </a:lnTo>
                <a:lnTo>
                  <a:pt x="568992" y="546375"/>
                </a:lnTo>
                <a:lnTo>
                  <a:pt x="546910" y="539675"/>
                </a:lnTo>
                <a:close/>
                <a:moveTo>
                  <a:pt x="532085" y="206521"/>
                </a:moveTo>
                <a:lnTo>
                  <a:pt x="538922" y="208596"/>
                </a:lnTo>
                <a:lnTo>
                  <a:pt x="538922" y="537251"/>
                </a:lnTo>
                <a:lnTo>
                  <a:pt x="532085" y="535176"/>
                </a:lnTo>
                <a:close/>
                <a:moveTo>
                  <a:pt x="516956" y="201930"/>
                </a:moveTo>
                <a:lnTo>
                  <a:pt x="524036" y="204078"/>
                </a:lnTo>
                <a:lnTo>
                  <a:pt x="524036" y="532733"/>
                </a:lnTo>
                <a:lnTo>
                  <a:pt x="516956" y="530585"/>
                </a:lnTo>
                <a:close/>
                <a:moveTo>
                  <a:pt x="479560" y="190582"/>
                </a:moveTo>
                <a:lnTo>
                  <a:pt x="486398" y="192657"/>
                </a:lnTo>
                <a:lnTo>
                  <a:pt x="486398" y="521312"/>
                </a:lnTo>
                <a:lnTo>
                  <a:pt x="479560" y="519237"/>
                </a:lnTo>
                <a:close/>
                <a:moveTo>
                  <a:pt x="449485" y="180584"/>
                </a:moveTo>
                <a:lnTo>
                  <a:pt x="464008" y="185492"/>
                </a:lnTo>
                <a:lnTo>
                  <a:pt x="464008" y="457132"/>
                </a:lnTo>
                <a:lnTo>
                  <a:pt x="464008" y="514147"/>
                </a:lnTo>
                <a:lnTo>
                  <a:pt x="449485" y="509239"/>
                </a:lnTo>
                <a:lnTo>
                  <a:pt x="449485" y="247881"/>
                </a:lnTo>
                <a:close/>
                <a:moveTo>
                  <a:pt x="427338" y="173099"/>
                </a:moveTo>
                <a:lnTo>
                  <a:pt x="441497" y="177884"/>
                </a:lnTo>
                <a:lnTo>
                  <a:pt x="441497" y="506539"/>
                </a:lnTo>
                <a:lnTo>
                  <a:pt x="427338" y="501754"/>
                </a:lnTo>
                <a:close/>
                <a:moveTo>
                  <a:pt x="404525" y="165390"/>
                </a:moveTo>
                <a:lnTo>
                  <a:pt x="419048" y="170298"/>
                </a:lnTo>
                <a:lnTo>
                  <a:pt x="419048" y="498953"/>
                </a:lnTo>
                <a:lnTo>
                  <a:pt x="404525" y="494045"/>
                </a:lnTo>
                <a:close/>
                <a:moveTo>
                  <a:pt x="374813" y="155348"/>
                </a:moveTo>
                <a:lnTo>
                  <a:pt x="388973" y="160134"/>
                </a:lnTo>
                <a:lnTo>
                  <a:pt x="388973" y="488789"/>
                </a:lnTo>
                <a:lnTo>
                  <a:pt x="374813" y="484004"/>
                </a:lnTo>
                <a:close/>
                <a:moveTo>
                  <a:pt x="359624" y="150215"/>
                </a:moveTo>
                <a:lnTo>
                  <a:pt x="366583" y="152567"/>
                </a:lnTo>
                <a:lnTo>
                  <a:pt x="366583" y="481222"/>
                </a:lnTo>
                <a:lnTo>
                  <a:pt x="359624" y="478870"/>
                </a:lnTo>
                <a:close/>
                <a:moveTo>
                  <a:pt x="344435" y="145082"/>
                </a:moveTo>
                <a:lnTo>
                  <a:pt x="351576" y="147496"/>
                </a:lnTo>
                <a:lnTo>
                  <a:pt x="351576" y="476151"/>
                </a:lnTo>
                <a:lnTo>
                  <a:pt x="344435" y="473737"/>
                </a:lnTo>
                <a:close/>
                <a:moveTo>
                  <a:pt x="329610" y="139934"/>
                </a:moveTo>
                <a:lnTo>
                  <a:pt x="332966" y="141206"/>
                </a:lnTo>
                <a:lnTo>
                  <a:pt x="336388" y="142363"/>
                </a:lnTo>
                <a:lnTo>
                  <a:pt x="336388" y="471018"/>
                </a:lnTo>
                <a:lnTo>
                  <a:pt x="332966" y="469861"/>
                </a:lnTo>
                <a:lnTo>
                  <a:pt x="329610" y="468589"/>
                </a:lnTo>
                <a:close/>
                <a:moveTo>
                  <a:pt x="299657" y="128576"/>
                </a:moveTo>
                <a:lnTo>
                  <a:pt x="321805" y="136974"/>
                </a:lnTo>
                <a:lnTo>
                  <a:pt x="321805" y="398919"/>
                </a:lnTo>
                <a:lnTo>
                  <a:pt x="321904" y="465666"/>
                </a:lnTo>
                <a:lnTo>
                  <a:pt x="299657" y="457231"/>
                </a:lnTo>
                <a:close/>
                <a:moveTo>
                  <a:pt x="277267" y="120085"/>
                </a:moveTo>
                <a:lnTo>
                  <a:pt x="283863" y="122586"/>
                </a:lnTo>
                <a:lnTo>
                  <a:pt x="283863" y="451241"/>
                </a:lnTo>
                <a:lnTo>
                  <a:pt x="277267" y="448740"/>
                </a:lnTo>
                <a:close/>
                <a:moveTo>
                  <a:pt x="239689" y="105835"/>
                </a:moveTo>
                <a:lnTo>
                  <a:pt x="269038" y="116965"/>
                </a:lnTo>
                <a:lnTo>
                  <a:pt x="269038" y="445620"/>
                </a:lnTo>
                <a:lnTo>
                  <a:pt x="239689" y="434490"/>
                </a:lnTo>
                <a:close/>
                <a:moveTo>
                  <a:pt x="217541" y="97437"/>
                </a:moveTo>
                <a:lnTo>
                  <a:pt x="231702" y="102807"/>
                </a:lnTo>
                <a:lnTo>
                  <a:pt x="231702" y="431462"/>
                </a:lnTo>
                <a:lnTo>
                  <a:pt x="217541" y="426092"/>
                </a:lnTo>
                <a:close/>
                <a:moveTo>
                  <a:pt x="195031" y="88658"/>
                </a:moveTo>
                <a:lnTo>
                  <a:pt x="199833" y="90722"/>
                </a:lnTo>
                <a:lnTo>
                  <a:pt x="201688" y="91425"/>
                </a:lnTo>
                <a:lnTo>
                  <a:pt x="201688" y="420080"/>
                </a:lnTo>
                <a:lnTo>
                  <a:pt x="199833" y="419377"/>
                </a:lnTo>
                <a:lnTo>
                  <a:pt x="195031" y="417314"/>
                </a:lnTo>
                <a:close/>
                <a:moveTo>
                  <a:pt x="164896" y="75710"/>
                </a:moveTo>
                <a:lnTo>
                  <a:pt x="179177" y="81846"/>
                </a:lnTo>
                <a:lnTo>
                  <a:pt x="179177" y="410501"/>
                </a:lnTo>
                <a:lnTo>
                  <a:pt x="164896" y="404365"/>
                </a:lnTo>
                <a:close/>
                <a:moveTo>
                  <a:pt x="134519" y="62657"/>
                </a:moveTo>
                <a:lnTo>
                  <a:pt x="149216" y="68972"/>
                </a:lnTo>
                <a:lnTo>
                  <a:pt x="149163" y="345729"/>
                </a:lnTo>
                <a:lnTo>
                  <a:pt x="149304" y="397665"/>
                </a:lnTo>
                <a:lnTo>
                  <a:pt x="134519" y="391312"/>
                </a:lnTo>
                <a:close/>
                <a:moveTo>
                  <a:pt x="104868" y="49916"/>
                </a:moveTo>
                <a:lnTo>
                  <a:pt x="126840" y="59357"/>
                </a:lnTo>
                <a:lnTo>
                  <a:pt x="126892" y="388035"/>
                </a:lnTo>
                <a:lnTo>
                  <a:pt x="104868" y="378571"/>
                </a:lnTo>
                <a:close/>
                <a:moveTo>
                  <a:pt x="82357" y="40243"/>
                </a:moveTo>
                <a:lnTo>
                  <a:pt x="89256" y="43208"/>
                </a:lnTo>
                <a:lnTo>
                  <a:pt x="89256" y="371863"/>
                </a:lnTo>
                <a:lnTo>
                  <a:pt x="82357" y="368898"/>
                </a:lnTo>
                <a:close/>
                <a:moveTo>
                  <a:pt x="59847" y="29518"/>
                </a:moveTo>
                <a:lnTo>
                  <a:pt x="74309" y="36651"/>
                </a:lnTo>
                <a:lnTo>
                  <a:pt x="74309" y="365306"/>
                </a:lnTo>
                <a:lnTo>
                  <a:pt x="59847" y="358173"/>
                </a:lnTo>
                <a:close/>
                <a:moveTo>
                  <a:pt x="44960" y="22175"/>
                </a:moveTo>
                <a:lnTo>
                  <a:pt x="51496" y="25399"/>
                </a:lnTo>
                <a:lnTo>
                  <a:pt x="51496" y="354054"/>
                </a:lnTo>
                <a:lnTo>
                  <a:pt x="44960" y="350830"/>
                </a:lnTo>
                <a:close/>
                <a:moveTo>
                  <a:pt x="14886" y="7342"/>
                </a:moveTo>
                <a:lnTo>
                  <a:pt x="21724" y="10714"/>
                </a:lnTo>
                <a:lnTo>
                  <a:pt x="21724" y="339370"/>
                </a:lnTo>
                <a:lnTo>
                  <a:pt x="14886" y="335997"/>
                </a:lnTo>
                <a:close/>
                <a:moveTo>
                  <a:pt x="0" y="0"/>
                </a:moveTo>
                <a:lnTo>
                  <a:pt x="6596" y="3253"/>
                </a:lnTo>
                <a:lnTo>
                  <a:pt x="6596" y="331908"/>
                </a:lnTo>
                <a:lnTo>
                  <a:pt x="0" y="32865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5" name="椭圆 44"/>
          <p:cNvSpPr/>
          <p:nvPr userDrawn="1">
            <p:custDataLst>
              <p:tags r:id="rId32"/>
            </p:custDataLst>
          </p:nvPr>
        </p:nvSpPr>
        <p:spPr>
          <a:xfrm>
            <a:off x="6995160" y="1978025"/>
            <a:ext cx="915035" cy="915035"/>
          </a:xfrm>
          <a:prstGeom prst="ellipse">
            <a:avLst/>
          </a:prstGeom>
          <a:gradFill flip="none" rotWithShape="1">
            <a:gsLst>
              <a:gs pos="73000">
                <a:schemeClr val="accent1">
                  <a:lumMod val="40000"/>
                  <a:lumOff val="60000"/>
                  <a:alpha val="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: 形状 35"/>
          <p:cNvSpPr/>
          <p:nvPr userDrawn="1">
            <p:custDataLst>
              <p:tags r:id="rId33"/>
            </p:custDataLst>
          </p:nvPr>
        </p:nvSpPr>
        <p:spPr>
          <a:xfrm flipH="1">
            <a:off x="11355070" y="2430780"/>
            <a:ext cx="217805" cy="94615"/>
          </a:xfrm>
          <a:custGeom>
            <a:avLst/>
            <a:gdLst>
              <a:gd name="connsiteX0" fmla="*/ 837 w 272525"/>
              <a:gd name="connsiteY0" fmla="*/ 197 h 118420"/>
              <a:gd name="connsiteX1" fmla="*/ 12463 w 272525"/>
              <a:gd name="connsiteY1" fmla="*/ 197 h 118420"/>
              <a:gd name="connsiteX2" fmla="*/ 58972 w 272525"/>
              <a:gd name="connsiteY2" fmla="*/ 518 h 118420"/>
              <a:gd name="connsiteX3" fmla="*/ 100029 w 272525"/>
              <a:gd name="connsiteY3" fmla="*/ 15617 h 118420"/>
              <a:gd name="connsiteX4" fmla="*/ 116349 w 272525"/>
              <a:gd name="connsiteY4" fmla="*/ 30161 h 118420"/>
              <a:gd name="connsiteX5" fmla="*/ 135242 w 272525"/>
              <a:gd name="connsiteY5" fmla="*/ 41465 h 118420"/>
              <a:gd name="connsiteX6" fmla="*/ 150388 w 272525"/>
              <a:gd name="connsiteY6" fmla="*/ 38790 h 118420"/>
              <a:gd name="connsiteX7" fmla="*/ 160472 w 272525"/>
              <a:gd name="connsiteY7" fmla="*/ 32195 h 118420"/>
              <a:gd name="connsiteX8" fmla="*/ 181611 w 272525"/>
              <a:gd name="connsiteY8" fmla="*/ 31100 h 118420"/>
              <a:gd name="connsiteX9" fmla="*/ 182213 w 272525"/>
              <a:gd name="connsiteY9" fmla="*/ 32179 h 118420"/>
              <a:gd name="connsiteX10" fmla="*/ 177285 w 272525"/>
              <a:gd name="connsiteY10" fmla="*/ 37225 h 118420"/>
              <a:gd name="connsiteX11" fmla="*/ 169062 w 272525"/>
              <a:gd name="connsiteY11" fmla="*/ 46472 h 118420"/>
              <a:gd name="connsiteX12" fmla="*/ 171613 w 272525"/>
              <a:gd name="connsiteY12" fmla="*/ 51604 h 118420"/>
              <a:gd name="connsiteX13" fmla="*/ 197218 w 272525"/>
              <a:gd name="connsiteY13" fmla="*/ 54468 h 118420"/>
              <a:gd name="connsiteX14" fmla="*/ 237219 w 272525"/>
              <a:gd name="connsiteY14" fmla="*/ 73103 h 118420"/>
              <a:gd name="connsiteX15" fmla="*/ 261706 w 272525"/>
              <a:gd name="connsiteY15" fmla="*/ 97160 h 118420"/>
              <a:gd name="connsiteX16" fmla="*/ 270883 w 272525"/>
              <a:gd name="connsiteY16" fmla="*/ 104404 h 118420"/>
              <a:gd name="connsiteX17" fmla="*/ 272526 w 272525"/>
              <a:gd name="connsiteY17" fmla="*/ 106759 h 118420"/>
              <a:gd name="connsiteX18" fmla="*/ 270030 w 272525"/>
              <a:gd name="connsiteY18" fmla="*/ 108191 h 118420"/>
              <a:gd name="connsiteX19" fmla="*/ 226658 w 272525"/>
              <a:gd name="connsiteY19" fmla="*/ 101963 h 118420"/>
              <a:gd name="connsiteX20" fmla="*/ 221330 w 272525"/>
              <a:gd name="connsiteY20" fmla="*/ 98075 h 118420"/>
              <a:gd name="connsiteX21" fmla="*/ 199253 w 272525"/>
              <a:gd name="connsiteY21" fmla="*/ 89955 h 118420"/>
              <a:gd name="connsiteX22" fmla="*/ 146210 w 272525"/>
              <a:gd name="connsiteY22" fmla="*/ 87068 h 118420"/>
              <a:gd name="connsiteX23" fmla="*/ 142745 w 272525"/>
              <a:gd name="connsiteY23" fmla="*/ 90440 h 118420"/>
              <a:gd name="connsiteX24" fmla="*/ 143863 w 272525"/>
              <a:gd name="connsiteY24" fmla="*/ 107197 h 118420"/>
              <a:gd name="connsiteX25" fmla="*/ 135938 w 272525"/>
              <a:gd name="connsiteY25" fmla="*/ 117907 h 118420"/>
              <a:gd name="connsiteX26" fmla="*/ 95007 w 272525"/>
              <a:gd name="connsiteY26" fmla="*/ 97661 h 118420"/>
              <a:gd name="connsiteX27" fmla="*/ 96587 w 272525"/>
              <a:gd name="connsiteY27" fmla="*/ 91230 h 118420"/>
              <a:gd name="connsiteX28" fmla="*/ 109464 w 272525"/>
              <a:gd name="connsiteY28" fmla="*/ 83172 h 118420"/>
              <a:gd name="connsiteX29" fmla="*/ 109714 w 272525"/>
              <a:gd name="connsiteY29" fmla="*/ 69340 h 118420"/>
              <a:gd name="connsiteX30" fmla="*/ 55217 w 272525"/>
              <a:gd name="connsiteY30" fmla="*/ 29558 h 118420"/>
              <a:gd name="connsiteX31" fmla="*/ 49123 w 272525"/>
              <a:gd name="connsiteY31" fmla="*/ 27493 h 118420"/>
              <a:gd name="connsiteX32" fmla="*/ 11938 w 272525"/>
              <a:gd name="connsiteY32" fmla="*/ 14092 h 118420"/>
              <a:gd name="connsiteX33" fmla="*/ 0 w 272525"/>
              <a:gd name="connsiteY33" fmla="*/ 1496 h 118420"/>
              <a:gd name="connsiteX34" fmla="*/ 837 w 272525"/>
              <a:gd name="connsiteY34" fmla="*/ 197 h 11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2525" h="118420">
                <a:moveTo>
                  <a:pt x="837" y="197"/>
                </a:moveTo>
                <a:cubicBezTo>
                  <a:pt x="4710" y="197"/>
                  <a:pt x="8590" y="197"/>
                  <a:pt x="12463" y="197"/>
                </a:cubicBezTo>
                <a:cubicBezTo>
                  <a:pt x="27968" y="236"/>
                  <a:pt x="43521" y="-444"/>
                  <a:pt x="58972" y="518"/>
                </a:cubicBezTo>
                <a:cubicBezTo>
                  <a:pt x="73915" y="1449"/>
                  <a:pt x="88216" y="5580"/>
                  <a:pt x="100029" y="15617"/>
                </a:cubicBezTo>
                <a:cubicBezTo>
                  <a:pt x="105584" y="20335"/>
                  <a:pt x="110833" y="25404"/>
                  <a:pt x="116349" y="30161"/>
                </a:cubicBezTo>
                <a:cubicBezTo>
                  <a:pt x="121974" y="35011"/>
                  <a:pt x="127818" y="39463"/>
                  <a:pt x="135242" y="41465"/>
                </a:cubicBezTo>
                <a:cubicBezTo>
                  <a:pt x="140844" y="42975"/>
                  <a:pt x="145725" y="42029"/>
                  <a:pt x="150388" y="38790"/>
                </a:cubicBezTo>
                <a:cubicBezTo>
                  <a:pt x="153689" y="36498"/>
                  <a:pt x="156960" y="34119"/>
                  <a:pt x="160472" y="32195"/>
                </a:cubicBezTo>
                <a:cubicBezTo>
                  <a:pt x="167357" y="28424"/>
                  <a:pt x="174523" y="30215"/>
                  <a:pt x="181611" y="31100"/>
                </a:cubicBezTo>
                <a:cubicBezTo>
                  <a:pt x="181814" y="31459"/>
                  <a:pt x="182010" y="31819"/>
                  <a:pt x="182213" y="32179"/>
                </a:cubicBezTo>
                <a:cubicBezTo>
                  <a:pt x="180563" y="33861"/>
                  <a:pt x="178873" y="35496"/>
                  <a:pt x="177285" y="37225"/>
                </a:cubicBezTo>
                <a:cubicBezTo>
                  <a:pt x="174484" y="40261"/>
                  <a:pt x="171425" y="43124"/>
                  <a:pt x="169062" y="46472"/>
                </a:cubicBezTo>
                <a:cubicBezTo>
                  <a:pt x="166833" y="49641"/>
                  <a:pt x="167725" y="51119"/>
                  <a:pt x="171613" y="51604"/>
                </a:cubicBezTo>
                <a:cubicBezTo>
                  <a:pt x="180140" y="52661"/>
                  <a:pt x="188660" y="54092"/>
                  <a:pt x="197218" y="54468"/>
                </a:cubicBezTo>
                <a:cubicBezTo>
                  <a:pt x="213248" y="55164"/>
                  <a:pt x="226141" y="61986"/>
                  <a:pt x="237219" y="73103"/>
                </a:cubicBezTo>
                <a:cubicBezTo>
                  <a:pt x="245293" y="81208"/>
                  <a:pt x="253429" y="89258"/>
                  <a:pt x="261706" y="97160"/>
                </a:cubicBezTo>
                <a:cubicBezTo>
                  <a:pt x="264515" y="99835"/>
                  <a:pt x="267863" y="101940"/>
                  <a:pt x="270883" y="104404"/>
                </a:cubicBezTo>
                <a:cubicBezTo>
                  <a:pt x="271595" y="104983"/>
                  <a:pt x="271986" y="105961"/>
                  <a:pt x="272526" y="106759"/>
                </a:cubicBezTo>
                <a:cubicBezTo>
                  <a:pt x="271697" y="107252"/>
                  <a:pt x="270914" y="108058"/>
                  <a:pt x="270030" y="108191"/>
                </a:cubicBezTo>
                <a:cubicBezTo>
                  <a:pt x="254955" y="110467"/>
                  <a:pt x="240427" y="108676"/>
                  <a:pt x="226658" y="101963"/>
                </a:cubicBezTo>
                <a:cubicBezTo>
                  <a:pt x="224702" y="101009"/>
                  <a:pt x="222770" y="99687"/>
                  <a:pt x="221330" y="98075"/>
                </a:cubicBezTo>
                <a:cubicBezTo>
                  <a:pt x="215376" y="91394"/>
                  <a:pt x="207420" y="90408"/>
                  <a:pt x="199253" y="89955"/>
                </a:cubicBezTo>
                <a:cubicBezTo>
                  <a:pt x="181572" y="88977"/>
                  <a:pt x="163883" y="88085"/>
                  <a:pt x="146210" y="87068"/>
                </a:cubicBezTo>
                <a:cubicBezTo>
                  <a:pt x="143574" y="86919"/>
                  <a:pt x="142596" y="87991"/>
                  <a:pt x="142745" y="90440"/>
                </a:cubicBezTo>
                <a:cubicBezTo>
                  <a:pt x="143089" y="96025"/>
                  <a:pt x="143237" y="101635"/>
                  <a:pt x="143863" y="107197"/>
                </a:cubicBezTo>
                <a:cubicBezTo>
                  <a:pt x="144904" y="116460"/>
                  <a:pt x="145037" y="116444"/>
                  <a:pt x="135938" y="117907"/>
                </a:cubicBezTo>
                <a:cubicBezTo>
                  <a:pt x="119142" y="120606"/>
                  <a:pt x="102900" y="112478"/>
                  <a:pt x="95007" y="97661"/>
                </a:cubicBezTo>
                <a:cubicBezTo>
                  <a:pt x="93442" y="94727"/>
                  <a:pt x="93763" y="92912"/>
                  <a:pt x="96587" y="91230"/>
                </a:cubicBezTo>
                <a:cubicBezTo>
                  <a:pt x="100937" y="88640"/>
                  <a:pt x="105232" y="85949"/>
                  <a:pt x="109464" y="83172"/>
                </a:cubicBezTo>
                <a:cubicBezTo>
                  <a:pt x="118328" y="77351"/>
                  <a:pt x="118132" y="75380"/>
                  <a:pt x="109714" y="69340"/>
                </a:cubicBezTo>
                <a:cubicBezTo>
                  <a:pt x="91439" y="56228"/>
                  <a:pt x="73430" y="42756"/>
                  <a:pt x="55217" y="29558"/>
                </a:cubicBezTo>
                <a:cubicBezTo>
                  <a:pt x="53543" y="28346"/>
                  <a:pt x="51212" y="27657"/>
                  <a:pt x="49123" y="27493"/>
                </a:cubicBezTo>
                <a:cubicBezTo>
                  <a:pt x="35471" y="26421"/>
                  <a:pt x="22625" y="23010"/>
                  <a:pt x="11938" y="14092"/>
                </a:cubicBezTo>
                <a:cubicBezTo>
                  <a:pt x="7518" y="10391"/>
                  <a:pt x="3951" y="5713"/>
                  <a:pt x="0" y="1496"/>
                </a:cubicBezTo>
                <a:cubicBezTo>
                  <a:pt x="282" y="1058"/>
                  <a:pt x="563" y="628"/>
                  <a:pt x="837" y="1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7" name="任意多边形: 形状 36"/>
          <p:cNvSpPr/>
          <p:nvPr userDrawn="1">
            <p:custDataLst>
              <p:tags r:id="rId34"/>
            </p:custDataLst>
          </p:nvPr>
        </p:nvSpPr>
        <p:spPr>
          <a:xfrm>
            <a:off x="9894570" y="2756535"/>
            <a:ext cx="2245360" cy="2148840"/>
          </a:xfrm>
          <a:custGeom>
            <a:avLst/>
            <a:gdLst>
              <a:gd name="connsiteX0" fmla="*/ 149251 w 2333503"/>
              <a:gd name="connsiteY0" fmla="*/ 0 h 2153232"/>
              <a:gd name="connsiteX1" fmla="*/ 0 w 2333503"/>
              <a:gd name="connsiteY1" fmla="*/ 980575 h 2153232"/>
              <a:gd name="connsiteX2" fmla="*/ 1172657 w 2333503"/>
              <a:gd name="connsiteY2" fmla="*/ 2153233 h 2153232"/>
              <a:gd name="connsiteX3" fmla="*/ 2333504 w 2333503"/>
              <a:gd name="connsiteY3" fmla="*/ 569447 h 2153232"/>
              <a:gd name="connsiteX4" fmla="*/ 1515244 w 2333503"/>
              <a:gd name="connsiteY4" fmla="*/ 83991 h 2153232"/>
              <a:gd name="connsiteX5" fmla="*/ 149251 w 2333503"/>
              <a:gd name="connsiteY5" fmla="*/ 0 h 215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3503" h="2153232">
                <a:moveTo>
                  <a:pt x="149251" y="0"/>
                </a:moveTo>
                <a:lnTo>
                  <a:pt x="0" y="980575"/>
                </a:lnTo>
                <a:lnTo>
                  <a:pt x="1172657" y="2153233"/>
                </a:lnTo>
                <a:lnTo>
                  <a:pt x="2333504" y="569447"/>
                </a:lnTo>
                <a:lnTo>
                  <a:pt x="1515244" y="83991"/>
                </a:lnTo>
                <a:lnTo>
                  <a:pt x="149251" y="0"/>
                </a:lnTo>
                <a:close/>
              </a:path>
            </a:pathLst>
          </a:custGeom>
          <a:gradFill flip="none" rotWithShape="1">
            <a:gsLst>
              <a:gs pos="48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 userDrawn="1">
            <p:custDataLst>
              <p:tags r:id="rId35"/>
            </p:custDataLst>
          </p:nvPr>
        </p:nvSpPr>
        <p:spPr>
          <a:xfrm>
            <a:off x="9076055" y="3155315"/>
            <a:ext cx="3115945" cy="3702685"/>
          </a:xfrm>
          <a:custGeom>
            <a:avLst/>
            <a:gdLst>
              <a:gd name="connsiteX0" fmla="*/ 0 w 3116165"/>
              <a:gd name="connsiteY0" fmla="*/ 0 h 3702642"/>
              <a:gd name="connsiteX1" fmla="*/ 1698814 w 3116165"/>
              <a:gd name="connsiteY1" fmla="*/ 427612 h 3702642"/>
              <a:gd name="connsiteX2" fmla="*/ 2942048 w 3116165"/>
              <a:gd name="connsiteY2" fmla="*/ 355122 h 3702642"/>
              <a:gd name="connsiteX3" fmla="*/ 2964720 w 3116165"/>
              <a:gd name="connsiteY3" fmla="*/ 343464 h 3702642"/>
              <a:gd name="connsiteX4" fmla="*/ 2964720 w 3116165"/>
              <a:gd name="connsiteY4" fmla="*/ 187989 h 3702642"/>
              <a:gd name="connsiteX5" fmla="*/ 3096581 w 3116165"/>
              <a:gd name="connsiteY5" fmla="*/ 187989 h 3702642"/>
              <a:gd name="connsiteX6" fmla="*/ 3098499 w 3116165"/>
              <a:gd name="connsiteY6" fmla="*/ 173081 h 3702642"/>
              <a:gd name="connsiteX7" fmla="*/ 3112274 w 3116165"/>
              <a:gd name="connsiteY7" fmla="*/ 168437 h 3702642"/>
              <a:gd name="connsiteX8" fmla="*/ 3112293 w 3116165"/>
              <a:gd name="connsiteY8" fmla="*/ 181373 h 3702642"/>
              <a:gd name="connsiteX9" fmla="*/ 3112286 w 3116165"/>
              <a:gd name="connsiteY9" fmla="*/ 187989 h 3702642"/>
              <a:gd name="connsiteX10" fmla="*/ 3116165 w 3116165"/>
              <a:gd name="connsiteY10" fmla="*/ 187989 h 3702642"/>
              <a:gd name="connsiteX11" fmla="*/ 3116165 w 3116165"/>
              <a:gd name="connsiteY11" fmla="*/ 3014528 h 3702642"/>
              <a:gd name="connsiteX12" fmla="*/ 3105074 w 3116165"/>
              <a:gd name="connsiteY12" fmla="*/ 3014528 h 3702642"/>
              <a:gd name="connsiteX13" fmla="*/ 3105041 w 3116165"/>
              <a:gd name="connsiteY13" fmla="*/ 3026635 h 3702642"/>
              <a:gd name="connsiteX14" fmla="*/ 3103205 w 3116165"/>
              <a:gd name="connsiteY14" fmla="*/ 3702642 h 3702642"/>
              <a:gd name="connsiteX15" fmla="*/ 0 w 3116165"/>
              <a:gd name="connsiteY15" fmla="*/ 3702642 h 370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16165" h="3702642">
                <a:moveTo>
                  <a:pt x="0" y="0"/>
                </a:moveTo>
                <a:cubicBezTo>
                  <a:pt x="0" y="0"/>
                  <a:pt x="618460" y="284718"/>
                  <a:pt x="1698814" y="427612"/>
                </a:cubicBezTo>
                <a:cubicBezTo>
                  <a:pt x="1969218" y="463381"/>
                  <a:pt x="2636738" y="483074"/>
                  <a:pt x="2942048" y="355122"/>
                </a:cubicBezTo>
                <a:lnTo>
                  <a:pt x="2964720" y="343464"/>
                </a:lnTo>
                <a:lnTo>
                  <a:pt x="2964720" y="187989"/>
                </a:lnTo>
                <a:lnTo>
                  <a:pt x="3096581" y="187989"/>
                </a:lnTo>
                <a:lnTo>
                  <a:pt x="3098499" y="173081"/>
                </a:lnTo>
                <a:cubicBezTo>
                  <a:pt x="3097524" y="161650"/>
                  <a:pt x="3110379" y="167068"/>
                  <a:pt x="3112274" y="168437"/>
                </a:cubicBezTo>
                <a:cubicBezTo>
                  <a:pt x="3112290" y="169431"/>
                  <a:pt x="3112296" y="173814"/>
                  <a:pt x="3112293" y="181373"/>
                </a:cubicBezTo>
                <a:lnTo>
                  <a:pt x="3112286" y="187989"/>
                </a:lnTo>
                <a:lnTo>
                  <a:pt x="3116165" y="187989"/>
                </a:lnTo>
                <a:lnTo>
                  <a:pt x="3116165" y="3014528"/>
                </a:lnTo>
                <a:lnTo>
                  <a:pt x="3105074" y="3014528"/>
                </a:lnTo>
                <a:lnTo>
                  <a:pt x="3105041" y="3026635"/>
                </a:lnTo>
                <a:cubicBezTo>
                  <a:pt x="3103963" y="3425596"/>
                  <a:pt x="3103205" y="3702642"/>
                  <a:pt x="3103205" y="3702642"/>
                </a:cubicBezTo>
                <a:lnTo>
                  <a:pt x="0" y="3702642"/>
                </a:lnTo>
                <a:close/>
              </a:path>
            </a:pathLst>
          </a:custGeom>
          <a:gradFill flip="none" rotWithShape="1">
            <a:gsLst>
              <a:gs pos="48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39" name="任意多边形: 形状 38"/>
          <p:cNvSpPr/>
          <p:nvPr userDrawn="1">
            <p:custDataLst>
              <p:tags r:id="rId36"/>
            </p:custDataLst>
          </p:nvPr>
        </p:nvSpPr>
        <p:spPr>
          <a:xfrm>
            <a:off x="9079865" y="2740660"/>
            <a:ext cx="3112135" cy="890905"/>
          </a:xfrm>
          <a:custGeom>
            <a:avLst/>
            <a:gdLst>
              <a:gd name="connsiteX0" fmla="*/ 0 w 3234927"/>
              <a:gd name="connsiteY0" fmla="*/ 413395 h 892760"/>
              <a:gd name="connsiteX1" fmla="*/ 262711 w 3234927"/>
              <a:gd name="connsiteY1" fmla="*/ 346464 h 892760"/>
              <a:gd name="connsiteX2" fmla="*/ 1670282 w 3234927"/>
              <a:gd name="connsiteY2" fmla="*/ 723710 h 892760"/>
              <a:gd name="connsiteX3" fmla="*/ 2950375 w 3234927"/>
              <a:gd name="connsiteY3" fmla="*/ 602972 h 892760"/>
              <a:gd name="connsiteX4" fmla="*/ 2203639 w 3234927"/>
              <a:gd name="connsiteY4" fmla="*/ 193097 h 892760"/>
              <a:gd name="connsiteX5" fmla="*/ 996562 w 3234927"/>
              <a:gd name="connsiteY5" fmla="*/ 16226 h 892760"/>
              <a:gd name="connsiteX6" fmla="*/ 2102587 w 3234927"/>
              <a:gd name="connsiteY6" fmla="*/ 16226 h 892760"/>
              <a:gd name="connsiteX7" fmla="*/ 3234919 w 3234927"/>
              <a:gd name="connsiteY7" fmla="*/ 602912 h 892760"/>
              <a:gd name="connsiteX8" fmla="*/ 1403634 w 3234927"/>
              <a:gd name="connsiteY8" fmla="*/ 827506 h 892760"/>
              <a:gd name="connsiteX9" fmla="*/ 60 w 3234927"/>
              <a:gd name="connsiteY9" fmla="*/ 413335 h 89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4927" h="892760">
                <a:moveTo>
                  <a:pt x="0" y="413395"/>
                </a:moveTo>
                <a:cubicBezTo>
                  <a:pt x="0" y="413395"/>
                  <a:pt x="53986" y="369729"/>
                  <a:pt x="262711" y="346464"/>
                </a:cubicBezTo>
                <a:cubicBezTo>
                  <a:pt x="414409" y="388520"/>
                  <a:pt x="1074469" y="644073"/>
                  <a:pt x="1670282" y="723710"/>
                </a:cubicBezTo>
                <a:cubicBezTo>
                  <a:pt x="2419822" y="844447"/>
                  <a:pt x="2918102" y="694241"/>
                  <a:pt x="2950375" y="602972"/>
                </a:cubicBezTo>
                <a:cubicBezTo>
                  <a:pt x="2979605" y="520472"/>
                  <a:pt x="2902652" y="343303"/>
                  <a:pt x="2203639" y="193097"/>
                </a:cubicBezTo>
                <a:cubicBezTo>
                  <a:pt x="1477961" y="80830"/>
                  <a:pt x="996562" y="16226"/>
                  <a:pt x="996562" y="16226"/>
                </a:cubicBezTo>
                <a:cubicBezTo>
                  <a:pt x="996562" y="16226"/>
                  <a:pt x="1760119" y="-20282"/>
                  <a:pt x="2102587" y="16226"/>
                </a:cubicBezTo>
                <a:cubicBezTo>
                  <a:pt x="2360467" y="60607"/>
                  <a:pt x="3207240" y="246426"/>
                  <a:pt x="3234919" y="602912"/>
                </a:cubicBezTo>
                <a:cubicBezTo>
                  <a:pt x="3238737" y="946812"/>
                  <a:pt x="1969263" y="931361"/>
                  <a:pt x="1403634" y="827506"/>
                </a:cubicBezTo>
                <a:cubicBezTo>
                  <a:pt x="838005" y="723650"/>
                  <a:pt x="84230" y="482235"/>
                  <a:pt x="60" y="413335"/>
                </a:cubicBezTo>
                <a:close/>
              </a:path>
            </a:pathLst>
          </a:custGeom>
          <a:gradFill flip="none" rotWithShape="1">
            <a:gsLst>
              <a:gs pos="55000">
                <a:schemeClr val="accent2">
                  <a:lumMod val="20000"/>
                  <a:lumOff val="80000"/>
                </a:schemeClr>
              </a:gs>
              <a:gs pos="100000">
                <a:srgbClr val="FFFFFF"/>
              </a:gs>
              <a:gs pos="0">
                <a:srgbClr val="FFFFFF"/>
              </a:gs>
            </a:gsLst>
            <a:lin ang="0" scaled="1"/>
            <a:tileRect/>
          </a:gradFill>
          <a:ln w="5960" cap="flat">
            <a:gradFill flip="none" rotWithShape="1">
              <a:gsLst>
                <a:gs pos="57000">
                  <a:schemeClr val="accent1">
                    <a:lumMod val="20000"/>
                    <a:lumOff val="80000"/>
                    <a:alpha val="0"/>
                  </a:schemeClr>
                </a:gs>
                <a:gs pos="99000">
                  <a:schemeClr val="accent1">
                    <a:lumMod val="20000"/>
                    <a:lumOff val="80000"/>
                    <a:alpha val="5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0" name="图形 88"/>
          <p:cNvSpPr/>
          <p:nvPr userDrawn="1">
            <p:custDataLst>
              <p:tags r:id="rId37"/>
            </p:custDataLst>
          </p:nvPr>
        </p:nvSpPr>
        <p:spPr>
          <a:xfrm>
            <a:off x="10553065" y="2740025"/>
            <a:ext cx="1238885" cy="293370"/>
          </a:xfrm>
          <a:custGeom>
            <a:avLst/>
            <a:gdLst>
              <a:gd name="connsiteX0" fmla="*/ 0 w 1169415"/>
              <a:gd name="connsiteY0" fmla="*/ 849 h 274934"/>
              <a:gd name="connsiteX1" fmla="*/ 622222 w 1169415"/>
              <a:gd name="connsiteY1" fmla="*/ 93159 h 274934"/>
              <a:gd name="connsiteX2" fmla="*/ 1169416 w 1169415"/>
              <a:gd name="connsiteY2" fmla="*/ 274934 h 274934"/>
              <a:gd name="connsiteX3" fmla="*/ 625110 w 1169415"/>
              <a:gd name="connsiteY3" fmla="*/ 82119 h 274934"/>
              <a:gd name="connsiteX4" fmla="*/ 106619 w 1169415"/>
              <a:gd name="connsiteY4" fmla="*/ 0 h 274934"/>
              <a:gd name="connsiteX5" fmla="*/ 0 w 1169415"/>
              <a:gd name="connsiteY5" fmla="*/ 849 h 274934"/>
              <a:gd name="connsiteX0-1" fmla="*/ 0 w 1169416"/>
              <a:gd name="connsiteY0-2" fmla="*/ 3092 h 277177"/>
              <a:gd name="connsiteX1-3" fmla="*/ 622222 w 1169416"/>
              <a:gd name="connsiteY1-4" fmla="*/ 95402 h 277177"/>
              <a:gd name="connsiteX2-5" fmla="*/ 1169416 w 1169416"/>
              <a:gd name="connsiteY2-6" fmla="*/ 277177 h 277177"/>
              <a:gd name="connsiteX3-7" fmla="*/ 625110 w 1169416"/>
              <a:gd name="connsiteY3-8" fmla="*/ 84362 h 277177"/>
              <a:gd name="connsiteX4-9" fmla="*/ 150372 w 1169416"/>
              <a:gd name="connsiteY4-10" fmla="*/ 0 h 277177"/>
              <a:gd name="connsiteX5-11" fmla="*/ 0 w 1169416"/>
              <a:gd name="connsiteY5-12" fmla="*/ 3092 h 277177"/>
              <a:gd name="connsiteX0-13" fmla="*/ 0 w 1169416"/>
              <a:gd name="connsiteY0-14" fmla="*/ 3092 h 277177"/>
              <a:gd name="connsiteX1-15" fmla="*/ 622222 w 1169416"/>
              <a:gd name="connsiteY1-16" fmla="*/ 95402 h 277177"/>
              <a:gd name="connsiteX2-17" fmla="*/ 1169416 w 1169416"/>
              <a:gd name="connsiteY2-18" fmla="*/ 277177 h 277177"/>
              <a:gd name="connsiteX3-19" fmla="*/ 639694 w 1169416"/>
              <a:gd name="connsiteY3-20" fmla="*/ 84362 h 277177"/>
              <a:gd name="connsiteX4-21" fmla="*/ 150372 w 1169416"/>
              <a:gd name="connsiteY4-22" fmla="*/ 0 h 277177"/>
              <a:gd name="connsiteX5-23" fmla="*/ 0 w 1169416"/>
              <a:gd name="connsiteY5-24" fmla="*/ 3092 h 2771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169416" h="277177">
                <a:moveTo>
                  <a:pt x="0" y="3092"/>
                </a:moveTo>
                <a:cubicBezTo>
                  <a:pt x="0" y="3092"/>
                  <a:pt x="403506" y="48440"/>
                  <a:pt x="622222" y="95402"/>
                </a:cubicBezTo>
                <a:cubicBezTo>
                  <a:pt x="836735" y="141472"/>
                  <a:pt x="959319" y="170431"/>
                  <a:pt x="1169416" y="277177"/>
                </a:cubicBezTo>
                <a:cubicBezTo>
                  <a:pt x="1048190" y="202828"/>
                  <a:pt x="827583" y="125634"/>
                  <a:pt x="639694" y="84362"/>
                </a:cubicBezTo>
                <a:cubicBezTo>
                  <a:pt x="441486" y="40798"/>
                  <a:pt x="150372" y="0"/>
                  <a:pt x="150372" y="0"/>
                </a:cubicBezTo>
                <a:cubicBezTo>
                  <a:pt x="114832" y="283"/>
                  <a:pt x="35540" y="2809"/>
                  <a:pt x="0" y="3092"/>
                </a:cubicBezTo>
                <a:close/>
              </a:path>
            </a:pathLst>
          </a:custGeom>
          <a:gradFill>
            <a:gsLst>
              <a:gs pos="100000">
                <a:schemeClr val="accent2">
                  <a:lumMod val="40000"/>
                  <a:lumOff val="60000"/>
                  <a:alpha val="80000"/>
                </a:schemeClr>
              </a:gs>
              <a:gs pos="0">
                <a:schemeClr val="accent2">
                  <a:lumMod val="40000"/>
                  <a:lumOff val="60000"/>
                  <a:alpha val="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1" name="任意多边形: 形状 40"/>
          <p:cNvSpPr/>
          <p:nvPr userDrawn="1">
            <p:custDataLst>
              <p:tags r:id="rId38"/>
            </p:custDataLst>
          </p:nvPr>
        </p:nvSpPr>
        <p:spPr>
          <a:xfrm>
            <a:off x="9133840" y="3133725"/>
            <a:ext cx="305435" cy="103505"/>
          </a:xfrm>
          <a:custGeom>
            <a:avLst/>
            <a:gdLst>
              <a:gd name="connsiteX0" fmla="*/ 0 w 305779"/>
              <a:gd name="connsiteY0" fmla="*/ 0 h 104007"/>
              <a:gd name="connsiteX1" fmla="*/ 305780 w 305779"/>
              <a:gd name="connsiteY1" fmla="*/ 104008 h 104007"/>
              <a:gd name="connsiteX2" fmla="*/ 8435 w 305779"/>
              <a:gd name="connsiteY2" fmla="*/ 18929 h 104007"/>
              <a:gd name="connsiteX3" fmla="*/ 0 w 305779"/>
              <a:gd name="connsiteY3" fmla="*/ 0 h 10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779" h="104007">
                <a:moveTo>
                  <a:pt x="0" y="0"/>
                </a:moveTo>
                <a:lnTo>
                  <a:pt x="305780" y="104008"/>
                </a:lnTo>
                <a:lnTo>
                  <a:pt x="8435" y="1892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>
                  <a:lumMod val="20000"/>
                  <a:lumOff val="80000"/>
                  <a:alpha val="0"/>
                </a:schemeClr>
              </a:gs>
              <a:gs pos="45000">
                <a:schemeClr val="accent2">
                  <a:lumMod val="40000"/>
                  <a:lumOff val="60000"/>
                  <a:alpha val="50000"/>
                </a:schemeClr>
              </a:gs>
              <a:gs pos="0">
                <a:schemeClr val="accent2">
                  <a:lumMod val="20000"/>
                  <a:lumOff val="80000"/>
                  <a:alpha val="1600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2" name="任意多边形: 形状 41"/>
          <p:cNvSpPr/>
          <p:nvPr userDrawn="1">
            <p:custDataLst>
              <p:tags r:id="rId39"/>
            </p:custDataLst>
          </p:nvPr>
        </p:nvSpPr>
        <p:spPr>
          <a:xfrm>
            <a:off x="9227820" y="3133725"/>
            <a:ext cx="979805" cy="283210"/>
          </a:xfrm>
          <a:custGeom>
            <a:avLst/>
            <a:gdLst>
              <a:gd name="connsiteX0" fmla="*/ 0 w 981828"/>
              <a:gd name="connsiteY0" fmla="*/ 0 h 283995"/>
              <a:gd name="connsiteX1" fmla="*/ 552117 w 981828"/>
              <a:gd name="connsiteY1" fmla="*/ 169892 h 283995"/>
              <a:gd name="connsiteX2" fmla="*/ 981828 w 981828"/>
              <a:gd name="connsiteY2" fmla="*/ 283995 h 283995"/>
              <a:gd name="connsiteX3" fmla="*/ 569318 w 981828"/>
              <a:gd name="connsiteY3" fmla="*/ 160926 h 283995"/>
              <a:gd name="connsiteX4" fmla="*/ 19061 w 981828"/>
              <a:gd name="connsiteY4" fmla="*/ 0 h 283995"/>
              <a:gd name="connsiteX5" fmla="*/ 0 w 981828"/>
              <a:gd name="connsiteY5" fmla="*/ 0 h 28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1828" h="283995">
                <a:moveTo>
                  <a:pt x="0" y="0"/>
                </a:moveTo>
                <a:lnTo>
                  <a:pt x="552117" y="169892"/>
                </a:lnTo>
                <a:lnTo>
                  <a:pt x="981828" y="283995"/>
                </a:lnTo>
                <a:lnTo>
                  <a:pt x="569318" y="160926"/>
                </a:lnTo>
                <a:lnTo>
                  <a:pt x="1906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20000"/>
                  <a:lumOff val="80000"/>
                </a:schemeClr>
              </a:gs>
              <a:gs pos="70000">
                <a:schemeClr val="accent2">
                  <a:lumMod val="40000"/>
                  <a:lumOff val="60000"/>
                  <a:alpha val="50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3" name="任意多边形: 形状 42"/>
          <p:cNvSpPr/>
          <p:nvPr userDrawn="1">
            <p:custDataLst>
              <p:tags r:id="rId40"/>
            </p:custDataLst>
          </p:nvPr>
        </p:nvSpPr>
        <p:spPr>
          <a:xfrm>
            <a:off x="9571355" y="3046095"/>
            <a:ext cx="255270" cy="210185"/>
          </a:xfrm>
          <a:custGeom>
            <a:avLst/>
            <a:gdLst>
              <a:gd name="connsiteX0" fmla="*/ 142173 w 255149"/>
              <a:gd name="connsiteY0" fmla="*/ 0 h 210444"/>
              <a:gd name="connsiteX1" fmla="*/ 140147 w 255149"/>
              <a:gd name="connsiteY1" fmla="*/ 57501 h 210444"/>
              <a:gd name="connsiteX2" fmla="*/ 255149 w 255149"/>
              <a:gd name="connsiteY2" fmla="*/ 16144 h 210444"/>
              <a:gd name="connsiteX3" fmla="*/ 95240 w 255149"/>
              <a:gd name="connsiteY3" fmla="*/ 203039 h 210444"/>
              <a:gd name="connsiteX4" fmla="*/ 91180 w 255149"/>
              <a:gd name="connsiteY4" fmla="*/ 210444 h 210444"/>
              <a:gd name="connsiteX5" fmla="*/ 0 w 255149"/>
              <a:gd name="connsiteY5" fmla="*/ 186491 h 210444"/>
              <a:gd name="connsiteX6" fmla="*/ 14934 w 255149"/>
              <a:gd name="connsiteY6" fmla="*/ 140924 h 210444"/>
              <a:gd name="connsiteX7" fmla="*/ 142173 w 255149"/>
              <a:gd name="connsiteY7" fmla="*/ 0 h 21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149" h="210444">
                <a:moveTo>
                  <a:pt x="142173" y="0"/>
                </a:moveTo>
                <a:cubicBezTo>
                  <a:pt x="139150" y="3538"/>
                  <a:pt x="138120" y="37337"/>
                  <a:pt x="140147" y="57501"/>
                </a:cubicBezTo>
                <a:cubicBezTo>
                  <a:pt x="184526" y="26242"/>
                  <a:pt x="215303" y="29780"/>
                  <a:pt x="255149" y="16144"/>
                </a:cubicBezTo>
                <a:cubicBezTo>
                  <a:pt x="172419" y="89789"/>
                  <a:pt x="123488" y="155620"/>
                  <a:pt x="95240" y="203039"/>
                </a:cubicBezTo>
                <a:lnTo>
                  <a:pt x="91180" y="210444"/>
                </a:lnTo>
                <a:lnTo>
                  <a:pt x="0" y="186491"/>
                </a:lnTo>
                <a:lnTo>
                  <a:pt x="14934" y="140924"/>
                </a:lnTo>
                <a:cubicBezTo>
                  <a:pt x="55203" y="44293"/>
                  <a:pt x="121333" y="11722"/>
                  <a:pt x="142173" y="0"/>
                </a:cubicBezTo>
                <a:close/>
              </a:path>
            </a:pathLst>
          </a:custGeom>
          <a:gradFill flip="none" rotWithShape="1">
            <a:gsLst>
              <a:gs pos="81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44" name="任意多边形: 形状 43"/>
          <p:cNvSpPr/>
          <p:nvPr userDrawn="1">
            <p:custDataLst>
              <p:tags r:id="rId41"/>
            </p:custDataLst>
          </p:nvPr>
        </p:nvSpPr>
        <p:spPr>
          <a:xfrm rot="1478288">
            <a:off x="8540115" y="3808730"/>
            <a:ext cx="487045" cy="170180"/>
          </a:xfrm>
          <a:custGeom>
            <a:avLst/>
            <a:gdLst>
              <a:gd name="connsiteX0" fmla="*/ 430 w 594346"/>
              <a:gd name="connsiteY0" fmla="*/ 84617 h 207544"/>
              <a:gd name="connsiteX1" fmla="*/ 15842 w 594346"/>
              <a:gd name="connsiteY1" fmla="*/ 79501 h 207544"/>
              <a:gd name="connsiteX2" fmla="*/ 68689 w 594346"/>
              <a:gd name="connsiteY2" fmla="*/ 54513 h 207544"/>
              <a:gd name="connsiteX3" fmla="*/ 126613 w 594346"/>
              <a:gd name="connsiteY3" fmla="*/ 33977 h 207544"/>
              <a:gd name="connsiteX4" fmla="*/ 183340 w 594346"/>
              <a:gd name="connsiteY4" fmla="*/ 34235 h 207544"/>
              <a:gd name="connsiteX5" fmla="*/ 230170 w 594346"/>
              <a:gd name="connsiteY5" fmla="*/ 44734 h 207544"/>
              <a:gd name="connsiteX6" fmla="*/ 261902 w 594346"/>
              <a:gd name="connsiteY6" fmla="*/ 52995 h 207544"/>
              <a:gd name="connsiteX7" fmla="*/ 277705 w 594346"/>
              <a:gd name="connsiteY7" fmla="*/ 55381 h 207544"/>
              <a:gd name="connsiteX8" fmla="*/ 306557 w 594346"/>
              <a:gd name="connsiteY8" fmla="*/ 38139 h 207544"/>
              <a:gd name="connsiteX9" fmla="*/ 314655 w 594346"/>
              <a:gd name="connsiteY9" fmla="*/ 23024 h 207544"/>
              <a:gd name="connsiteX10" fmla="*/ 333877 w 594346"/>
              <a:gd name="connsiteY10" fmla="*/ 8035 h 207544"/>
              <a:gd name="connsiteX11" fmla="*/ 362956 w 594346"/>
              <a:gd name="connsiteY11" fmla="*/ 0 h 207544"/>
              <a:gd name="connsiteX12" fmla="*/ 361970 w 594346"/>
              <a:gd name="connsiteY12" fmla="*/ 4256 h 207544"/>
              <a:gd name="connsiteX13" fmla="*/ 351604 w 594346"/>
              <a:gd name="connsiteY13" fmla="*/ 28673 h 207544"/>
              <a:gd name="connsiteX14" fmla="*/ 349077 w 594346"/>
              <a:gd name="connsiteY14" fmla="*/ 44710 h 207544"/>
              <a:gd name="connsiteX15" fmla="*/ 353325 w 594346"/>
              <a:gd name="connsiteY15" fmla="*/ 47511 h 207544"/>
              <a:gd name="connsiteX16" fmla="*/ 376506 w 594346"/>
              <a:gd name="connsiteY16" fmla="*/ 42183 h 207544"/>
              <a:gd name="connsiteX17" fmla="*/ 420794 w 594346"/>
              <a:gd name="connsiteY17" fmla="*/ 28281 h 207544"/>
              <a:gd name="connsiteX18" fmla="*/ 474180 w 594346"/>
              <a:gd name="connsiteY18" fmla="*/ 27953 h 207544"/>
              <a:gd name="connsiteX19" fmla="*/ 546922 w 594346"/>
              <a:gd name="connsiteY19" fmla="*/ 52589 h 207544"/>
              <a:gd name="connsiteX20" fmla="*/ 591843 w 594346"/>
              <a:gd name="connsiteY20" fmla="*/ 68196 h 207544"/>
              <a:gd name="connsiteX21" fmla="*/ 594347 w 594346"/>
              <a:gd name="connsiteY21" fmla="*/ 70316 h 207544"/>
              <a:gd name="connsiteX22" fmla="*/ 591460 w 594346"/>
              <a:gd name="connsiteY22" fmla="*/ 71380 h 207544"/>
              <a:gd name="connsiteX23" fmla="*/ 543229 w 594346"/>
              <a:gd name="connsiteY23" fmla="*/ 91705 h 207544"/>
              <a:gd name="connsiteX24" fmla="*/ 499395 w 594346"/>
              <a:gd name="connsiteY24" fmla="*/ 93035 h 207544"/>
              <a:gd name="connsiteX25" fmla="*/ 482238 w 594346"/>
              <a:gd name="connsiteY25" fmla="*/ 87887 h 207544"/>
              <a:gd name="connsiteX26" fmla="*/ 463564 w 594346"/>
              <a:gd name="connsiteY26" fmla="*/ 89053 h 207544"/>
              <a:gd name="connsiteX27" fmla="*/ 443497 w 594346"/>
              <a:gd name="connsiteY27" fmla="*/ 97682 h 207544"/>
              <a:gd name="connsiteX28" fmla="*/ 397637 w 594346"/>
              <a:gd name="connsiteY28" fmla="*/ 111710 h 207544"/>
              <a:gd name="connsiteX29" fmla="*/ 340745 w 594346"/>
              <a:gd name="connsiteY29" fmla="*/ 131956 h 207544"/>
              <a:gd name="connsiteX30" fmla="*/ 337585 w 594346"/>
              <a:gd name="connsiteY30" fmla="*/ 137378 h 207544"/>
              <a:gd name="connsiteX31" fmla="*/ 348209 w 594346"/>
              <a:gd name="connsiteY31" fmla="*/ 162710 h 207544"/>
              <a:gd name="connsiteX32" fmla="*/ 358833 w 594346"/>
              <a:gd name="connsiteY32" fmla="*/ 182652 h 207544"/>
              <a:gd name="connsiteX33" fmla="*/ 357120 w 594346"/>
              <a:gd name="connsiteY33" fmla="*/ 189841 h 207544"/>
              <a:gd name="connsiteX34" fmla="*/ 340260 w 594346"/>
              <a:gd name="connsiteY34" fmla="*/ 199409 h 207544"/>
              <a:gd name="connsiteX35" fmla="*/ 324614 w 594346"/>
              <a:gd name="connsiteY35" fmla="*/ 206388 h 207544"/>
              <a:gd name="connsiteX36" fmla="*/ 320898 w 594346"/>
              <a:gd name="connsiteY36" fmla="*/ 207123 h 207544"/>
              <a:gd name="connsiteX37" fmla="*/ 301394 w 594346"/>
              <a:gd name="connsiteY37" fmla="*/ 206927 h 207544"/>
              <a:gd name="connsiteX38" fmla="*/ 270719 w 594346"/>
              <a:gd name="connsiteY38" fmla="*/ 198517 h 207544"/>
              <a:gd name="connsiteX39" fmla="*/ 250480 w 594346"/>
              <a:gd name="connsiteY39" fmla="*/ 185570 h 207544"/>
              <a:gd name="connsiteX40" fmla="*/ 249791 w 594346"/>
              <a:gd name="connsiteY40" fmla="*/ 179194 h 207544"/>
              <a:gd name="connsiteX41" fmla="*/ 262387 w 594346"/>
              <a:gd name="connsiteY41" fmla="*/ 163805 h 207544"/>
              <a:gd name="connsiteX42" fmla="*/ 276273 w 594346"/>
              <a:gd name="connsiteY42" fmla="*/ 140593 h 207544"/>
              <a:gd name="connsiteX43" fmla="*/ 269404 w 594346"/>
              <a:gd name="connsiteY43" fmla="*/ 128459 h 207544"/>
              <a:gd name="connsiteX44" fmla="*/ 226227 w 594346"/>
              <a:gd name="connsiteY44" fmla="*/ 119486 h 207544"/>
              <a:gd name="connsiteX45" fmla="*/ 160488 w 594346"/>
              <a:gd name="connsiteY45" fmla="*/ 105842 h 207544"/>
              <a:gd name="connsiteX46" fmla="*/ 123100 w 594346"/>
              <a:gd name="connsiteY46" fmla="*/ 94764 h 207544"/>
              <a:gd name="connsiteX47" fmla="*/ 118242 w 594346"/>
              <a:gd name="connsiteY47" fmla="*/ 94819 h 207544"/>
              <a:gd name="connsiteX48" fmla="*/ 58871 w 594346"/>
              <a:gd name="connsiteY48" fmla="*/ 105263 h 207544"/>
              <a:gd name="connsiteX49" fmla="*/ 10123 w 594346"/>
              <a:gd name="connsiteY49" fmla="*/ 92879 h 207544"/>
              <a:gd name="connsiteX50" fmla="*/ 0 w 594346"/>
              <a:gd name="connsiteY50" fmla="*/ 86002 h 207544"/>
              <a:gd name="connsiteX51" fmla="*/ 462 w 594346"/>
              <a:gd name="connsiteY51" fmla="*/ 84609 h 20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94346" h="207544">
                <a:moveTo>
                  <a:pt x="430" y="84617"/>
                </a:moveTo>
                <a:cubicBezTo>
                  <a:pt x="5578" y="82943"/>
                  <a:pt x="10953" y="81738"/>
                  <a:pt x="15842" y="79501"/>
                </a:cubicBezTo>
                <a:cubicBezTo>
                  <a:pt x="33554" y="71372"/>
                  <a:pt x="51165" y="63040"/>
                  <a:pt x="68689" y="54513"/>
                </a:cubicBezTo>
                <a:cubicBezTo>
                  <a:pt x="87246" y="45485"/>
                  <a:pt x="106178" y="37599"/>
                  <a:pt x="126613" y="33977"/>
                </a:cubicBezTo>
                <a:cubicBezTo>
                  <a:pt x="145522" y="30628"/>
                  <a:pt x="164501" y="30433"/>
                  <a:pt x="183340" y="34235"/>
                </a:cubicBezTo>
                <a:cubicBezTo>
                  <a:pt x="199018" y="37396"/>
                  <a:pt x="214610" y="41026"/>
                  <a:pt x="230170" y="44734"/>
                </a:cubicBezTo>
                <a:cubicBezTo>
                  <a:pt x="240802" y="47261"/>
                  <a:pt x="251270" y="50461"/>
                  <a:pt x="261902" y="52995"/>
                </a:cubicBezTo>
                <a:cubicBezTo>
                  <a:pt x="267065" y="54224"/>
                  <a:pt x="272416" y="54763"/>
                  <a:pt x="277705" y="55381"/>
                </a:cubicBezTo>
                <a:cubicBezTo>
                  <a:pt x="291685" y="57001"/>
                  <a:pt x="300753" y="50398"/>
                  <a:pt x="306557" y="38139"/>
                </a:cubicBezTo>
                <a:cubicBezTo>
                  <a:pt x="308998" y="32975"/>
                  <a:pt x="311885" y="28023"/>
                  <a:pt x="314655" y="23024"/>
                </a:cubicBezTo>
                <a:cubicBezTo>
                  <a:pt x="318918" y="15310"/>
                  <a:pt x="325662" y="10546"/>
                  <a:pt x="333877" y="8035"/>
                </a:cubicBezTo>
                <a:cubicBezTo>
                  <a:pt x="343280" y="5156"/>
                  <a:pt x="352840" y="2769"/>
                  <a:pt x="362956" y="0"/>
                </a:cubicBezTo>
                <a:cubicBezTo>
                  <a:pt x="362580" y="1674"/>
                  <a:pt x="362486" y="3051"/>
                  <a:pt x="361970" y="4256"/>
                </a:cubicBezTo>
                <a:cubicBezTo>
                  <a:pt x="358504" y="12392"/>
                  <a:pt x="354491" y="20341"/>
                  <a:pt x="351604" y="28673"/>
                </a:cubicBezTo>
                <a:cubicBezTo>
                  <a:pt x="349860" y="33711"/>
                  <a:pt x="349680" y="39320"/>
                  <a:pt x="349077" y="44710"/>
                </a:cubicBezTo>
                <a:cubicBezTo>
                  <a:pt x="348725" y="47879"/>
                  <a:pt x="351182" y="47973"/>
                  <a:pt x="353325" y="47511"/>
                </a:cubicBezTo>
                <a:cubicBezTo>
                  <a:pt x="361078" y="45853"/>
                  <a:pt x="368917" y="44437"/>
                  <a:pt x="376506" y="42183"/>
                </a:cubicBezTo>
                <a:cubicBezTo>
                  <a:pt x="391339" y="37779"/>
                  <a:pt x="405914" y="32498"/>
                  <a:pt x="420794" y="28281"/>
                </a:cubicBezTo>
                <a:cubicBezTo>
                  <a:pt x="438459" y="23274"/>
                  <a:pt x="456335" y="24158"/>
                  <a:pt x="474180" y="27953"/>
                </a:cubicBezTo>
                <a:cubicBezTo>
                  <a:pt x="499410" y="33304"/>
                  <a:pt x="523014" y="43341"/>
                  <a:pt x="546922" y="52589"/>
                </a:cubicBezTo>
                <a:cubicBezTo>
                  <a:pt x="561692" y="58307"/>
                  <a:pt x="576862" y="63017"/>
                  <a:pt x="591843" y="68196"/>
                </a:cubicBezTo>
                <a:cubicBezTo>
                  <a:pt x="592313" y="68360"/>
                  <a:pt x="592719" y="68681"/>
                  <a:pt x="594347" y="70316"/>
                </a:cubicBezTo>
                <a:cubicBezTo>
                  <a:pt x="593377" y="70660"/>
                  <a:pt x="592297" y="70833"/>
                  <a:pt x="591460" y="71380"/>
                </a:cubicBezTo>
                <a:cubicBezTo>
                  <a:pt x="576627" y="81112"/>
                  <a:pt x="560753" y="88239"/>
                  <a:pt x="543229" y="91705"/>
                </a:cubicBezTo>
                <a:cubicBezTo>
                  <a:pt x="528646" y="94592"/>
                  <a:pt x="514040" y="95625"/>
                  <a:pt x="499395" y="93035"/>
                </a:cubicBezTo>
                <a:cubicBezTo>
                  <a:pt x="493551" y="92003"/>
                  <a:pt x="487910" y="89773"/>
                  <a:pt x="482238" y="87887"/>
                </a:cubicBezTo>
                <a:cubicBezTo>
                  <a:pt x="475815" y="85752"/>
                  <a:pt x="469611" y="86550"/>
                  <a:pt x="463564" y="89053"/>
                </a:cubicBezTo>
                <a:cubicBezTo>
                  <a:pt x="456836" y="91846"/>
                  <a:pt x="450382" y="95413"/>
                  <a:pt x="443497" y="97682"/>
                </a:cubicBezTo>
                <a:cubicBezTo>
                  <a:pt x="428312" y="102681"/>
                  <a:pt x="412939" y="107078"/>
                  <a:pt x="397637" y="111710"/>
                </a:cubicBezTo>
                <a:cubicBezTo>
                  <a:pt x="378352" y="117554"/>
                  <a:pt x="359029" y="123272"/>
                  <a:pt x="340745" y="131956"/>
                </a:cubicBezTo>
                <a:cubicBezTo>
                  <a:pt x="338297" y="133122"/>
                  <a:pt x="337295" y="134483"/>
                  <a:pt x="337585" y="137378"/>
                </a:cubicBezTo>
                <a:cubicBezTo>
                  <a:pt x="338547" y="146954"/>
                  <a:pt x="343664" y="154675"/>
                  <a:pt x="348209" y="162710"/>
                </a:cubicBezTo>
                <a:cubicBezTo>
                  <a:pt x="351917" y="169266"/>
                  <a:pt x="355266" y="176017"/>
                  <a:pt x="358833" y="182652"/>
                </a:cubicBezTo>
                <a:cubicBezTo>
                  <a:pt x="360429" y="185624"/>
                  <a:pt x="359631" y="188269"/>
                  <a:pt x="357120" y="189841"/>
                </a:cubicBezTo>
                <a:cubicBezTo>
                  <a:pt x="351651" y="193283"/>
                  <a:pt x="346011" y="196475"/>
                  <a:pt x="340260" y="199409"/>
                </a:cubicBezTo>
                <a:cubicBezTo>
                  <a:pt x="335183" y="201999"/>
                  <a:pt x="329871" y="204150"/>
                  <a:pt x="324614" y="206388"/>
                </a:cubicBezTo>
                <a:cubicBezTo>
                  <a:pt x="323472" y="206873"/>
                  <a:pt x="322142" y="207107"/>
                  <a:pt x="320898" y="207123"/>
                </a:cubicBezTo>
                <a:cubicBezTo>
                  <a:pt x="314381" y="207193"/>
                  <a:pt x="307668" y="208148"/>
                  <a:pt x="301394" y="206927"/>
                </a:cubicBezTo>
                <a:cubicBezTo>
                  <a:pt x="291013" y="204909"/>
                  <a:pt x="280803" y="201787"/>
                  <a:pt x="270719" y="198517"/>
                </a:cubicBezTo>
                <a:cubicBezTo>
                  <a:pt x="262966" y="196006"/>
                  <a:pt x="256449" y="191124"/>
                  <a:pt x="250480" y="185570"/>
                </a:cubicBezTo>
                <a:cubicBezTo>
                  <a:pt x="248289" y="183528"/>
                  <a:pt x="247836" y="181580"/>
                  <a:pt x="249791" y="179194"/>
                </a:cubicBezTo>
                <a:cubicBezTo>
                  <a:pt x="253992" y="174069"/>
                  <a:pt x="258029" y="168796"/>
                  <a:pt x="262387" y="163805"/>
                </a:cubicBezTo>
                <a:cubicBezTo>
                  <a:pt x="268434" y="156881"/>
                  <a:pt x="273965" y="149747"/>
                  <a:pt x="276273" y="140593"/>
                </a:cubicBezTo>
                <a:cubicBezTo>
                  <a:pt x="278652" y="131143"/>
                  <a:pt x="278636" y="130548"/>
                  <a:pt x="269404" y="128459"/>
                </a:cubicBezTo>
                <a:cubicBezTo>
                  <a:pt x="255072" y="125205"/>
                  <a:pt x="240622" y="122443"/>
                  <a:pt x="226227" y="119486"/>
                </a:cubicBezTo>
                <a:cubicBezTo>
                  <a:pt x="204306" y="114987"/>
                  <a:pt x="182284" y="110888"/>
                  <a:pt x="160488" y="105842"/>
                </a:cubicBezTo>
                <a:cubicBezTo>
                  <a:pt x="147845" y="102916"/>
                  <a:pt x="135578" y="98418"/>
                  <a:pt x="123100" y="94764"/>
                </a:cubicBezTo>
                <a:cubicBezTo>
                  <a:pt x="121598" y="94326"/>
                  <a:pt x="119580" y="94177"/>
                  <a:pt x="118242" y="94819"/>
                </a:cubicBezTo>
                <a:cubicBezTo>
                  <a:pt x="99419" y="103925"/>
                  <a:pt x="79407" y="106280"/>
                  <a:pt x="58871" y="105263"/>
                </a:cubicBezTo>
                <a:cubicBezTo>
                  <a:pt x="41831" y="104418"/>
                  <a:pt x="25246" y="101344"/>
                  <a:pt x="10123" y="92879"/>
                </a:cubicBezTo>
                <a:cubicBezTo>
                  <a:pt x="6579" y="90892"/>
                  <a:pt x="3364" y="88310"/>
                  <a:pt x="0" y="86002"/>
                </a:cubicBezTo>
                <a:cubicBezTo>
                  <a:pt x="156" y="85540"/>
                  <a:pt x="305" y="85071"/>
                  <a:pt x="462" y="84609"/>
                </a:cubicBezTo>
                <a:close/>
              </a:path>
            </a:pathLst>
          </a:custGeom>
          <a:solidFill>
            <a:srgbClr val="FFFFFF"/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6" name="任意多边形: 形状 45"/>
          <p:cNvSpPr/>
          <p:nvPr userDrawn="1">
            <p:custDataLst>
              <p:tags r:id="rId42"/>
            </p:custDataLst>
          </p:nvPr>
        </p:nvSpPr>
        <p:spPr>
          <a:xfrm>
            <a:off x="7515225" y="2717800"/>
            <a:ext cx="194310" cy="239395"/>
          </a:xfrm>
          <a:custGeom>
            <a:avLst/>
            <a:gdLst>
              <a:gd name="connsiteX0" fmla="*/ 77662 w 368660"/>
              <a:gd name="connsiteY0" fmla="*/ 230890 h 453645"/>
              <a:gd name="connsiteX1" fmla="*/ 103354 w 368660"/>
              <a:gd name="connsiteY1" fmla="*/ 216010 h 453645"/>
              <a:gd name="connsiteX2" fmla="*/ 154143 w 368660"/>
              <a:gd name="connsiteY2" fmla="*/ 209642 h 453645"/>
              <a:gd name="connsiteX3" fmla="*/ 172465 w 368660"/>
              <a:gd name="connsiteY3" fmla="*/ 201404 h 453645"/>
              <a:gd name="connsiteX4" fmla="*/ 196937 w 368660"/>
              <a:gd name="connsiteY4" fmla="*/ 158407 h 453645"/>
              <a:gd name="connsiteX5" fmla="*/ 220250 w 368660"/>
              <a:gd name="connsiteY5" fmla="*/ 106460 h 453645"/>
              <a:gd name="connsiteX6" fmla="*/ 263576 w 368660"/>
              <a:gd name="connsiteY6" fmla="*/ 57807 h 453645"/>
              <a:gd name="connsiteX7" fmla="*/ 322634 w 368660"/>
              <a:gd name="connsiteY7" fmla="*/ 25144 h 453645"/>
              <a:gd name="connsiteX8" fmla="*/ 365655 w 368660"/>
              <a:gd name="connsiteY8" fmla="*/ 587 h 453645"/>
              <a:gd name="connsiteX9" fmla="*/ 367533 w 368660"/>
              <a:gd name="connsiteY9" fmla="*/ 0 h 453645"/>
              <a:gd name="connsiteX10" fmla="*/ 368604 w 368660"/>
              <a:gd name="connsiteY10" fmla="*/ 6180 h 453645"/>
              <a:gd name="connsiteX11" fmla="*/ 364873 w 368660"/>
              <a:gd name="connsiteY11" fmla="*/ 24401 h 453645"/>
              <a:gd name="connsiteX12" fmla="*/ 336388 w 368660"/>
              <a:gd name="connsiteY12" fmla="*/ 73774 h 453645"/>
              <a:gd name="connsiteX13" fmla="*/ 310078 w 368660"/>
              <a:gd name="connsiteY13" fmla="*/ 95672 h 453645"/>
              <a:gd name="connsiteX14" fmla="*/ 301206 w 368660"/>
              <a:gd name="connsiteY14" fmla="*/ 106280 h 453645"/>
              <a:gd name="connsiteX15" fmla="*/ 277251 w 368660"/>
              <a:gd name="connsiteY15" fmla="*/ 162647 h 453645"/>
              <a:gd name="connsiteX16" fmla="*/ 240427 w 368660"/>
              <a:gd name="connsiteY16" fmla="*/ 241045 h 453645"/>
              <a:gd name="connsiteX17" fmla="*/ 242969 w 368660"/>
              <a:gd name="connsiteY17" fmla="*/ 247085 h 453645"/>
              <a:gd name="connsiteX18" fmla="*/ 264311 w 368660"/>
              <a:gd name="connsiteY18" fmla="*/ 251184 h 453645"/>
              <a:gd name="connsiteX19" fmla="*/ 295527 w 368660"/>
              <a:gd name="connsiteY19" fmla="*/ 250222 h 453645"/>
              <a:gd name="connsiteX20" fmla="*/ 300776 w 368660"/>
              <a:gd name="connsiteY20" fmla="*/ 254845 h 453645"/>
              <a:gd name="connsiteX21" fmla="*/ 274302 w 368660"/>
              <a:gd name="connsiteY21" fmla="*/ 324207 h 453645"/>
              <a:gd name="connsiteX22" fmla="*/ 239668 w 368660"/>
              <a:gd name="connsiteY22" fmla="*/ 340464 h 453645"/>
              <a:gd name="connsiteX23" fmla="*/ 234192 w 368660"/>
              <a:gd name="connsiteY23" fmla="*/ 337147 h 453645"/>
              <a:gd name="connsiteX24" fmla="*/ 223466 w 368660"/>
              <a:gd name="connsiteY24" fmla="*/ 315038 h 453645"/>
              <a:gd name="connsiteX25" fmla="*/ 209188 w 368660"/>
              <a:gd name="connsiteY25" fmla="*/ 293899 h 453645"/>
              <a:gd name="connsiteX26" fmla="*/ 199120 w 368660"/>
              <a:gd name="connsiteY26" fmla="*/ 293626 h 453645"/>
              <a:gd name="connsiteX27" fmla="*/ 141915 w 368660"/>
              <a:gd name="connsiteY27" fmla="*/ 333047 h 453645"/>
              <a:gd name="connsiteX28" fmla="*/ 89061 w 368660"/>
              <a:gd name="connsiteY28" fmla="*/ 369136 h 453645"/>
              <a:gd name="connsiteX29" fmla="*/ 83107 w 368660"/>
              <a:gd name="connsiteY29" fmla="*/ 376991 h 453645"/>
              <a:gd name="connsiteX30" fmla="*/ 45759 w 368660"/>
              <a:gd name="connsiteY30" fmla="*/ 429415 h 453645"/>
              <a:gd name="connsiteX31" fmla="*/ 1878 w 368660"/>
              <a:gd name="connsiteY31" fmla="*/ 453566 h 453645"/>
              <a:gd name="connsiteX32" fmla="*/ 0 w 368660"/>
              <a:gd name="connsiteY32" fmla="*/ 453589 h 453645"/>
              <a:gd name="connsiteX33" fmla="*/ 321 w 368660"/>
              <a:gd name="connsiteY33" fmla="*/ 450992 h 453645"/>
              <a:gd name="connsiteX34" fmla="*/ 18666 w 368660"/>
              <a:gd name="connsiteY34" fmla="*/ 393444 h 453645"/>
              <a:gd name="connsiteX35" fmla="*/ 40251 w 368660"/>
              <a:gd name="connsiteY35" fmla="*/ 327571 h 453645"/>
              <a:gd name="connsiteX36" fmla="*/ 79086 w 368660"/>
              <a:gd name="connsiteY36" fmla="*/ 285982 h 453645"/>
              <a:gd name="connsiteX37" fmla="*/ 122216 w 368660"/>
              <a:gd name="connsiteY37" fmla="*/ 255369 h 453645"/>
              <a:gd name="connsiteX38" fmla="*/ 124782 w 368660"/>
              <a:gd name="connsiteY38" fmla="*/ 252428 h 453645"/>
              <a:gd name="connsiteX39" fmla="*/ 124321 w 368660"/>
              <a:gd name="connsiteY39" fmla="*/ 247695 h 453645"/>
              <a:gd name="connsiteX40" fmla="*/ 107281 w 368660"/>
              <a:gd name="connsiteY40" fmla="*/ 239449 h 453645"/>
              <a:gd name="connsiteX41" fmla="*/ 83530 w 368660"/>
              <a:gd name="connsiteY41" fmla="*/ 233237 h 453645"/>
              <a:gd name="connsiteX42" fmla="*/ 77670 w 368660"/>
              <a:gd name="connsiteY42" fmla="*/ 230890 h 45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68660" h="453645">
                <a:moveTo>
                  <a:pt x="77662" y="230890"/>
                </a:moveTo>
                <a:cubicBezTo>
                  <a:pt x="86041" y="224240"/>
                  <a:pt x="94318" y="219507"/>
                  <a:pt x="103354" y="216010"/>
                </a:cubicBezTo>
                <a:cubicBezTo>
                  <a:pt x="119760" y="209650"/>
                  <a:pt x="136924" y="208617"/>
                  <a:pt x="154143" y="209642"/>
                </a:cubicBezTo>
                <a:cubicBezTo>
                  <a:pt x="162264" y="210127"/>
                  <a:pt x="167584" y="208070"/>
                  <a:pt x="172465" y="201404"/>
                </a:cubicBezTo>
                <a:cubicBezTo>
                  <a:pt x="182307" y="187964"/>
                  <a:pt x="190193" y="173545"/>
                  <a:pt x="196937" y="158407"/>
                </a:cubicBezTo>
                <a:cubicBezTo>
                  <a:pt x="204659" y="141070"/>
                  <a:pt x="212185" y="123632"/>
                  <a:pt x="220250" y="106460"/>
                </a:cubicBezTo>
                <a:cubicBezTo>
                  <a:pt x="229850" y="86025"/>
                  <a:pt x="244769" y="70254"/>
                  <a:pt x="263576" y="57807"/>
                </a:cubicBezTo>
                <a:cubicBezTo>
                  <a:pt x="282422" y="45336"/>
                  <a:pt x="302841" y="35831"/>
                  <a:pt x="322634" y="25144"/>
                </a:cubicBezTo>
                <a:cubicBezTo>
                  <a:pt x="337162" y="17305"/>
                  <a:pt x="351323" y="8786"/>
                  <a:pt x="365655" y="587"/>
                </a:cubicBezTo>
                <a:cubicBezTo>
                  <a:pt x="365976" y="399"/>
                  <a:pt x="366375" y="352"/>
                  <a:pt x="367533" y="0"/>
                </a:cubicBezTo>
                <a:cubicBezTo>
                  <a:pt x="367939" y="2144"/>
                  <a:pt x="368902" y="4264"/>
                  <a:pt x="368604" y="6180"/>
                </a:cubicBezTo>
                <a:cubicBezTo>
                  <a:pt x="367650" y="12306"/>
                  <a:pt x="366836" y="18565"/>
                  <a:pt x="364873" y="24401"/>
                </a:cubicBezTo>
                <a:cubicBezTo>
                  <a:pt x="358700" y="42723"/>
                  <a:pt x="349515" y="59450"/>
                  <a:pt x="336388" y="73774"/>
                </a:cubicBezTo>
                <a:cubicBezTo>
                  <a:pt x="328627" y="82247"/>
                  <a:pt x="319951" y="89726"/>
                  <a:pt x="310078" y="95672"/>
                </a:cubicBezTo>
                <a:cubicBezTo>
                  <a:pt x="305814" y="98238"/>
                  <a:pt x="303147" y="101398"/>
                  <a:pt x="301206" y="106280"/>
                </a:cubicBezTo>
                <a:cubicBezTo>
                  <a:pt x="293665" y="125252"/>
                  <a:pt x="285700" y="144067"/>
                  <a:pt x="277251" y="162647"/>
                </a:cubicBezTo>
                <a:cubicBezTo>
                  <a:pt x="265305" y="188934"/>
                  <a:pt x="252897" y="215009"/>
                  <a:pt x="240427" y="241045"/>
                </a:cubicBezTo>
                <a:cubicBezTo>
                  <a:pt x="238635" y="244777"/>
                  <a:pt x="240051" y="246388"/>
                  <a:pt x="242969" y="247085"/>
                </a:cubicBezTo>
                <a:cubicBezTo>
                  <a:pt x="250026" y="248767"/>
                  <a:pt x="257145" y="250871"/>
                  <a:pt x="264311" y="251184"/>
                </a:cubicBezTo>
                <a:cubicBezTo>
                  <a:pt x="274685" y="251638"/>
                  <a:pt x="285129" y="250793"/>
                  <a:pt x="295527" y="250222"/>
                </a:cubicBezTo>
                <a:cubicBezTo>
                  <a:pt x="299188" y="250018"/>
                  <a:pt x="300338" y="251168"/>
                  <a:pt x="300776" y="254845"/>
                </a:cubicBezTo>
                <a:cubicBezTo>
                  <a:pt x="304117" y="282665"/>
                  <a:pt x="295824" y="306026"/>
                  <a:pt x="274302" y="324207"/>
                </a:cubicBezTo>
                <a:cubicBezTo>
                  <a:pt x="264288" y="332664"/>
                  <a:pt x="252443" y="337640"/>
                  <a:pt x="239668" y="340464"/>
                </a:cubicBezTo>
                <a:cubicBezTo>
                  <a:pt x="236625" y="341137"/>
                  <a:pt x="235224" y="339181"/>
                  <a:pt x="234192" y="337147"/>
                </a:cubicBezTo>
                <a:cubicBezTo>
                  <a:pt x="230491" y="329840"/>
                  <a:pt x="226924" y="322462"/>
                  <a:pt x="223466" y="315038"/>
                </a:cubicBezTo>
                <a:cubicBezTo>
                  <a:pt x="219820" y="307223"/>
                  <a:pt x="216127" y="299446"/>
                  <a:pt x="209188" y="293899"/>
                </a:cubicBezTo>
                <a:cubicBezTo>
                  <a:pt x="205386" y="290864"/>
                  <a:pt x="204166" y="290019"/>
                  <a:pt x="199120" y="293626"/>
                </a:cubicBezTo>
                <a:cubicBezTo>
                  <a:pt x="180281" y="307082"/>
                  <a:pt x="161028" y="319959"/>
                  <a:pt x="141915" y="333047"/>
                </a:cubicBezTo>
                <a:cubicBezTo>
                  <a:pt x="124313" y="345103"/>
                  <a:pt x="106742" y="357190"/>
                  <a:pt x="89061" y="369136"/>
                </a:cubicBezTo>
                <a:cubicBezTo>
                  <a:pt x="86072" y="371155"/>
                  <a:pt x="84296" y="373682"/>
                  <a:pt x="83107" y="376991"/>
                </a:cubicBezTo>
                <a:cubicBezTo>
                  <a:pt x="75581" y="397958"/>
                  <a:pt x="63158" y="415474"/>
                  <a:pt x="45759" y="429415"/>
                </a:cubicBezTo>
                <a:cubicBezTo>
                  <a:pt x="32537" y="440016"/>
                  <a:pt x="17689" y="447667"/>
                  <a:pt x="1878" y="453566"/>
                </a:cubicBezTo>
                <a:cubicBezTo>
                  <a:pt x="1440" y="453730"/>
                  <a:pt x="884" y="453589"/>
                  <a:pt x="0" y="453589"/>
                </a:cubicBezTo>
                <a:cubicBezTo>
                  <a:pt x="110" y="452612"/>
                  <a:pt x="0" y="451704"/>
                  <a:pt x="321" y="450992"/>
                </a:cubicBezTo>
                <a:cubicBezTo>
                  <a:pt x="8676" y="432521"/>
                  <a:pt x="13613" y="412971"/>
                  <a:pt x="18666" y="393444"/>
                </a:cubicBezTo>
                <a:cubicBezTo>
                  <a:pt x="24464" y="371038"/>
                  <a:pt x="29783" y="348483"/>
                  <a:pt x="40251" y="327571"/>
                </a:cubicBezTo>
                <a:cubicBezTo>
                  <a:pt x="49123" y="309836"/>
                  <a:pt x="62109" y="296254"/>
                  <a:pt x="79086" y="285982"/>
                </a:cubicBezTo>
                <a:cubicBezTo>
                  <a:pt x="94177" y="276852"/>
                  <a:pt x="110106" y="268755"/>
                  <a:pt x="122216" y="255369"/>
                </a:cubicBezTo>
                <a:cubicBezTo>
                  <a:pt x="123092" y="254407"/>
                  <a:pt x="123984" y="253453"/>
                  <a:pt x="124782" y="252428"/>
                </a:cubicBezTo>
                <a:cubicBezTo>
                  <a:pt x="126097" y="250738"/>
                  <a:pt x="126050" y="249291"/>
                  <a:pt x="124321" y="247695"/>
                </a:cubicBezTo>
                <a:cubicBezTo>
                  <a:pt x="119455" y="243196"/>
                  <a:pt x="113431" y="241154"/>
                  <a:pt x="107281" y="239449"/>
                </a:cubicBezTo>
                <a:cubicBezTo>
                  <a:pt x="99395" y="237266"/>
                  <a:pt x="91431" y="235357"/>
                  <a:pt x="83530" y="233237"/>
                </a:cubicBezTo>
                <a:cubicBezTo>
                  <a:pt x="81824" y="232783"/>
                  <a:pt x="80228" y="231931"/>
                  <a:pt x="77670" y="2308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7" name="任意多边形: 形状 46"/>
          <p:cNvSpPr/>
          <p:nvPr userDrawn="1">
            <p:custDataLst>
              <p:tags r:id="rId43"/>
            </p:custDataLst>
          </p:nvPr>
        </p:nvSpPr>
        <p:spPr>
          <a:xfrm>
            <a:off x="7019925" y="2415540"/>
            <a:ext cx="217805" cy="94615"/>
          </a:xfrm>
          <a:custGeom>
            <a:avLst/>
            <a:gdLst>
              <a:gd name="connsiteX0" fmla="*/ 837 w 272525"/>
              <a:gd name="connsiteY0" fmla="*/ 197 h 118420"/>
              <a:gd name="connsiteX1" fmla="*/ 12463 w 272525"/>
              <a:gd name="connsiteY1" fmla="*/ 197 h 118420"/>
              <a:gd name="connsiteX2" fmla="*/ 58972 w 272525"/>
              <a:gd name="connsiteY2" fmla="*/ 518 h 118420"/>
              <a:gd name="connsiteX3" fmla="*/ 100029 w 272525"/>
              <a:gd name="connsiteY3" fmla="*/ 15617 h 118420"/>
              <a:gd name="connsiteX4" fmla="*/ 116349 w 272525"/>
              <a:gd name="connsiteY4" fmla="*/ 30161 h 118420"/>
              <a:gd name="connsiteX5" fmla="*/ 135242 w 272525"/>
              <a:gd name="connsiteY5" fmla="*/ 41465 h 118420"/>
              <a:gd name="connsiteX6" fmla="*/ 150388 w 272525"/>
              <a:gd name="connsiteY6" fmla="*/ 38790 h 118420"/>
              <a:gd name="connsiteX7" fmla="*/ 160472 w 272525"/>
              <a:gd name="connsiteY7" fmla="*/ 32195 h 118420"/>
              <a:gd name="connsiteX8" fmla="*/ 181611 w 272525"/>
              <a:gd name="connsiteY8" fmla="*/ 31100 h 118420"/>
              <a:gd name="connsiteX9" fmla="*/ 182213 w 272525"/>
              <a:gd name="connsiteY9" fmla="*/ 32179 h 118420"/>
              <a:gd name="connsiteX10" fmla="*/ 177285 w 272525"/>
              <a:gd name="connsiteY10" fmla="*/ 37225 h 118420"/>
              <a:gd name="connsiteX11" fmla="*/ 169062 w 272525"/>
              <a:gd name="connsiteY11" fmla="*/ 46472 h 118420"/>
              <a:gd name="connsiteX12" fmla="*/ 171613 w 272525"/>
              <a:gd name="connsiteY12" fmla="*/ 51604 h 118420"/>
              <a:gd name="connsiteX13" fmla="*/ 197218 w 272525"/>
              <a:gd name="connsiteY13" fmla="*/ 54468 h 118420"/>
              <a:gd name="connsiteX14" fmla="*/ 237219 w 272525"/>
              <a:gd name="connsiteY14" fmla="*/ 73103 h 118420"/>
              <a:gd name="connsiteX15" fmla="*/ 261706 w 272525"/>
              <a:gd name="connsiteY15" fmla="*/ 97160 h 118420"/>
              <a:gd name="connsiteX16" fmla="*/ 270883 w 272525"/>
              <a:gd name="connsiteY16" fmla="*/ 104404 h 118420"/>
              <a:gd name="connsiteX17" fmla="*/ 272526 w 272525"/>
              <a:gd name="connsiteY17" fmla="*/ 106759 h 118420"/>
              <a:gd name="connsiteX18" fmla="*/ 270030 w 272525"/>
              <a:gd name="connsiteY18" fmla="*/ 108191 h 118420"/>
              <a:gd name="connsiteX19" fmla="*/ 226658 w 272525"/>
              <a:gd name="connsiteY19" fmla="*/ 101963 h 118420"/>
              <a:gd name="connsiteX20" fmla="*/ 221330 w 272525"/>
              <a:gd name="connsiteY20" fmla="*/ 98075 h 118420"/>
              <a:gd name="connsiteX21" fmla="*/ 199253 w 272525"/>
              <a:gd name="connsiteY21" fmla="*/ 89955 h 118420"/>
              <a:gd name="connsiteX22" fmla="*/ 146210 w 272525"/>
              <a:gd name="connsiteY22" fmla="*/ 87068 h 118420"/>
              <a:gd name="connsiteX23" fmla="*/ 142745 w 272525"/>
              <a:gd name="connsiteY23" fmla="*/ 90440 h 118420"/>
              <a:gd name="connsiteX24" fmla="*/ 143863 w 272525"/>
              <a:gd name="connsiteY24" fmla="*/ 107197 h 118420"/>
              <a:gd name="connsiteX25" fmla="*/ 135938 w 272525"/>
              <a:gd name="connsiteY25" fmla="*/ 117907 h 118420"/>
              <a:gd name="connsiteX26" fmla="*/ 95007 w 272525"/>
              <a:gd name="connsiteY26" fmla="*/ 97661 h 118420"/>
              <a:gd name="connsiteX27" fmla="*/ 96587 w 272525"/>
              <a:gd name="connsiteY27" fmla="*/ 91230 h 118420"/>
              <a:gd name="connsiteX28" fmla="*/ 109464 w 272525"/>
              <a:gd name="connsiteY28" fmla="*/ 83172 h 118420"/>
              <a:gd name="connsiteX29" fmla="*/ 109714 w 272525"/>
              <a:gd name="connsiteY29" fmla="*/ 69340 h 118420"/>
              <a:gd name="connsiteX30" fmla="*/ 55217 w 272525"/>
              <a:gd name="connsiteY30" fmla="*/ 29558 h 118420"/>
              <a:gd name="connsiteX31" fmla="*/ 49123 w 272525"/>
              <a:gd name="connsiteY31" fmla="*/ 27493 h 118420"/>
              <a:gd name="connsiteX32" fmla="*/ 11938 w 272525"/>
              <a:gd name="connsiteY32" fmla="*/ 14092 h 118420"/>
              <a:gd name="connsiteX33" fmla="*/ 0 w 272525"/>
              <a:gd name="connsiteY33" fmla="*/ 1496 h 118420"/>
              <a:gd name="connsiteX34" fmla="*/ 837 w 272525"/>
              <a:gd name="connsiteY34" fmla="*/ 197 h 11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2525" h="118420">
                <a:moveTo>
                  <a:pt x="837" y="197"/>
                </a:moveTo>
                <a:cubicBezTo>
                  <a:pt x="4710" y="197"/>
                  <a:pt x="8590" y="197"/>
                  <a:pt x="12463" y="197"/>
                </a:cubicBezTo>
                <a:cubicBezTo>
                  <a:pt x="27968" y="236"/>
                  <a:pt x="43521" y="-444"/>
                  <a:pt x="58972" y="518"/>
                </a:cubicBezTo>
                <a:cubicBezTo>
                  <a:pt x="73915" y="1449"/>
                  <a:pt x="88216" y="5580"/>
                  <a:pt x="100029" y="15617"/>
                </a:cubicBezTo>
                <a:cubicBezTo>
                  <a:pt x="105584" y="20335"/>
                  <a:pt x="110833" y="25404"/>
                  <a:pt x="116349" y="30161"/>
                </a:cubicBezTo>
                <a:cubicBezTo>
                  <a:pt x="121974" y="35011"/>
                  <a:pt x="127818" y="39463"/>
                  <a:pt x="135242" y="41465"/>
                </a:cubicBezTo>
                <a:cubicBezTo>
                  <a:pt x="140844" y="42975"/>
                  <a:pt x="145725" y="42029"/>
                  <a:pt x="150388" y="38790"/>
                </a:cubicBezTo>
                <a:cubicBezTo>
                  <a:pt x="153689" y="36498"/>
                  <a:pt x="156960" y="34119"/>
                  <a:pt x="160472" y="32195"/>
                </a:cubicBezTo>
                <a:cubicBezTo>
                  <a:pt x="167357" y="28424"/>
                  <a:pt x="174523" y="30215"/>
                  <a:pt x="181611" y="31100"/>
                </a:cubicBezTo>
                <a:cubicBezTo>
                  <a:pt x="181814" y="31459"/>
                  <a:pt x="182010" y="31819"/>
                  <a:pt x="182213" y="32179"/>
                </a:cubicBezTo>
                <a:cubicBezTo>
                  <a:pt x="180563" y="33861"/>
                  <a:pt x="178873" y="35496"/>
                  <a:pt x="177285" y="37225"/>
                </a:cubicBezTo>
                <a:cubicBezTo>
                  <a:pt x="174484" y="40261"/>
                  <a:pt x="171425" y="43124"/>
                  <a:pt x="169062" y="46472"/>
                </a:cubicBezTo>
                <a:cubicBezTo>
                  <a:pt x="166833" y="49641"/>
                  <a:pt x="167725" y="51119"/>
                  <a:pt x="171613" y="51604"/>
                </a:cubicBezTo>
                <a:cubicBezTo>
                  <a:pt x="180140" y="52661"/>
                  <a:pt x="188660" y="54092"/>
                  <a:pt x="197218" y="54468"/>
                </a:cubicBezTo>
                <a:cubicBezTo>
                  <a:pt x="213248" y="55164"/>
                  <a:pt x="226141" y="61986"/>
                  <a:pt x="237219" y="73103"/>
                </a:cubicBezTo>
                <a:cubicBezTo>
                  <a:pt x="245293" y="81208"/>
                  <a:pt x="253429" y="89258"/>
                  <a:pt x="261706" y="97160"/>
                </a:cubicBezTo>
                <a:cubicBezTo>
                  <a:pt x="264515" y="99835"/>
                  <a:pt x="267863" y="101940"/>
                  <a:pt x="270883" y="104404"/>
                </a:cubicBezTo>
                <a:cubicBezTo>
                  <a:pt x="271595" y="104983"/>
                  <a:pt x="271986" y="105961"/>
                  <a:pt x="272526" y="106759"/>
                </a:cubicBezTo>
                <a:cubicBezTo>
                  <a:pt x="271697" y="107252"/>
                  <a:pt x="270914" y="108058"/>
                  <a:pt x="270030" y="108191"/>
                </a:cubicBezTo>
                <a:cubicBezTo>
                  <a:pt x="254955" y="110467"/>
                  <a:pt x="240427" y="108676"/>
                  <a:pt x="226658" y="101963"/>
                </a:cubicBezTo>
                <a:cubicBezTo>
                  <a:pt x="224702" y="101009"/>
                  <a:pt x="222770" y="99687"/>
                  <a:pt x="221330" y="98075"/>
                </a:cubicBezTo>
                <a:cubicBezTo>
                  <a:pt x="215376" y="91394"/>
                  <a:pt x="207420" y="90408"/>
                  <a:pt x="199253" y="89955"/>
                </a:cubicBezTo>
                <a:cubicBezTo>
                  <a:pt x="181572" y="88977"/>
                  <a:pt x="163883" y="88085"/>
                  <a:pt x="146210" y="87068"/>
                </a:cubicBezTo>
                <a:cubicBezTo>
                  <a:pt x="143574" y="86919"/>
                  <a:pt x="142596" y="87991"/>
                  <a:pt x="142745" y="90440"/>
                </a:cubicBezTo>
                <a:cubicBezTo>
                  <a:pt x="143089" y="96025"/>
                  <a:pt x="143237" y="101635"/>
                  <a:pt x="143863" y="107197"/>
                </a:cubicBezTo>
                <a:cubicBezTo>
                  <a:pt x="144904" y="116460"/>
                  <a:pt x="145037" y="116444"/>
                  <a:pt x="135938" y="117907"/>
                </a:cubicBezTo>
                <a:cubicBezTo>
                  <a:pt x="119142" y="120606"/>
                  <a:pt x="102900" y="112478"/>
                  <a:pt x="95007" y="97661"/>
                </a:cubicBezTo>
                <a:cubicBezTo>
                  <a:pt x="93442" y="94727"/>
                  <a:pt x="93763" y="92912"/>
                  <a:pt x="96587" y="91230"/>
                </a:cubicBezTo>
                <a:cubicBezTo>
                  <a:pt x="100937" y="88640"/>
                  <a:pt x="105232" y="85949"/>
                  <a:pt x="109464" y="83172"/>
                </a:cubicBezTo>
                <a:cubicBezTo>
                  <a:pt x="118328" y="77351"/>
                  <a:pt x="118132" y="75380"/>
                  <a:pt x="109714" y="69340"/>
                </a:cubicBezTo>
                <a:cubicBezTo>
                  <a:pt x="91439" y="56228"/>
                  <a:pt x="73430" y="42756"/>
                  <a:pt x="55217" y="29558"/>
                </a:cubicBezTo>
                <a:cubicBezTo>
                  <a:pt x="53543" y="28346"/>
                  <a:pt x="51212" y="27657"/>
                  <a:pt x="49123" y="27493"/>
                </a:cubicBezTo>
                <a:cubicBezTo>
                  <a:pt x="35471" y="26421"/>
                  <a:pt x="22625" y="23010"/>
                  <a:pt x="11938" y="14092"/>
                </a:cubicBezTo>
                <a:cubicBezTo>
                  <a:pt x="7518" y="10391"/>
                  <a:pt x="3951" y="5713"/>
                  <a:pt x="0" y="1496"/>
                </a:cubicBezTo>
                <a:cubicBezTo>
                  <a:pt x="282" y="1058"/>
                  <a:pt x="563" y="628"/>
                  <a:pt x="837" y="197"/>
                </a:cubicBezTo>
                <a:close/>
              </a:path>
            </a:pathLst>
          </a:custGeom>
          <a:solidFill>
            <a:srgbClr val="FFFFFF">
              <a:alpha val="3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9" name="任意多边形: 形状 48"/>
          <p:cNvSpPr/>
          <p:nvPr userDrawn="1">
            <p:custDataLst>
              <p:tags r:id="rId44"/>
            </p:custDataLst>
          </p:nvPr>
        </p:nvSpPr>
        <p:spPr>
          <a:xfrm>
            <a:off x="6891655" y="4819015"/>
            <a:ext cx="4407535" cy="2038985"/>
          </a:xfrm>
          <a:custGeom>
            <a:avLst/>
            <a:gdLst>
              <a:gd name="connsiteX0" fmla="*/ 4581346 w 4581345"/>
              <a:gd name="connsiteY0" fmla="*/ 2042934 h 2042934"/>
              <a:gd name="connsiteX1" fmla="*/ 0 w 4581345"/>
              <a:gd name="connsiteY1" fmla="*/ 2042934 h 2042934"/>
              <a:gd name="connsiteX2" fmla="*/ 0 w 4581345"/>
              <a:gd name="connsiteY2" fmla="*/ 144300 h 2042934"/>
              <a:gd name="connsiteX3" fmla="*/ 1788395 w 4581345"/>
              <a:gd name="connsiteY3" fmla="*/ 0 h 2042934"/>
              <a:gd name="connsiteX4" fmla="*/ 4581346 w 4581345"/>
              <a:gd name="connsiteY4" fmla="*/ 361855 h 2042934"/>
              <a:gd name="connsiteX5" fmla="*/ 4581346 w 4581345"/>
              <a:gd name="connsiteY5" fmla="*/ 2042934 h 204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1345" h="2042934">
                <a:moveTo>
                  <a:pt x="4581346" y="2042934"/>
                </a:moveTo>
                <a:lnTo>
                  <a:pt x="0" y="2042934"/>
                </a:lnTo>
                <a:lnTo>
                  <a:pt x="0" y="144300"/>
                </a:lnTo>
                <a:lnTo>
                  <a:pt x="1788395" y="0"/>
                </a:lnTo>
                <a:lnTo>
                  <a:pt x="4581346" y="361855"/>
                </a:lnTo>
                <a:lnTo>
                  <a:pt x="4581346" y="2042934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0" name="任意多边形: 形状 49"/>
          <p:cNvSpPr/>
          <p:nvPr userDrawn="1">
            <p:custDataLst>
              <p:tags r:id="rId45"/>
            </p:custDataLst>
          </p:nvPr>
        </p:nvSpPr>
        <p:spPr>
          <a:xfrm>
            <a:off x="6486525" y="5274310"/>
            <a:ext cx="1764665" cy="1583690"/>
          </a:xfrm>
          <a:custGeom>
            <a:avLst/>
            <a:gdLst>
              <a:gd name="connsiteX0" fmla="*/ 1834030 w 1834029"/>
              <a:gd name="connsiteY0" fmla="*/ 1587007 h 1587006"/>
              <a:gd name="connsiteX1" fmla="*/ 0 w 1834029"/>
              <a:gd name="connsiteY1" fmla="*/ 1587007 h 1587006"/>
              <a:gd name="connsiteX2" fmla="*/ 0 w 1834029"/>
              <a:gd name="connsiteY2" fmla="*/ 0 h 1587006"/>
              <a:gd name="connsiteX3" fmla="*/ 763558 w 1834029"/>
              <a:gd name="connsiteY3" fmla="*/ 649382 h 1587006"/>
              <a:gd name="connsiteX4" fmla="*/ 1834030 w 1834029"/>
              <a:gd name="connsiteY4" fmla="*/ 971269 h 1587006"/>
              <a:gd name="connsiteX5" fmla="*/ 1834030 w 1834029"/>
              <a:gd name="connsiteY5" fmla="*/ 1587007 h 158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4029" h="1587006">
                <a:moveTo>
                  <a:pt x="1834030" y="1587007"/>
                </a:moveTo>
                <a:lnTo>
                  <a:pt x="0" y="1587007"/>
                </a:lnTo>
                <a:lnTo>
                  <a:pt x="0" y="0"/>
                </a:lnTo>
                <a:cubicBezTo>
                  <a:pt x="0" y="0"/>
                  <a:pt x="0" y="310673"/>
                  <a:pt x="763558" y="649382"/>
                </a:cubicBezTo>
                <a:cubicBezTo>
                  <a:pt x="1325011" y="928259"/>
                  <a:pt x="1646898" y="958146"/>
                  <a:pt x="1834030" y="971269"/>
                </a:cubicBezTo>
                <a:lnTo>
                  <a:pt x="1834030" y="1587007"/>
                </a:lnTo>
                <a:close/>
              </a:path>
            </a:pathLst>
          </a:custGeom>
          <a:gradFill flip="none" rotWithShape="1">
            <a:gsLst>
              <a:gs pos="4200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1" name="任意多边形: 形状 50"/>
          <p:cNvSpPr/>
          <p:nvPr userDrawn="1">
            <p:custDataLst>
              <p:tags r:id="rId46"/>
            </p:custDataLst>
          </p:nvPr>
        </p:nvSpPr>
        <p:spPr>
          <a:xfrm>
            <a:off x="8250555" y="6022340"/>
            <a:ext cx="269875" cy="835660"/>
          </a:xfrm>
          <a:custGeom>
            <a:avLst/>
            <a:gdLst>
              <a:gd name="connsiteX0" fmla="*/ 280727 w 280726"/>
              <a:gd name="connsiteY0" fmla="*/ 837110 h 837109"/>
              <a:gd name="connsiteX1" fmla="*/ 0 w 280726"/>
              <a:gd name="connsiteY1" fmla="*/ 837110 h 837109"/>
              <a:gd name="connsiteX2" fmla="*/ 0 w 280726"/>
              <a:gd name="connsiteY2" fmla="*/ 222685 h 837109"/>
              <a:gd name="connsiteX3" fmla="*/ 280727 w 280726"/>
              <a:gd name="connsiteY3" fmla="*/ 0 h 837109"/>
              <a:gd name="connsiteX4" fmla="*/ 280727 w 280726"/>
              <a:gd name="connsiteY4" fmla="*/ 837110 h 83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726" h="837109">
                <a:moveTo>
                  <a:pt x="280727" y="837110"/>
                </a:moveTo>
                <a:lnTo>
                  <a:pt x="0" y="837110"/>
                </a:lnTo>
                <a:lnTo>
                  <a:pt x="0" y="222685"/>
                </a:lnTo>
                <a:lnTo>
                  <a:pt x="280727" y="0"/>
                </a:lnTo>
                <a:lnTo>
                  <a:pt x="280727" y="837110"/>
                </a:lnTo>
                <a:close/>
              </a:path>
            </a:pathLst>
          </a:custGeom>
          <a:solidFill>
            <a:schemeClr val="accent1"/>
          </a:soli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2" name="任意多边形: 形状 51"/>
          <p:cNvSpPr/>
          <p:nvPr userDrawn="1">
            <p:custDataLst>
              <p:tags r:id="rId47"/>
            </p:custDataLst>
          </p:nvPr>
        </p:nvSpPr>
        <p:spPr>
          <a:xfrm>
            <a:off x="11291570" y="4686935"/>
            <a:ext cx="900430" cy="2171065"/>
          </a:xfrm>
          <a:custGeom>
            <a:avLst/>
            <a:gdLst>
              <a:gd name="connsiteX0" fmla="*/ 935954 w 935954"/>
              <a:gd name="connsiteY0" fmla="*/ 2174887 h 2174886"/>
              <a:gd name="connsiteX1" fmla="*/ 0 w 935954"/>
              <a:gd name="connsiteY1" fmla="*/ 2174887 h 2174886"/>
              <a:gd name="connsiteX2" fmla="*/ 0 w 935954"/>
              <a:gd name="connsiteY2" fmla="*/ 538965 h 2174886"/>
              <a:gd name="connsiteX3" fmla="*/ 567061 w 935954"/>
              <a:gd name="connsiteY3" fmla="*/ 405998 h 2174886"/>
              <a:gd name="connsiteX4" fmla="*/ 935954 w 935954"/>
              <a:gd name="connsiteY4" fmla="*/ 0 h 2174886"/>
              <a:gd name="connsiteX5" fmla="*/ 935954 w 935954"/>
              <a:gd name="connsiteY5" fmla="*/ 2174887 h 217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954" h="2174886">
                <a:moveTo>
                  <a:pt x="935954" y="2174887"/>
                </a:moveTo>
                <a:lnTo>
                  <a:pt x="0" y="2174887"/>
                </a:lnTo>
                <a:lnTo>
                  <a:pt x="0" y="538965"/>
                </a:lnTo>
                <a:cubicBezTo>
                  <a:pt x="0" y="538965"/>
                  <a:pt x="214035" y="544512"/>
                  <a:pt x="567061" y="405998"/>
                </a:cubicBezTo>
                <a:cubicBezTo>
                  <a:pt x="920147" y="267484"/>
                  <a:pt x="935954" y="0"/>
                  <a:pt x="935954" y="0"/>
                </a:cubicBezTo>
                <a:lnTo>
                  <a:pt x="935954" y="2174887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28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53" name="直接连接符 52"/>
          <p:cNvCxnSpPr/>
          <p:nvPr userDrawn="1">
            <p:custDataLst>
              <p:tags r:id="rId48"/>
            </p:custDataLst>
          </p:nvPr>
        </p:nvCxnSpPr>
        <p:spPr>
          <a:xfrm>
            <a:off x="11403965" y="5061585"/>
            <a:ext cx="0" cy="179641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2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 userDrawn="1">
            <p:custDataLst>
              <p:tags r:id="rId49"/>
            </p:custDataLst>
          </p:nvPr>
        </p:nvCxnSpPr>
        <p:spPr>
          <a:xfrm>
            <a:off x="11569700" y="5061585"/>
            <a:ext cx="0" cy="179641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2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 userDrawn="1">
            <p:custDataLst>
              <p:tags r:id="rId50"/>
            </p:custDataLst>
          </p:nvPr>
        </p:nvCxnSpPr>
        <p:spPr>
          <a:xfrm>
            <a:off x="11708765" y="5061585"/>
            <a:ext cx="0" cy="179641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 userDrawn="1">
            <p:custDataLst>
              <p:tags r:id="rId51"/>
            </p:custDataLst>
          </p:nvPr>
        </p:nvCxnSpPr>
        <p:spPr>
          <a:xfrm>
            <a:off x="11847195" y="4973955"/>
            <a:ext cx="0" cy="188404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 userDrawn="1">
            <p:custDataLst>
              <p:tags r:id="rId52"/>
            </p:custDataLst>
          </p:nvPr>
        </p:nvCxnSpPr>
        <p:spPr>
          <a:xfrm>
            <a:off x="11985625" y="4973955"/>
            <a:ext cx="0" cy="188404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 userDrawn="1">
            <p:custDataLst>
              <p:tags r:id="rId53"/>
            </p:custDataLst>
          </p:nvPr>
        </p:nvCxnSpPr>
        <p:spPr>
          <a:xfrm>
            <a:off x="12124690" y="4871085"/>
            <a:ext cx="0" cy="1986915"/>
          </a:xfrm>
          <a:prstGeom prst="line">
            <a:avLst/>
          </a:prstGeom>
          <a:ln w="12700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 userDrawn="1">
            <p:custDataLst>
              <p:tags r:id="rId54"/>
            </p:custDataLst>
          </p:nvPr>
        </p:nvCxnSpPr>
        <p:spPr>
          <a:xfrm>
            <a:off x="11482705" y="5061585"/>
            <a:ext cx="0" cy="179641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 userDrawn="1">
            <p:custDataLst>
              <p:tags r:id="rId55"/>
            </p:custDataLst>
          </p:nvPr>
        </p:nvCxnSpPr>
        <p:spPr>
          <a:xfrm>
            <a:off x="12068175" y="5287010"/>
            <a:ext cx="0" cy="1570990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 userDrawn="1">
            <p:custDataLst>
              <p:tags r:id="rId56"/>
            </p:custDataLst>
          </p:nvPr>
        </p:nvCxnSpPr>
        <p:spPr>
          <a:xfrm>
            <a:off x="11915775" y="5142230"/>
            <a:ext cx="0" cy="141033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任意多边形: 形状 61"/>
          <p:cNvSpPr/>
          <p:nvPr userDrawn="1">
            <p:custDataLst>
              <p:tags r:id="rId57"/>
            </p:custDataLst>
          </p:nvPr>
        </p:nvSpPr>
        <p:spPr>
          <a:xfrm>
            <a:off x="6482715" y="4676775"/>
            <a:ext cx="5706745" cy="1579245"/>
          </a:xfrm>
          <a:custGeom>
            <a:avLst/>
            <a:gdLst>
              <a:gd name="connsiteX0" fmla="*/ 1835200 w 5931539"/>
              <a:gd name="connsiteY0" fmla="*/ 1581459 h 1582432"/>
              <a:gd name="connsiteX1" fmla="*/ 2127559 w 5931539"/>
              <a:gd name="connsiteY1" fmla="*/ 1349528 h 1582432"/>
              <a:gd name="connsiteX2" fmla="*/ 1050108 w 5931539"/>
              <a:gd name="connsiteY2" fmla="*/ 988211 h 1582432"/>
              <a:gd name="connsiteX3" fmla="*/ 569126 w 5931539"/>
              <a:gd name="connsiteY3" fmla="*/ 542782 h 1582432"/>
              <a:gd name="connsiteX4" fmla="*/ 1450617 w 5931539"/>
              <a:gd name="connsiteY4" fmla="*/ 270108 h 1582432"/>
              <a:gd name="connsiteX5" fmla="*/ 2507966 w 5931539"/>
              <a:gd name="connsiteY5" fmla="*/ 306974 h 1582432"/>
              <a:gd name="connsiteX6" fmla="*/ 4631133 w 5931539"/>
              <a:gd name="connsiteY6" fmla="*/ 580184 h 1582432"/>
              <a:gd name="connsiteX7" fmla="*/ 5593037 w 5931539"/>
              <a:gd name="connsiteY7" fmla="*/ 426697 h 1582432"/>
              <a:gd name="connsiteX8" fmla="*/ 5929897 w 5931539"/>
              <a:gd name="connsiteY8" fmla="*/ 0 h 1582432"/>
              <a:gd name="connsiteX9" fmla="*/ 3272418 w 5931539"/>
              <a:gd name="connsiteY9" fmla="*/ 157185 h 1582432"/>
              <a:gd name="connsiteX10" fmla="*/ 1382255 w 5931539"/>
              <a:gd name="connsiteY10" fmla="*/ 52375 h 1582432"/>
              <a:gd name="connsiteX11" fmla="*/ 1170 w 5931539"/>
              <a:gd name="connsiteY11" fmla="*/ 542782 h 1582432"/>
              <a:gd name="connsiteX12" fmla="*/ 784294 w 5931539"/>
              <a:gd name="connsiteY12" fmla="*/ 1269176 h 1582432"/>
              <a:gd name="connsiteX13" fmla="*/ 1835200 w 5931539"/>
              <a:gd name="connsiteY13" fmla="*/ 1581399 h 158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31539" h="1582432">
                <a:moveTo>
                  <a:pt x="1835200" y="1581459"/>
                </a:moveTo>
                <a:lnTo>
                  <a:pt x="2127559" y="1349528"/>
                </a:lnTo>
                <a:cubicBezTo>
                  <a:pt x="2127559" y="1349528"/>
                  <a:pt x="1559723" y="1210477"/>
                  <a:pt x="1050108" y="988211"/>
                </a:cubicBezTo>
                <a:cubicBezTo>
                  <a:pt x="965997" y="951047"/>
                  <a:pt x="497781" y="753715"/>
                  <a:pt x="569126" y="542782"/>
                </a:cubicBezTo>
                <a:cubicBezTo>
                  <a:pt x="645780" y="316220"/>
                  <a:pt x="1450617" y="270108"/>
                  <a:pt x="1450617" y="270108"/>
                </a:cubicBezTo>
                <a:cubicBezTo>
                  <a:pt x="1450617" y="270108"/>
                  <a:pt x="2040167" y="243980"/>
                  <a:pt x="2507966" y="306974"/>
                </a:cubicBezTo>
                <a:cubicBezTo>
                  <a:pt x="2873996" y="354100"/>
                  <a:pt x="4058525" y="550239"/>
                  <a:pt x="4631133" y="580184"/>
                </a:cubicBezTo>
                <a:cubicBezTo>
                  <a:pt x="5203742" y="610130"/>
                  <a:pt x="5593037" y="426697"/>
                  <a:pt x="5593037" y="426697"/>
                </a:cubicBezTo>
                <a:cubicBezTo>
                  <a:pt x="5593037" y="426697"/>
                  <a:pt x="5958948" y="254539"/>
                  <a:pt x="5929897" y="0"/>
                </a:cubicBezTo>
                <a:cubicBezTo>
                  <a:pt x="5872153" y="360960"/>
                  <a:pt x="4939957" y="390369"/>
                  <a:pt x="3272418" y="157185"/>
                </a:cubicBezTo>
                <a:cubicBezTo>
                  <a:pt x="3028438" y="112326"/>
                  <a:pt x="1897060" y="6621"/>
                  <a:pt x="1382255" y="52375"/>
                </a:cubicBezTo>
                <a:cubicBezTo>
                  <a:pt x="867450" y="98129"/>
                  <a:pt x="58020" y="217614"/>
                  <a:pt x="1170" y="542782"/>
                </a:cubicBezTo>
                <a:cubicBezTo>
                  <a:pt x="-33786" y="938877"/>
                  <a:pt x="725536" y="1226882"/>
                  <a:pt x="784294" y="1269176"/>
                </a:cubicBezTo>
                <a:cubicBezTo>
                  <a:pt x="1536697" y="1617072"/>
                  <a:pt x="1835200" y="1581399"/>
                  <a:pt x="1835200" y="1581399"/>
                </a:cubicBezTo>
                <a:close/>
              </a:path>
            </a:pathLst>
          </a:custGeom>
          <a:gradFill flip="none" rotWithShape="1">
            <a:gsLst>
              <a:gs pos="32000">
                <a:schemeClr val="accent1">
                  <a:lumMod val="20000"/>
                  <a:lumOff val="80000"/>
                </a:schemeClr>
              </a:gs>
              <a:gs pos="100000">
                <a:srgbClr val="FFFFFF"/>
              </a:gs>
              <a:gs pos="59000">
                <a:schemeClr val="accent1">
                  <a:lumMod val="20000"/>
                  <a:lumOff val="80000"/>
                </a:schemeClr>
              </a:gs>
              <a:gs pos="0">
                <a:srgbClr val="FFFFFF"/>
              </a:gs>
            </a:gsLst>
            <a:lin ang="10800000" scaled="1"/>
            <a:tileRect/>
          </a:gradFill>
          <a:ln w="5960" cap="flat">
            <a:gradFill flip="none" rotWithShape="1">
              <a:gsLst>
                <a:gs pos="57000">
                  <a:schemeClr val="accent1">
                    <a:lumMod val="20000"/>
                    <a:lumOff val="80000"/>
                    <a:alpha val="0"/>
                  </a:schemeClr>
                </a:gs>
                <a:gs pos="99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63" name="任意多边形: 形状 62"/>
          <p:cNvSpPr/>
          <p:nvPr userDrawn="1">
            <p:custDataLst>
              <p:tags r:id="rId58"/>
            </p:custDataLst>
          </p:nvPr>
        </p:nvSpPr>
        <p:spPr>
          <a:xfrm>
            <a:off x="6657975" y="4798695"/>
            <a:ext cx="2843530" cy="330835"/>
          </a:xfrm>
          <a:custGeom>
            <a:avLst/>
            <a:gdLst>
              <a:gd name="connsiteX0" fmla="*/ 0 w 2539760"/>
              <a:gd name="connsiteY0" fmla="*/ 198120 h 198119"/>
              <a:gd name="connsiteX1" fmla="*/ 480531 w 2539760"/>
              <a:gd name="connsiteY1" fmla="*/ 53778 h 198119"/>
              <a:gd name="connsiteX2" fmla="*/ 2539761 w 2539760"/>
              <a:gd name="connsiteY2" fmla="*/ 118781 h 198119"/>
              <a:gd name="connsiteX3" fmla="*/ 0 w 2539760"/>
              <a:gd name="connsiteY3" fmla="*/ 198120 h 198119"/>
              <a:gd name="connsiteX0-1" fmla="*/ 0 w 2733153"/>
              <a:gd name="connsiteY0-2" fmla="*/ 293755 h 293755"/>
              <a:gd name="connsiteX1-3" fmla="*/ 673923 w 2733153"/>
              <a:gd name="connsiteY1-4" fmla="*/ 53778 h 293755"/>
              <a:gd name="connsiteX2-5" fmla="*/ 2733153 w 2733153"/>
              <a:gd name="connsiteY2-6" fmla="*/ 118781 h 293755"/>
              <a:gd name="connsiteX3-7" fmla="*/ 0 w 2733153"/>
              <a:gd name="connsiteY3-8" fmla="*/ 293755 h 293755"/>
              <a:gd name="connsiteX0-9" fmla="*/ 0 w 2733153"/>
              <a:gd name="connsiteY0-10" fmla="*/ 293755 h 293755"/>
              <a:gd name="connsiteX1-11" fmla="*/ 673923 w 2733153"/>
              <a:gd name="connsiteY1-12" fmla="*/ 53778 h 293755"/>
              <a:gd name="connsiteX2-13" fmla="*/ 2733153 w 2733153"/>
              <a:gd name="connsiteY2-14" fmla="*/ 118781 h 293755"/>
              <a:gd name="connsiteX3-15" fmla="*/ 0 w 2733153"/>
              <a:gd name="connsiteY3-16" fmla="*/ 293755 h 293755"/>
              <a:gd name="connsiteX0-17" fmla="*/ 0 w 2733153"/>
              <a:gd name="connsiteY0-18" fmla="*/ 285110 h 285110"/>
              <a:gd name="connsiteX1-19" fmla="*/ 620140 w 2733153"/>
              <a:gd name="connsiteY1-20" fmla="*/ 61072 h 285110"/>
              <a:gd name="connsiteX2-21" fmla="*/ 2733153 w 2733153"/>
              <a:gd name="connsiteY2-22" fmla="*/ 110136 h 285110"/>
              <a:gd name="connsiteX3-23" fmla="*/ 0 w 2733153"/>
              <a:gd name="connsiteY3-24" fmla="*/ 285110 h 285110"/>
              <a:gd name="connsiteX0-25" fmla="*/ 0 w 2733153"/>
              <a:gd name="connsiteY0-26" fmla="*/ 290880 h 290880"/>
              <a:gd name="connsiteX1-27" fmla="*/ 620140 w 2733153"/>
              <a:gd name="connsiteY1-28" fmla="*/ 66842 h 290880"/>
              <a:gd name="connsiteX2-29" fmla="*/ 2733153 w 2733153"/>
              <a:gd name="connsiteY2-30" fmla="*/ 115906 h 290880"/>
              <a:gd name="connsiteX3-31" fmla="*/ 0 w 2733153"/>
              <a:gd name="connsiteY3-32" fmla="*/ 290880 h 290880"/>
              <a:gd name="connsiteX0-33" fmla="*/ 0 w 2733153"/>
              <a:gd name="connsiteY0-34" fmla="*/ 295090 h 295090"/>
              <a:gd name="connsiteX1-35" fmla="*/ 620140 w 2733153"/>
              <a:gd name="connsiteY1-36" fmla="*/ 71052 h 295090"/>
              <a:gd name="connsiteX2-37" fmla="*/ 2733153 w 2733153"/>
              <a:gd name="connsiteY2-38" fmla="*/ 120116 h 295090"/>
              <a:gd name="connsiteX3-39" fmla="*/ 0 w 2733153"/>
              <a:gd name="connsiteY3-40" fmla="*/ 295090 h 2950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733153" h="295090">
                <a:moveTo>
                  <a:pt x="0" y="295090"/>
                </a:moveTo>
                <a:cubicBezTo>
                  <a:pt x="0" y="295090"/>
                  <a:pt x="257177" y="134719"/>
                  <a:pt x="620140" y="71052"/>
                </a:cubicBezTo>
                <a:cubicBezTo>
                  <a:pt x="1061094" y="-24163"/>
                  <a:pt x="1990149" y="-38351"/>
                  <a:pt x="2733153" y="120116"/>
                </a:cubicBezTo>
                <a:cubicBezTo>
                  <a:pt x="2304343" y="31922"/>
                  <a:pt x="778518" y="-135761"/>
                  <a:pt x="0" y="2950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60000">
                <a:schemeClr val="accent1">
                  <a:lumMod val="20000"/>
                  <a:lumOff val="80000"/>
                  <a:alpha val="50000"/>
                </a:schemeClr>
              </a:gs>
            </a:gsLst>
            <a:lin ang="10800000" scaled="1"/>
            <a:tileRect/>
          </a:gradFill>
          <a:ln w="702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4" name="任意多边形: 形状 63"/>
          <p:cNvSpPr/>
          <p:nvPr userDrawn="1">
            <p:custDataLst>
              <p:tags r:id="rId59"/>
            </p:custDataLst>
          </p:nvPr>
        </p:nvSpPr>
        <p:spPr>
          <a:xfrm>
            <a:off x="9773920" y="4665980"/>
            <a:ext cx="2415540" cy="389890"/>
          </a:xfrm>
          <a:custGeom>
            <a:avLst/>
            <a:gdLst>
              <a:gd name="connsiteX0" fmla="*/ 0 w 2463443"/>
              <a:gd name="connsiteY0" fmla="*/ 288825 h 402305"/>
              <a:gd name="connsiteX1" fmla="*/ 2012849 w 2463443"/>
              <a:gd name="connsiteY1" fmla="*/ 365985 h 402305"/>
              <a:gd name="connsiteX2" fmla="*/ 2463443 w 2463443"/>
              <a:gd name="connsiteY2" fmla="*/ 0 h 402305"/>
              <a:gd name="connsiteX3" fmla="*/ 1998724 w 2463443"/>
              <a:gd name="connsiteY3" fmla="*/ 342795 h 402305"/>
              <a:gd name="connsiteX4" fmla="*/ 903368 w 2463443"/>
              <a:gd name="connsiteY4" fmla="*/ 372028 h 402305"/>
              <a:gd name="connsiteX5" fmla="*/ 0 w 2463443"/>
              <a:gd name="connsiteY5" fmla="*/ 288825 h 402305"/>
              <a:gd name="connsiteX0-1" fmla="*/ 0 w 2463443"/>
              <a:gd name="connsiteY0-2" fmla="*/ 288825 h 409516"/>
              <a:gd name="connsiteX1-3" fmla="*/ 2012849 w 2463443"/>
              <a:gd name="connsiteY1-4" fmla="*/ 365985 h 409516"/>
              <a:gd name="connsiteX2-5" fmla="*/ 2463443 w 2463443"/>
              <a:gd name="connsiteY2-6" fmla="*/ 0 h 409516"/>
              <a:gd name="connsiteX3-7" fmla="*/ 1998724 w 2463443"/>
              <a:gd name="connsiteY3-8" fmla="*/ 342795 h 409516"/>
              <a:gd name="connsiteX4-9" fmla="*/ 903368 w 2463443"/>
              <a:gd name="connsiteY4-10" fmla="*/ 372028 h 409516"/>
              <a:gd name="connsiteX5-11" fmla="*/ 0 w 2463443"/>
              <a:gd name="connsiteY5-12" fmla="*/ 288825 h 4095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463443" h="409516">
                <a:moveTo>
                  <a:pt x="0" y="288825"/>
                </a:moveTo>
                <a:cubicBezTo>
                  <a:pt x="0" y="288825"/>
                  <a:pt x="1287755" y="497592"/>
                  <a:pt x="2012849" y="365985"/>
                </a:cubicBezTo>
                <a:cubicBezTo>
                  <a:pt x="2247633" y="313631"/>
                  <a:pt x="2387618" y="244201"/>
                  <a:pt x="2463443" y="0"/>
                </a:cubicBezTo>
                <a:cubicBezTo>
                  <a:pt x="2362320" y="260715"/>
                  <a:pt x="2170051" y="305409"/>
                  <a:pt x="1998724" y="342795"/>
                </a:cubicBezTo>
                <a:cubicBezTo>
                  <a:pt x="1765626" y="393673"/>
                  <a:pt x="1093810" y="378002"/>
                  <a:pt x="903368" y="372028"/>
                </a:cubicBezTo>
                <a:cubicBezTo>
                  <a:pt x="712926" y="366055"/>
                  <a:pt x="0" y="288825"/>
                  <a:pt x="0" y="288825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40000"/>
                  <a:lumOff val="60000"/>
                  <a:alpha val="40000"/>
                </a:schemeClr>
              </a:gs>
              <a:gs pos="26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1"/>
            <a:tileRect/>
          </a:gradFill>
          <a:ln w="702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5" name="图形 8"/>
          <p:cNvSpPr/>
          <p:nvPr userDrawn="1">
            <p:custDataLst>
              <p:tags r:id="rId60"/>
            </p:custDataLst>
          </p:nvPr>
        </p:nvSpPr>
        <p:spPr>
          <a:xfrm>
            <a:off x="11163935" y="5100320"/>
            <a:ext cx="715010" cy="84455"/>
          </a:xfrm>
          <a:custGeom>
            <a:avLst/>
            <a:gdLst>
              <a:gd name="connsiteX0" fmla="*/ 0 w 685052"/>
              <a:gd name="connsiteY0" fmla="*/ 66337 h 84234"/>
              <a:gd name="connsiteX1" fmla="*/ 521477 w 685052"/>
              <a:gd name="connsiteY1" fmla="*/ 66337 h 84234"/>
              <a:gd name="connsiteX2" fmla="*/ 685053 w 685052"/>
              <a:gd name="connsiteY2" fmla="*/ 0 h 84234"/>
              <a:gd name="connsiteX3" fmla="*/ 0 w 685052"/>
              <a:gd name="connsiteY3" fmla="*/ 66337 h 84234"/>
              <a:gd name="connsiteX0-1" fmla="*/ 0 w 685053"/>
              <a:gd name="connsiteY0-2" fmla="*/ 66337 h 84234"/>
              <a:gd name="connsiteX1-3" fmla="*/ 521477 w 685053"/>
              <a:gd name="connsiteY1-4" fmla="*/ 66337 h 84234"/>
              <a:gd name="connsiteX2-5" fmla="*/ 685053 w 685053"/>
              <a:gd name="connsiteY2-6" fmla="*/ 0 h 84234"/>
              <a:gd name="connsiteX3-7" fmla="*/ 0 w 685053"/>
              <a:gd name="connsiteY3-8" fmla="*/ 66337 h 84234"/>
              <a:gd name="connsiteX0-9" fmla="*/ 0 w 704103"/>
              <a:gd name="connsiteY0-10" fmla="*/ 65146 h 83043"/>
              <a:gd name="connsiteX1-11" fmla="*/ 521477 w 704103"/>
              <a:gd name="connsiteY1-12" fmla="*/ 65146 h 83043"/>
              <a:gd name="connsiteX2-13" fmla="*/ 704103 w 704103"/>
              <a:gd name="connsiteY2-14" fmla="*/ 0 h 83043"/>
              <a:gd name="connsiteX3-15" fmla="*/ 0 w 704103"/>
              <a:gd name="connsiteY3-16" fmla="*/ 65146 h 83043"/>
              <a:gd name="connsiteX0-17" fmla="*/ 0 w 704103"/>
              <a:gd name="connsiteY0-18" fmla="*/ 65146 h 83043"/>
              <a:gd name="connsiteX1-19" fmla="*/ 521477 w 704103"/>
              <a:gd name="connsiteY1-20" fmla="*/ 65146 h 83043"/>
              <a:gd name="connsiteX2-21" fmla="*/ 704103 w 704103"/>
              <a:gd name="connsiteY2-22" fmla="*/ 0 h 83043"/>
              <a:gd name="connsiteX3-23" fmla="*/ 0 w 704103"/>
              <a:gd name="connsiteY3-24" fmla="*/ 65146 h 83043"/>
              <a:gd name="connsiteX0-25" fmla="*/ 0 w 714818"/>
              <a:gd name="connsiteY0-26" fmla="*/ 66336 h 84233"/>
              <a:gd name="connsiteX1-27" fmla="*/ 521477 w 714818"/>
              <a:gd name="connsiteY1-28" fmla="*/ 66336 h 84233"/>
              <a:gd name="connsiteX2-29" fmla="*/ 714818 w 714818"/>
              <a:gd name="connsiteY2-30" fmla="*/ 0 h 84233"/>
              <a:gd name="connsiteX3-31" fmla="*/ 0 w 714818"/>
              <a:gd name="connsiteY3-32" fmla="*/ 66336 h 842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714818" h="84233">
                <a:moveTo>
                  <a:pt x="0" y="66336"/>
                </a:moveTo>
                <a:cubicBezTo>
                  <a:pt x="0" y="66336"/>
                  <a:pt x="369764" y="106606"/>
                  <a:pt x="521477" y="66336"/>
                </a:cubicBezTo>
                <a:cubicBezTo>
                  <a:pt x="620868" y="49980"/>
                  <a:pt x="714818" y="0"/>
                  <a:pt x="714818" y="0"/>
                </a:cubicBezTo>
                <a:cubicBezTo>
                  <a:pt x="714818" y="0"/>
                  <a:pt x="521477" y="66336"/>
                  <a:pt x="0" y="66336"/>
                </a:cubicBezTo>
                <a:close/>
              </a:path>
            </a:pathLst>
          </a:custGeom>
          <a:gradFill flip="none" rotWithShape="1">
            <a:gsLst>
              <a:gs pos="92000">
                <a:schemeClr val="accent1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  <a:alpha val="38000"/>
                </a:schemeClr>
              </a:gs>
            </a:gsLst>
            <a:lin ang="0" scaled="1"/>
            <a:tileRect/>
          </a:gradFill>
          <a:ln w="702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66" name="任意多边形: 形状 65"/>
          <p:cNvSpPr/>
          <p:nvPr userDrawn="1">
            <p:custDataLst>
              <p:tags r:id="rId61"/>
            </p:custDataLst>
          </p:nvPr>
        </p:nvSpPr>
        <p:spPr>
          <a:xfrm>
            <a:off x="6592570" y="4733290"/>
            <a:ext cx="4537075" cy="1470025"/>
          </a:xfrm>
          <a:custGeom>
            <a:avLst/>
            <a:gdLst>
              <a:gd name="connsiteX0" fmla="*/ 1350223 w 4953055"/>
              <a:gd name="connsiteY0" fmla="*/ 1452563 h 1452563"/>
              <a:gd name="connsiteX1" fmla="*/ 55 w 4953055"/>
              <a:gd name="connsiteY1" fmla="*/ 604838 h 1452563"/>
              <a:gd name="connsiteX2" fmla="*/ 1393086 w 4953055"/>
              <a:gd name="connsiteY2" fmla="*/ 195263 h 1452563"/>
              <a:gd name="connsiteX3" fmla="*/ 3624317 w 4953055"/>
              <a:gd name="connsiteY3" fmla="*/ 414338 h 1452563"/>
              <a:gd name="connsiteX4" fmla="*/ 4619680 w 4953055"/>
              <a:gd name="connsiteY4" fmla="*/ 376238 h 1452563"/>
              <a:gd name="connsiteX5" fmla="*/ 4953055 w 4953055"/>
              <a:gd name="connsiteY5" fmla="*/ 0 h 1452563"/>
              <a:gd name="connsiteX0-1" fmla="*/ 1350762 w 4953594"/>
              <a:gd name="connsiteY0-2" fmla="*/ 1452563 h 1452563"/>
              <a:gd name="connsiteX1-3" fmla="*/ 594 w 4953594"/>
              <a:gd name="connsiteY1-4" fmla="*/ 604838 h 1452563"/>
              <a:gd name="connsiteX2-5" fmla="*/ 1393625 w 4953594"/>
              <a:gd name="connsiteY2-6" fmla="*/ 195263 h 1452563"/>
              <a:gd name="connsiteX3-7" fmla="*/ 3624856 w 4953594"/>
              <a:gd name="connsiteY3-8" fmla="*/ 414338 h 1452563"/>
              <a:gd name="connsiteX4-9" fmla="*/ 4620219 w 4953594"/>
              <a:gd name="connsiteY4-10" fmla="*/ 376238 h 1452563"/>
              <a:gd name="connsiteX5-11" fmla="*/ 4953594 w 4953594"/>
              <a:gd name="connsiteY5-12" fmla="*/ 0 h 1452563"/>
              <a:gd name="connsiteX0-13" fmla="*/ 1350940 w 4953772"/>
              <a:gd name="connsiteY0-14" fmla="*/ 1452563 h 1452563"/>
              <a:gd name="connsiteX1-15" fmla="*/ 772 w 4953772"/>
              <a:gd name="connsiteY1-16" fmla="*/ 604838 h 1452563"/>
              <a:gd name="connsiteX2-17" fmla="*/ 1393803 w 4953772"/>
              <a:gd name="connsiteY2-18" fmla="*/ 195263 h 1452563"/>
              <a:gd name="connsiteX3-19" fmla="*/ 3625034 w 4953772"/>
              <a:gd name="connsiteY3-20" fmla="*/ 414338 h 1452563"/>
              <a:gd name="connsiteX4-21" fmla="*/ 4620397 w 4953772"/>
              <a:gd name="connsiteY4-22" fmla="*/ 376238 h 1452563"/>
              <a:gd name="connsiteX5-23" fmla="*/ 4953772 w 4953772"/>
              <a:gd name="connsiteY5-24" fmla="*/ 0 h 1452563"/>
              <a:gd name="connsiteX0-25" fmla="*/ 1356872 w 4959704"/>
              <a:gd name="connsiteY0-26" fmla="*/ 1452563 h 1452563"/>
              <a:gd name="connsiteX1-27" fmla="*/ 6704 w 4959704"/>
              <a:gd name="connsiteY1-28" fmla="*/ 604838 h 1452563"/>
              <a:gd name="connsiteX2-29" fmla="*/ 1399735 w 4959704"/>
              <a:gd name="connsiteY2-30" fmla="*/ 195263 h 1452563"/>
              <a:gd name="connsiteX3-31" fmla="*/ 3630966 w 4959704"/>
              <a:gd name="connsiteY3-32" fmla="*/ 414338 h 1452563"/>
              <a:gd name="connsiteX4-33" fmla="*/ 4626329 w 4959704"/>
              <a:gd name="connsiteY4-34" fmla="*/ 376238 h 1452563"/>
              <a:gd name="connsiteX5-35" fmla="*/ 4959704 w 4959704"/>
              <a:gd name="connsiteY5-36" fmla="*/ 0 h 1452563"/>
              <a:gd name="connsiteX0-37" fmla="*/ 1356872 w 4626329"/>
              <a:gd name="connsiteY0-38" fmla="*/ 1260416 h 1260416"/>
              <a:gd name="connsiteX1-39" fmla="*/ 6704 w 4626329"/>
              <a:gd name="connsiteY1-40" fmla="*/ 412691 h 1260416"/>
              <a:gd name="connsiteX2-41" fmla="*/ 1399735 w 4626329"/>
              <a:gd name="connsiteY2-42" fmla="*/ 3116 h 1260416"/>
              <a:gd name="connsiteX3-43" fmla="*/ 3630966 w 4626329"/>
              <a:gd name="connsiteY3-44" fmla="*/ 222191 h 1260416"/>
              <a:gd name="connsiteX4-45" fmla="*/ 4626329 w 4626329"/>
              <a:gd name="connsiteY4-46" fmla="*/ 184091 h 1260416"/>
              <a:gd name="connsiteX0-47" fmla="*/ 1356872 w 4626329"/>
              <a:gd name="connsiteY0-48" fmla="*/ 1259270 h 1259270"/>
              <a:gd name="connsiteX1-49" fmla="*/ 6704 w 4626329"/>
              <a:gd name="connsiteY1-50" fmla="*/ 411545 h 1259270"/>
              <a:gd name="connsiteX2-51" fmla="*/ 1399735 w 4626329"/>
              <a:gd name="connsiteY2-52" fmla="*/ 1970 h 1259270"/>
              <a:gd name="connsiteX3-53" fmla="*/ 3630966 w 4626329"/>
              <a:gd name="connsiteY3-54" fmla="*/ 221045 h 1259270"/>
              <a:gd name="connsiteX4-55" fmla="*/ 4626329 w 4626329"/>
              <a:gd name="connsiteY4-56" fmla="*/ 182945 h 1259270"/>
              <a:gd name="connsiteX0-57" fmla="*/ 1350836 w 4620293"/>
              <a:gd name="connsiteY0-58" fmla="*/ 1240366 h 1240366"/>
              <a:gd name="connsiteX1-59" fmla="*/ 668 w 4620293"/>
              <a:gd name="connsiteY1-60" fmla="*/ 392641 h 1240366"/>
              <a:gd name="connsiteX2-61" fmla="*/ 1207961 w 4620293"/>
              <a:gd name="connsiteY2-62" fmla="*/ 2116 h 1240366"/>
              <a:gd name="connsiteX3-63" fmla="*/ 3624930 w 4620293"/>
              <a:gd name="connsiteY3-64" fmla="*/ 202141 h 1240366"/>
              <a:gd name="connsiteX4-65" fmla="*/ 4620293 w 4620293"/>
              <a:gd name="connsiteY4-66" fmla="*/ 164041 h 1240366"/>
              <a:gd name="connsiteX0-67" fmla="*/ 1354466 w 4623923"/>
              <a:gd name="connsiteY0-68" fmla="*/ 1240366 h 1240366"/>
              <a:gd name="connsiteX1-69" fmla="*/ 4298 w 4623923"/>
              <a:gd name="connsiteY1-70" fmla="*/ 392641 h 1240366"/>
              <a:gd name="connsiteX2-71" fmla="*/ 1211591 w 4623923"/>
              <a:gd name="connsiteY2-72" fmla="*/ 2116 h 1240366"/>
              <a:gd name="connsiteX3-73" fmla="*/ 3628560 w 4623923"/>
              <a:gd name="connsiteY3-74" fmla="*/ 202141 h 1240366"/>
              <a:gd name="connsiteX4-75" fmla="*/ 4623923 w 4623923"/>
              <a:gd name="connsiteY4-76" fmla="*/ 164041 h 1240366"/>
              <a:gd name="connsiteX0-77" fmla="*/ 1354466 w 4623923"/>
              <a:gd name="connsiteY0-78" fmla="*/ 1240366 h 1240366"/>
              <a:gd name="connsiteX1-79" fmla="*/ 4298 w 4623923"/>
              <a:gd name="connsiteY1-80" fmla="*/ 392641 h 1240366"/>
              <a:gd name="connsiteX2-81" fmla="*/ 1211591 w 4623923"/>
              <a:gd name="connsiteY2-82" fmla="*/ 2116 h 1240366"/>
              <a:gd name="connsiteX3-83" fmla="*/ 3628560 w 4623923"/>
              <a:gd name="connsiteY3-84" fmla="*/ 202141 h 1240366"/>
              <a:gd name="connsiteX4-85" fmla="*/ 4623923 w 4623923"/>
              <a:gd name="connsiteY4-86" fmla="*/ 164041 h 1240366"/>
              <a:gd name="connsiteX0-87" fmla="*/ 1350722 w 4620179"/>
              <a:gd name="connsiteY0-88" fmla="*/ 1245089 h 1245089"/>
              <a:gd name="connsiteX1-89" fmla="*/ 554 w 4620179"/>
              <a:gd name="connsiteY1-90" fmla="*/ 397364 h 1245089"/>
              <a:gd name="connsiteX2-91" fmla="*/ 1219753 w 4620179"/>
              <a:gd name="connsiteY2-92" fmla="*/ 2076 h 1245089"/>
              <a:gd name="connsiteX3-93" fmla="*/ 3624816 w 4620179"/>
              <a:gd name="connsiteY3-94" fmla="*/ 206864 h 1245089"/>
              <a:gd name="connsiteX4-95" fmla="*/ 4620179 w 4620179"/>
              <a:gd name="connsiteY4-96" fmla="*/ 168764 h 1245089"/>
              <a:gd name="connsiteX0-97" fmla="*/ 1350758 w 4620215"/>
              <a:gd name="connsiteY0-98" fmla="*/ 1249803 h 1249803"/>
              <a:gd name="connsiteX1-99" fmla="*/ 590 w 4620215"/>
              <a:gd name="connsiteY1-100" fmla="*/ 402078 h 1249803"/>
              <a:gd name="connsiteX2-101" fmla="*/ 1219789 w 4620215"/>
              <a:gd name="connsiteY2-102" fmla="*/ 6790 h 1249803"/>
              <a:gd name="connsiteX3-103" fmla="*/ 3624852 w 4620215"/>
              <a:gd name="connsiteY3-104" fmla="*/ 211578 h 1249803"/>
              <a:gd name="connsiteX4-105" fmla="*/ 4620215 w 4620215"/>
              <a:gd name="connsiteY4-106" fmla="*/ 173478 h 1249803"/>
              <a:gd name="connsiteX0-107" fmla="*/ 1336436 w 4605893"/>
              <a:gd name="connsiteY0-108" fmla="*/ 1249803 h 1249803"/>
              <a:gd name="connsiteX1-109" fmla="*/ 556 w 4605893"/>
              <a:gd name="connsiteY1-110" fmla="*/ 502091 h 1249803"/>
              <a:gd name="connsiteX2-111" fmla="*/ 1205467 w 4605893"/>
              <a:gd name="connsiteY2-112" fmla="*/ 6790 h 1249803"/>
              <a:gd name="connsiteX3-113" fmla="*/ 3610530 w 4605893"/>
              <a:gd name="connsiteY3-114" fmla="*/ 211578 h 1249803"/>
              <a:gd name="connsiteX4-115" fmla="*/ 4605893 w 4605893"/>
              <a:gd name="connsiteY4-116" fmla="*/ 173478 h 1249803"/>
              <a:gd name="connsiteX0-117" fmla="*/ 1340235 w 4609692"/>
              <a:gd name="connsiteY0-118" fmla="*/ 1249803 h 1249803"/>
              <a:gd name="connsiteX1-119" fmla="*/ 4355 w 4609692"/>
              <a:gd name="connsiteY1-120" fmla="*/ 502091 h 1249803"/>
              <a:gd name="connsiteX2-121" fmla="*/ 1209266 w 4609692"/>
              <a:gd name="connsiteY2-122" fmla="*/ 6790 h 1249803"/>
              <a:gd name="connsiteX3-123" fmla="*/ 3614329 w 4609692"/>
              <a:gd name="connsiteY3-124" fmla="*/ 211578 h 1249803"/>
              <a:gd name="connsiteX4-125" fmla="*/ 4609692 w 4609692"/>
              <a:gd name="connsiteY4-126" fmla="*/ 173478 h 1249803"/>
              <a:gd name="connsiteX0-127" fmla="*/ 1339663 w 4609120"/>
              <a:gd name="connsiteY0-128" fmla="*/ 1249803 h 1249803"/>
              <a:gd name="connsiteX1-129" fmla="*/ 3783 w 4609120"/>
              <a:gd name="connsiteY1-130" fmla="*/ 502091 h 1249803"/>
              <a:gd name="connsiteX2-131" fmla="*/ 1208694 w 4609120"/>
              <a:gd name="connsiteY2-132" fmla="*/ 6790 h 1249803"/>
              <a:gd name="connsiteX3-133" fmla="*/ 3613757 w 4609120"/>
              <a:gd name="connsiteY3-134" fmla="*/ 211578 h 1249803"/>
              <a:gd name="connsiteX4-135" fmla="*/ 4609120 w 4609120"/>
              <a:gd name="connsiteY4-136" fmla="*/ 173478 h 1249803"/>
              <a:gd name="connsiteX0-137" fmla="*/ 1339663 w 4609120"/>
              <a:gd name="connsiteY0-138" fmla="*/ 1249803 h 1249803"/>
              <a:gd name="connsiteX1-139" fmla="*/ 3783 w 4609120"/>
              <a:gd name="connsiteY1-140" fmla="*/ 502091 h 1249803"/>
              <a:gd name="connsiteX2-141" fmla="*/ 1208694 w 4609120"/>
              <a:gd name="connsiteY2-142" fmla="*/ 6790 h 1249803"/>
              <a:gd name="connsiteX3-143" fmla="*/ 3613757 w 4609120"/>
              <a:gd name="connsiteY3-144" fmla="*/ 211578 h 1249803"/>
              <a:gd name="connsiteX4-145" fmla="*/ 4609120 w 4609120"/>
              <a:gd name="connsiteY4-146" fmla="*/ 173478 h 1249803"/>
              <a:gd name="connsiteX0-147" fmla="*/ 1339663 w 3613757"/>
              <a:gd name="connsiteY0-148" fmla="*/ 1249803 h 1249803"/>
              <a:gd name="connsiteX1-149" fmla="*/ 3783 w 3613757"/>
              <a:gd name="connsiteY1-150" fmla="*/ 502091 h 1249803"/>
              <a:gd name="connsiteX2-151" fmla="*/ 1208694 w 3613757"/>
              <a:gd name="connsiteY2-152" fmla="*/ 6790 h 1249803"/>
              <a:gd name="connsiteX3-153" fmla="*/ 3613757 w 3613757"/>
              <a:gd name="connsiteY3-154" fmla="*/ 211578 h 1249803"/>
              <a:gd name="connsiteX0-155" fmla="*/ 1339666 w 3617557"/>
              <a:gd name="connsiteY0-156" fmla="*/ 1246855 h 1246855"/>
              <a:gd name="connsiteX1-157" fmla="*/ 3786 w 3617557"/>
              <a:gd name="connsiteY1-158" fmla="*/ 499143 h 1246855"/>
              <a:gd name="connsiteX2-159" fmla="*/ 1208697 w 3617557"/>
              <a:gd name="connsiteY2-160" fmla="*/ 3842 h 1246855"/>
              <a:gd name="connsiteX3-161" fmla="*/ 3617557 w 3617557"/>
              <a:gd name="connsiteY3-162" fmla="*/ 264429 h 1246855"/>
              <a:gd name="connsiteX0-163" fmla="*/ 1343446 w 3621337"/>
              <a:gd name="connsiteY0-164" fmla="*/ 1246183 h 1246183"/>
              <a:gd name="connsiteX1-165" fmla="*/ 3769 w 3621337"/>
              <a:gd name="connsiteY1-166" fmla="*/ 474557 h 1246183"/>
              <a:gd name="connsiteX2-167" fmla="*/ 1212477 w 3621337"/>
              <a:gd name="connsiteY2-168" fmla="*/ 3170 h 1246183"/>
              <a:gd name="connsiteX3-169" fmla="*/ 3621337 w 3621337"/>
              <a:gd name="connsiteY3-170" fmla="*/ 263757 h 1246183"/>
              <a:gd name="connsiteX0-171" fmla="*/ 1339677 w 3617568"/>
              <a:gd name="connsiteY0-172" fmla="*/ 1246183 h 1246183"/>
              <a:gd name="connsiteX1-173" fmla="*/ 0 w 3617568"/>
              <a:gd name="connsiteY1-174" fmla="*/ 474557 h 1246183"/>
              <a:gd name="connsiteX2-175" fmla="*/ 1208708 w 3617568"/>
              <a:gd name="connsiteY2-176" fmla="*/ 3170 h 1246183"/>
              <a:gd name="connsiteX3-177" fmla="*/ 3617568 w 3617568"/>
              <a:gd name="connsiteY3-178" fmla="*/ 263757 h 1246183"/>
              <a:gd name="connsiteX0-179" fmla="*/ 1339677 w 3617568"/>
              <a:gd name="connsiteY0-180" fmla="*/ 1230423 h 1230423"/>
              <a:gd name="connsiteX1-181" fmla="*/ 0 w 3617568"/>
              <a:gd name="connsiteY1-182" fmla="*/ 458797 h 1230423"/>
              <a:gd name="connsiteX2-183" fmla="*/ 1223900 w 3617568"/>
              <a:gd name="connsiteY2-184" fmla="*/ 3353 h 1230423"/>
              <a:gd name="connsiteX3-185" fmla="*/ 3617568 w 3617568"/>
              <a:gd name="connsiteY3-186" fmla="*/ 247997 h 1230423"/>
              <a:gd name="connsiteX0-187" fmla="*/ 1339915 w 3617806"/>
              <a:gd name="connsiteY0-188" fmla="*/ 1230423 h 1230423"/>
              <a:gd name="connsiteX1-189" fmla="*/ 238 w 3617806"/>
              <a:gd name="connsiteY1-190" fmla="*/ 458797 h 1230423"/>
              <a:gd name="connsiteX2-191" fmla="*/ 1224138 w 3617806"/>
              <a:gd name="connsiteY2-192" fmla="*/ 3353 h 1230423"/>
              <a:gd name="connsiteX3-193" fmla="*/ 3617806 w 3617806"/>
              <a:gd name="connsiteY3-194" fmla="*/ 247997 h 1230423"/>
              <a:gd name="connsiteX0-195" fmla="*/ 1339915 w 3617806"/>
              <a:gd name="connsiteY0-196" fmla="*/ 1230423 h 1230423"/>
              <a:gd name="connsiteX1-197" fmla="*/ 238 w 3617806"/>
              <a:gd name="connsiteY1-198" fmla="*/ 458797 h 1230423"/>
              <a:gd name="connsiteX2-199" fmla="*/ 1224138 w 3617806"/>
              <a:gd name="connsiteY2-200" fmla="*/ 3353 h 1230423"/>
              <a:gd name="connsiteX3-201" fmla="*/ 3617806 w 3617806"/>
              <a:gd name="connsiteY3-202" fmla="*/ 247997 h 1230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617806" h="1230423">
                <a:moveTo>
                  <a:pt x="1339915" y="1230423"/>
                </a:moveTo>
                <a:cubicBezTo>
                  <a:pt x="494572" y="982772"/>
                  <a:pt x="16852" y="697698"/>
                  <a:pt x="238" y="458797"/>
                </a:cubicBezTo>
                <a:cubicBezTo>
                  <a:pt x="-14117" y="88723"/>
                  <a:pt x="621210" y="38486"/>
                  <a:pt x="1224138" y="3353"/>
                </a:cubicBezTo>
                <a:cubicBezTo>
                  <a:pt x="1827066" y="-31780"/>
                  <a:pt x="3051068" y="220216"/>
                  <a:pt x="3617806" y="247997"/>
                </a:cubicBezTo>
              </a:path>
            </a:pathLst>
          </a:custGeom>
          <a:noFill/>
          <a:ln w="6350">
            <a:gradFill>
              <a:gsLst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53892">
                  <a:schemeClr val="accent1">
                    <a:lumMod val="20000"/>
                    <a:lumOff val="80000"/>
                    <a:alpha val="10000"/>
                  </a:schemeClr>
                </a:gs>
                <a:gs pos="96581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7" name="任意多边形: 形状 66"/>
          <p:cNvSpPr/>
          <p:nvPr userDrawn="1">
            <p:custDataLst>
              <p:tags r:id="rId62"/>
            </p:custDataLst>
          </p:nvPr>
        </p:nvSpPr>
        <p:spPr>
          <a:xfrm>
            <a:off x="6657340" y="4853940"/>
            <a:ext cx="3763010" cy="1310005"/>
          </a:xfrm>
          <a:custGeom>
            <a:avLst/>
            <a:gdLst>
              <a:gd name="connsiteX0" fmla="*/ 1350223 w 4953055"/>
              <a:gd name="connsiteY0" fmla="*/ 1452563 h 1452563"/>
              <a:gd name="connsiteX1" fmla="*/ 55 w 4953055"/>
              <a:gd name="connsiteY1" fmla="*/ 604838 h 1452563"/>
              <a:gd name="connsiteX2" fmla="*/ 1393086 w 4953055"/>
              <a:gd name="connsiteY2" fmla="*/ 195263 h 1452563"/>
              <a:gd name="connsiteX3" fmla="*/ 3624317 w 4953055"/>
              <a:gd name="connsiteY3" fmla="*/ 414338 h 1452563"/>
              <a:gd name="connsiteX4" fmla="*/ 4619680 w 4953055"/>
              <a:gd name="connsiteY4" fmla="*/ 376238 h 1452563"/>
              <a:gd name="connsiteX5" fmla="*/ 4953055 w 4953055"/>
              <a:gd name="connsiteY5" fmla="*/ 0 h 1452563"/>
              <a:gd name="connsiteX0-1" fmla="*/ 1350762 w 4953594"/>
              <a:gd name="connsiteY0-2" fmla="*/ 1452563 h 1452563"/>
              <a:gd name="connsiteX1-3" fmla="*/ 594 w 4953594"/>
              <a:gd name="connsiteY1-4" fmla="*/ 604838 h 1452563"/>
              <a:gd name="connsiteX2-5" fmla="*/ 1393625 w 4953594"/>
              <a:gd name="connsiteY2-6" fmla="*/ 195263 h 1452563"/>
              <a:gd name="connsiteX3-7" fmla="*/ 3624856 w 4953594"/>
              <a:gd name="connsiteY3-8" fmla="*/ 414338 h 1452563"/>
              <a:gd name="connsiteX4-9" fmla="*/ 4620219 w 4953594"/>
              <a:gd name="connsiteY4-10" fmla="*/ 376238 h 1452563"/>
              <a:gd name="connsiteX5-11" fmla="*/ 4953594 w 4953594"/>
              <a:gd name="connsiteY5-12" fmla="*/ 0 h 1452563"/>
              <a:gd name="connsiteX0-13" fmla="*/ 1350940 w 4953772"/>
              <a:gd name="connsiteY0-14" fmla="*/ 1452563 h 1452563"/>
              <a:gd name="connsiteX1-15" fmla="*/ 772 w 4953772"/>
              <a:gd name="connsiteY1-16" fmla="*/ 604838 h 1452563"/>
              <a:gd name="connsiteX2-17" fmla="*/ 1393803 w 4953772"/>
              <a:gd name="connsiteY2-18" fmla="*/ 195263 h 1452563"/>
              <a:gd name="connsiteX3-19" fmla="*/ 3625034 w 4953772"/>
              <a:gd name="connsiteY3-20" fmla="*/ 414338 h 1452563"/>
              <a:gd name="connsiteX4-21" fmla="*/ 4620397 w 4953772"/>
              <a:gd name="connsiteY4-22" fmla="*/ 376238 h 1452563"/>
              <a:gd name="connsiteX5-23" fmla="*/ 4953772 w 4953772"/>
              <a:gd name="connsiteY5-24" fmla="*/ 0 h 1452563"/>
              <a:gd name="connsiteX0-25" fmla="*/ 1356872 w 4959704"/>
              <a:gd name="connsiteY0-26" fmla="*/ 1452563 h 1452563"/>
              <a:gd name="connsiteX1-27" fmla="*/ 6704 w 4959704"/>
              <a:gd name="connsiteY1-28" fmla="*/ 604838 h 1452563"/>
              <a:gd name="connsiteX2-29" fmla="*/ 1399735 w 4959704"/>
              <a:gd name="connsiteY2-30" fmla="*/ 195263 h 1452563"/>
              <a:gd name="connsiteX3-31" fmla="*/ 3630966 w 4959704"/>
              <a:gd name="connsiteY3-32" fmla="*/ 414338 h 1452563"/>
              <a:gd name="connsiteX4-33" fmla="*/ 4626329 w 4959704"/>
              <a:gd name="connsiteY4-34" fmla="*/ 376238 h 1452563"/>
              <a:gd name="connsiteX5-35" fmla="*/ 4959704 w 4959704"/>
              <a:gd name="connsiteY5-36" fmla="*/ 0 h 1452563"/>
              <a:gd name="connsiteX0-37" fmla="*/ 1356872 w 4626329"/>
              <a:gd name="connsiteY0-38" fmla="*/ 1260416 h 1260416"/>
              <a:gd name="connsiteX1-39" fmla="*/ 6704 w 4626329"/>
              <a:gd name="connsiteY1-40" fmla="*/ 412691 h 1260416"/>
              <a:gd name="connsiteX2-41" fmla="*/ 1399735 w 4626329"/>
              <a:gd name="connsiteY2-42" fmla="*/ 3116 h 1260416"/>
              <a:gd name="connsiteX3-43" fmla="*/ 3630966 w 4626329"/>
              <a:gd name="connsiteY3-44" fmla="*/ 222191 h 1260416"/>
              <a:gd name="connsiteX4-45" fmla="*/ 4626329 w 4626329"/>
              <a:gd name="connsiteY4-46" fmla="*/ 184091 h 1260416"/>
              <a:gd name="connsiteX0-47" fmla="*/ 1356872 w 4626329"/>
              <a:gd name="connsiteY0-48" fmla="*/ 1259270 h 1259270"/>
              <a:gd name="connsiteX1-49" fmla="*/ 6704 w 4626329"/>
              <a:gd name="connsiteY1-50" fmla="*/ 411545 h 1259270"/>
              <a:gd name="connsiteX2-51" fmla="*/ 1399735 w 4626329"/>
              <a:gd name="connsiteY2-52" fmla="*/ 1970 h 1259270"/>
              <a:gd name="connsiteX3-53" fmla="*/ 3630966 w 4626329"/>
              <a:gd name="connsiteY3-54" fmla="*/ 221045 h 1259270"/>
              <a:gd name="connsiteX4-55" fmla="*/ 4626329 w 4626329"/>
              <a:gd name="connsiteY4-56" fmla="*/ 182945 h 1259270"/>
              <a:gd name="connsiteX0-57" fmla="*/ 1350836 w 4620293"/>
              <a:gd name="connsiteY0-58" fmla="*/ 1240366 h 1240366"/>
              <a:gd name="connsiteX1-59" fmla="*/ 668 w 4620293"/>
              <a:gd name="connsiteY1-60" fmla="*/ 392641 h 1240366"/>
              <a:gd name="connsiteX2-61" fmla="*/ 1207961 w 4620293"/>
              <a:gd name="connsiteY2-62" fmla="*/ 2116 h 1240366"/>
              <a:gd name="connsiteX3-63" fmla="*/ 3624930 w 4620293"/>
              <a:gd name="connsiteY3-64" fmla="*/ 202141 h 1240366"/>
              <a:gd name="connsiteX4-65" fmla="*/ 4620293 w 4620293"/>
              <a:gd name="connsiteY4-66" fmla="*/ 164041 h 1240366"/>
              <a:gd name="connsiteX0-67" fmla="*/ 1354466 w 4623923"/>
              <a:gd name="connsiteY0-68" fmla="*/ 1240366 h 1240366"/>
              <a:gd name="connsiteX1-69" fmla="*/ 4298 w 4623923"/>
              <a:gd name="connsiteY1-70" fmla="*/ 392641 h 1240366"/>
              <a:gd name="connsiteX2-71" fmla="*/ 1211591 w 4623923"/>
              <a:gd name="connsiteY2-72" fmla="*/ 2116 h 1240366"/>
              <a:gd name="connsiteX3-73" fmla="*/ 3628560 w 4623923"/>
              <a:gd name="connsiteY3-74" fmla="*/ 202141 h 1240366"/>
              <a:gd name="connsiteX4-75" fmla="*/ 4623923 w 4623923"/>
              <a:gd name="connsiteY4-76" fmla="*/ 164041 h 1240366"/>
              <a:gd name="connsiteX0-77" fmla="*/ 1354466 w 4623923"/>
              <a:gd name="connsiteY0-78" fmla="*/ 1240366 h 1240366"/>
              <a:gd name="connsiteX1-79" fmla="*/ 4298 w 4623923"/>
              <a:gd name="connsiteY1-80" fmla="*/ 392641 h 1240366"/>
              <a:gd name="connsiteX2-81" fmla="*/ 1211591 w 4623923"/>
              <a:gd name="connsiteY2-82" fmla="*/ 2116 h 1240366"/>
              <a:gd name="connsiteX3-83" fmla="*/ 3628560 w 4623923"/>
              <a:gd name="connsiteY3-84" fmla="*/ 202141 h 1240366"/>
              <a:gd name="connsiteX4-85" fmla="*/ 4623923 w 4623923"/>
              <a:gd name="connsiteY4-86" fmla="*/ 164041 h 1240366"/>
              <a:gd name="connsiteX0-87" fmla="*/ 1350722 w 4620179"/>
              <a:gd name="connsiteY0-88" fmla="*/ 1245089 h 1245089"/>
              <a:gd name="connsiteX1-89" fmla="*/ 554 w 4620179"/>
              <a:gd name="connsiteY1-90" fmla="*/ 397364 h 1245089"/>
              <a:gd name="connsiteX2-91" fmla="*/ 1219753 w 4620179"/>
              <a:gd name="connsiteY2-92" fmla="*/ 2076 h 1245089"/>
              <a:gd name="connsiteX3-93" fmla="*/ 3624816 w 4620179"/>
              <a:gd name="connsiteY3-94" fmla="*/ 206864 h 1245089"/>
              <a:gd name="connsiteX4-95" fmla="*/ 4620179 w 4620179"/>
              <a:gd name="connsiteY4-96" fmla="*/ 168764 h 1245089"/>
              <a:gd name="connsiteX0-97" fmla="*/ 1350758 w 4620215"/>
              <a:gd name="connsiteY0-98" fmla="*/ 1249803 h 1249803"/>
              <a:gd name="connsiteX1-99" fmla="*/ 590 w 4620215"/>
              <a:gd name="connsiteY1-100" fmla="*/ 402078 h 1249803"/>
              <a:gd name="connsiteX2-101" fmla="*/ 1219789 w 4620215"/>
              <a:gd name="connsiteY2-102" fmla="*/ 6790 h 1249803"/>
              <a:gd name="connsiteX3-103" fmla="*/ 3624852 w 4620215"/>
              <a:gd name="connsiteY3-104" fmla="*/ 211578 h 1249803"/>
              <a:gd name="connsiteX4-105" fmla="*/ 4620215 w 4620215"/>
              <a:gd name="connsiteY4-106" fmla="*/ 173478 h 1249803"/>
              <a:gd name="connsiteX0-107" fmla="*/ 1336436 w 4605893"/>
              <a:gd name="connsiteY0-108" fmla="*/ 1249803 h 1249803"/>
              <a:gd name="connsiteX1-109" fmla="*/ 556 w 4605893"/>
              <a:gd name="connsiteY1-110" fmla="*/ 502091 h 1249803"/>
              <a:gd name="connsiteX2-111" fmla="*/ 1205467 w 4605893"/>
              <a:gd name="connsiteY2-112" fmla="*/ 6790 h 1249803"/>
              <a:gd name="connsiteX3-113" fmla="*/ 3610530 w 4605893"/>
              <a:gd name="connsiteY3-114" fmla="*/ 211578 h 1249803"/>
              <a:gd name="connsiteX4-115" fmla="*/ 4605893 w 4605893"/>
              <a:gd name="connsiteY4-116" fmla="*/ 173478 h 1249803"/>
              <a:gd name="connsiteX0-117" fmla="*/ 1340235 w 4609692"/>
              <a:gd name="connsiteY0-118" fmla="*/ 1249803 h 1249803"/>
              <a:gd name="connsiteX1-119" fmla="*/ 4355 w 4609692"/>
              <a:gd name="connsiteY1-120" fmla="*/ 502091 h 1249803"/>
              <a:gd name="connsiteX2-121" fmla="*/ 1209266 w 4609692"/>
              <a:gd name="connsiteY2-122" fmla="*/ 6790 h 1249803"/>
              <a:gd name="connsiteX3-123" fmla="*/ 3614329 w 4609692"/>
              <a:gd name="connsiteY3-124" fmla="*/ 211578 h 1249803"/>
              <a:gd name="connsiteX4-125" fmla="*/ 4609692 w 4609692"/>
              <a:gd name="connsiteY4-126" fmla="*/ 173478 h 1249803"/>
              <a:gd name="connsiteX0-127" fmla="*/ 1339663 w 4609120"/>
              <a:gd name="connsiteY0-128" fmla="*/ 1249803 h 1249803"/>
              <a:gd name="connsiteX1-129" fmla="*/ 3783 w 4609120"/>
              <a:gd name="connsiteY1-130" fmla="*/ 502091 h 1249803"/>
              <a:gd name="connsiteX2-131" fmla="*/ 1208694 w 4609120"/>
              <a:gd name="connsiteY2-132" fmla="*/ 6790 h 1249803"/>
              <a:gd name="connsiteX3-133" fmla="*/ 3613757 w 4609120"/>
              <a:gd name="connsiteY3-134" fmla="*/ 211578 h 1249803"/>
              <a:gd name="connsiteX4-135" fmla="*/ 4609120 w 4609120"/>
              <a:gd name="connsiteY4-136" fmla="*/ 173478 h 1249803"/>
              <a:gd name="connsiteX0-137" fmla="*/ 1339663 w 4609120"/>
              <a:gd name="connsiteY0-138" fmla="*/ 1249803 h 1249803"/>
              <a:gd name="connsiteX1-139" fmla="*/ 3783 w 4609120"/>
              <a:gd name="connsiteY1-140" fmla="*/ 502091 h 1249803"/>
              <a:gd name="connsiteX2-141" fmla="*/ 1208694 w 4609120"/>
              <a:gd name="connsiteY2-142" fmla="*/ 6790 h 1249803"/>
              <a:gd name="connsiteX3-143" fmla="*/ 3613757 w 4609120"/>
              <a:gd name="connsiteY3-144" fmla="*/ 211578 h 1249803"/>
              <a:gd name="connsiteX4-145" fmla="*/ 4609120 w 4609120"/>
              <a:gd name="connsiteY4-146" fmla="*/ 173478 h 1249803"/>
              <a:gd name="connsiteX0-147" fmla="*/ 1339663 w 3613757"/>
              <a:gd name="connsiteY0-148" fmla="*/ 1249803 h 1249803"/>
              <a:gd name="connsiteX1-149" fmla="*/ 3783 w 3613757"/>
              <a:gd name="connsiteY1-150" fmla="*/ 502091 h 1249803"/>
              <a:gd name="connsiteX2-151" fmla="*/ 1208694 w 3613757"/>
              <a:gd name="connsiteY2-152" fmla="*/ 6790 h 1249803"/>
              <a:gd name="connsiteX3-153" fmla="*/ 3613757 w 3613757"/>
              <a:gd name="connsiteY3-154" fmla="*/ 211578 h 1249803"/>
              <a:gd name="connsiteX0-155" fmla="*/ 1339666 w 3617557"/>
              <a:gd name="connsiteY0-156" fmla="*/ 1246855 h 1246855"/>
              <a:gd name="connsiteX1-157" fmla="*/ 3786 w 3617557"/>
              <a:gd name="connsiteY1-158" fmla="*/ 499143 h 1246855"/>
              <a:gd name="connsiteX2-159" fmla="*/ 1208697 w 3617557"/>
              <a:gd name="connsiteY2-160" fmla="*/ 3842 h 1246855"/>
              <a:gd name="connsiteX3-161" fmla="*/ 3617557 w 3617557"/>
              <a:gd name="connsiteY3-162" fmla="*/ 264429 h 1246855"/>
              <a:gd name="connsiteX0-163" fmla="*/ 1343446 w 3621337"/>
              <a:gd name="connsiteY0-164" fmla="*/ 1246183 h 1246183"/>
              <a:gd name="connsiteX1-165" fmla="*/ 3769 w 3621337"/>
              <a:gd name="connsiteY1-166" fmla="*/ 474557 h 1246183"/>
              <a:gd name="connsiteX2-167" fmla="*/ 1212477 w 3621337"/>
              <a:gd name="connsiteY2-168" fmla="*/ 3170 h 1246183"/>
              <a:gd name="connsiteX3-169" fmla="*/ 3621337 w 3621337"/>
              <a:gd name="connsiteY3-170" fmla="*/ 263757 h 1246183"/>
              <a:gd name="connsiteX0-171" fmla="*/ 1339677 w 3617568"/>
              <a:gd name="connsiteY0-172" fmla="*/ 1246183 h 1246183"/>
              <a:gd name="connsiteX1-173" fmla="*/ 0 w 3617568"/>
              <a:gd name="connsiteY1-174" fmla="*/ 474557 h 1246183"/>
              <a:gd name="connsiteX2-175" fmla="*/ 1208708 w 3617568"/>
              <a:gd name="connsiteY2-176" fmla="*/ 3170 h 1246183"/>
              <a:gd name="connsiteX3-177" fmla="*/ 3617568 w 3617568"/>
              <a:gd name="connsiteY3-178" fmla="*/ 263757 h 1246183"/>
              <a:gd name="connsiteX0-179" fmla="*/ 1339677 w 3617568"/>
              <a:gd name="connsiteY0-180" fmla="*/ 1230423 h 1230423"/>
              <a:gd name="connsiteX1-181" fmla="*/ 0 w 3617568"/>
              <a:gd name="connsiteY1-182" fmla="*/ 458797 h 1230423"/>
              <a:gd name="connsiteX2-183" fmla="*/ 1223900 w 3617568"/>
              <a:gd name="connsiteY2-184" fmla="*/ 3353 h 1230423"/>
              <a:gd name="connsiteX3-185" fmla="*/ 3617568 w 3617568"/>
              <a:gd name="connsiteY3-186" fmla="*/ 247997 h 1230423"/>
              <a:gd name="connsiteX0-187" fmla="*/ 1339915 w 3617806"/>
              <a:gd name="connsiteY0-188" fmla="*/ 1230423 h 1230423"/>
              <a:gd name="connsiteX1-189" fmla="*/ 238 w 3617806"/>
              <a:gd name="connsiteY1-190" fmla="*/ 458797 h 1230423"/>
              <a:gd name="connsiteX2-191" fmla="*/ 1224138 w 3617806"/>
              <a:gd name="connsiteY2-192" fmla="*/ 3353 h 1230423"/>
              <a:gd name="connsiteX3-193" fmla="*/ 3617806 w 3617806"/>
              <a:gd name="connsiteY3-194" fmla="*/ 247997 h 1230423"/>
              <a:gd name="connsiteX0-195" fmla="*/ 1339915 w 3617806"/>
              <a:gd name="connsiteY0-196" fmla="*/ 1230423 h 1230423"/>
              <a:gd name="connsiteX1-197" fmla="*/ 238 w 3617806"/>
              <a:gd name="connsiteY1-198" fmla="*/ 458797 h 1230423"/>
              <a:gd name="connsiteX2-199" fmla="*/ 1224138 w 3617806"/>
              <a:gd name="connsiteY2-200" fmla="*/ 3353 h 1230423"/>
              <a:gd name="connsiteX3-201" fmla="*/ 3617806 w 3617806"/>
              <a:gd name="connsiteY3-202" fmla="*/ 247997 h 1230423"/>
              <a:gd name="connsiteX0-203" fmla="*/ 1594054 w 3617806"/>
              <a:gd name="connsiteY0-204" fmla="*/ 1386089 h 1386089"/>
              <a:gd name="connsiteX1-205" fmla="*/ 238 w 3617806"/>
              <a:gd name="connsiteY1-206" fmla="*/ 458797 h 1386089"/>
              <a:gd name="connsiteX2-207" fmla="*/ 1224138 w 3617806"/>
              <a:gd name="connsiteY2-208" fmla="*/ 3353 h 1386089"/>
              <a:gd name="connsiteX3-209" fmla="*/ 3617806 w 3617806"/>
              <a:gd name="connsiteY3-210" fmla="*/ 247997 h 1386089"/>
              <a:gd name="connsiteX0-211" fmla="*/ 1594054 w 3617806"/>
              <a:gd name="connsiteY0-212" fmla="*/ 1386089 h 1386089"/>
              <a:gd name="connsiteX1-213" fmla="*/ 238 w 3617806"/>
              <a:gd name="connsiteY1-214" fmla="*/ 458797 h 1386089"/>
              <a:gd name="connsiteX2-215" fmla="*/ 1224138 w 3617806"/>
              <a:gd name="connsiteY2-216" fmla="*/ 3353 h 1386089"/>
              <a:gd name="connsiteX3-217" fmla="*/ 3617806 w 3617806"/>
              <a:gd name="connsiteY3-218" fmla="*/ 247997 h 1386089"/>
              <a:gd name="connsiteX0-219" fmla="*/ 1594054 w 3617806"/>
              <a:gd name="connsiteY0-220" fmla="*/ 1403747 h 1403747"/>
              <a:gd name="connsiteX1-221" fmla="*/ 238 w 3617806"/>
              <a:gd name="connsiteY1-222" fmla="*/ 476455 h 1403747"/>
              <a:gd name="connsiteX2-223" fmla="*/ 1224138 w 3617806"/>
              <a:gd name="connsiteY2-224" fmla="*/ 3148 h 1403747"/>
              <a:gd name="connsiteX3-225" fmla="*/ 3617806 w 3617806"/>
              <a:gd name="connsiteY3-226" fmla="*/ 265655 h 14037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617806" h="1403747">
                <a:moveTo>
                  <a:pt x="1594054" y="1403747"/>
                </a:moveTo>
                <a:cubicBezTo>
                  <a:pt x="483125" y="1033605"/>
                  <a:pt x="16852" y="715356"/>
                  <a:pt x="238" y="476455"/>
                </a:cubicBezTo>
                <a:cubicBezTo>
                  <a:pt x="-14117" y="106381"/>
                  <a:pt x="621210" y="38281"/>
                  <a:pt x="1224138" y="3148"/>
                </a:cubicBezTo>
                <a:cubicBezTo>
                  <a:pt x="1827066" y="-31985"/>
                  <a:pt x="3051068" y="237874"/>
                  <a:pt x="3617806" y="265655"/>
                </a:cubicBezTo>
              </a:path>
            </a:pathLst>
          </a:custGeom>
          <a:noFill/>
          <a:ln w="6350">
            <a:gradFill>
              <a:gsLst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53892">
                  <a:schemeClr val="accent1">
                    <a:lumMod val="20000"/>
                    <a:lumOff val="80000"/>
                    <a:alpha val="20000"/>
                  </a:schemeClr>
                </a:gs>
                <a:gs pos="96581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8" name="任意多边形: 形状 67"/>
          <p:cNvSpPr/>
          <p:nvPr userDrawn="1">
            <p:custDataLst>
              <p:tags r:id="rId63"/>
            </p:custDataLst>
          </p:nvPr>
        </p:nvSpPr>
        <p:spPr>
          <a:xfrm>
            <a:off x="6914515" y="4940935"/>
            <a:ext cx="3938905" cy="1046480"/>
          </a:xfrm>
          <a:custGeom>
            <a:avLst/>
            <a:gdLst>
              <a:gd name="connsiteX0" fmla="*/ 1350223 w 4953055"/>
              <a:gd name="connsiteY0" fmla="*/ 1452563 h 1452563"/>
              <a:gd name="connsiteX1" fmla="*/ 55 w 4953055"/>
              <a:gd name="connsiteY1" fmla="*/ 604838 h 1452563"/>
              <a:gd name="connsiteX2" fmla="*/ 1393086 w 4953055"/>
              <a:gd name="connsiteY2" fmla="*/ 195263 h 1452563"/>
              <a:gd name="connsiteX3" fmla="*/ 3624317 w 4953055"/>
              <a:gd name="connsiteY3" fmla="*/ 414338 h 1452563"/>
              <a:gd name="connsiteX4" fmla="*/ 4619680 w 4953055"/>
              <a:gd name="connsiteY4" fmla="*/ 376238 h 1452563"/>
              <a:gd name="connsiteX5" fmla="*/ 4953055 w 4953055"/>
              <a:gd name="connsiteY5" fmla="*/ 0 h 1452563"/>
              <a:gd name="connsiteX0-1" fmla="*/ 1350762 w 4953594"/>
              <a:gd name="connsiteY0-2" fmla="*/ 1452563 h 1452563"/>
              <a:gd name="connsiteX1-3" fmla="*/ 594 w 4953594"/>
              <a:gd name="connsiteY1-4" fmla="*/ 604838 h 1452563"/>
              <a:gd name="connsiteX2-5" fmla="*/ 1393625 w 4953594"/>
              <a:gd name="connsiteY2-6" fmla="*/ 195263 h 1452563"/>
              <a:gd name="connsiteX3-7" fmla="*/ 3624856 w 4953594"/>
              <a:gd name="connsiteY3-8" fmla="*/ 414338 h 1452563"/>
              <a:gd name="connsiteX4-9" fmla="*/ 4620219 w 4953594"/>
              <a:gd name="connsiteY4-10" fmla="*/ 376238 h 1452563"/>
              <a:gd name="connsiteX5-11" fmla="*/ 4953594 w 4953594"/>
              <a:gd name="connsiteY5-12" fmla="*/ 0 h 1452563"/>
              <a:gd name="connsiteX0-13" fmla="*/ 1350940 w 4953772"/>
              <a:gd name="connsiteY0-14" fmla="*/ 1452563 h 1452563"/>
              <a:gd name="connsiteX1-15" fmla="*/ 772 w 4953772"/>
              <a:gd name="connsiteY1-16" fmla="*/ 604838 h 1452563"/>
              <a:gd name="connsiteX2-17" fmla="*/ 1393803 w 4953772"/>
              <a:gd name="connsiteY2-18" fmla="*/ 195263 h 1452563"/>
              <a:gd name="connsiteX3-19" fmla="*/ 3625034 w 4953772"/>
              <a:gd name="connsiteY3-20" fmla="*/ 414338 h 1452563"/>
              <a:gd name="connsiteX4-21" fmla="*/ 4620397 w 4953772"/>
              <a:gd name="connsiteY4-22" fmla="*/ 376238 h 1452563"/>
              <a:gd name="connsiteX5-23" fmla="*/ 4953772 w 4953772"/>
              <a:gd name="connsiteY5-24" fmla="*/ 0 h 1452563"/>
              <a:gd name="connsiteX0-25" fmla="*/ 1356872 w 4959704"/>
              <a:gd name="connsiteY0-26" fmla="*/ 1452563 h 1452563"/>
              <a:gd name="connsiteX1-27" fmla="*/ 6704 w 4959704"/>
              <a:gd name="connsiteY1-28" fmla="*/ 604838 h 1452563"/>
              <a:gd name="connsiteX2-29" fmla="*/ 1399735 w 4959704"/>
              <a:gd name="connsiteY2-30" fmla="*/ 195263 h 1452563"/>
              <a:gd name="connsiteX3-31" fmla="*/ 3630966 w 4959704"/>
              <a:gd name="connsiteY3-32" fmla="*/ 414338 h 1452563"/>
              <a:gd name="connsiteX4-33" fmla="*/ 4626329 w 4959704"/>
              <a:gd name="connsiteY4-34" fmla="*/ 376238 h 1452563"/>
              <a:gd name="connsiteX5-35" fmla="*/ 4959704 w 4959704"/>
              <a:gd name="connsiteY5-36" fmla="*/ 0 h 1452563"/>
              <a:gd name="connsiteX0-37" fmla="*/ 1356872 w 4626329"/>
              <a:gd name="connsiteY0-38" fmla="*/ 1260416 h 1260416"/>
              <a:gd name="connsiteX1-39" fmla="*/ 6704 w 4626329"/>
              <a:gd name="connsiteY1-40" fmla="*/ 412691 h 1260416"/>
              <a:gd name="connsiteX2-41" fmla="*/ 1399735 w 4626329"/>
              <a:gd name="connsiteY2-42" fmla="*/ 3116 h 1260416"/>
              <a:gd name="connsiteX3-43" fmla="*/ 3630966 w 4626329"/>
              <a:gd name="connsiteY3-44" fmla="*/ 222191 h 1260416"/>
              <a:gd name="connsiteX4-45" fmla="*/ 4626329 w 4626329"/>
              <a:gd name="connsiteY4-46" fmla="*/ 184091 h 1260416"/>
              <a:gd name="connsiteX0-47" fmla="*/ 1356872 w 4626329"/>
              <a:gd name="connsiteY0-48" fmla="*/ 1259270 h 1259270"/>
              <a:gd name="connsiteX1-49" fmla="*/ 6704 w 4626329"/>
              <a:gd name="connsiteY1-50" fmla="*/ 411545 h 1259270"/>
              <a:gd name="connsiteX2-51" fmla="*/ 1399735 w 4626329"/>
              <a:gd name="connsiteY2-52" fmla="*/ 1970 h 1259270"/>
              <a:gd name="connsiteX3-53" fmla="*/ 3630966 w 4626329"/>
              <a:gd name="connsiteY3-54" fmla="*/ 221045 h 1259270"/>
              <a:gd name="connsiteX4-55" fmla="*/ 4626329 w 4626329"/>
              <a:gd name="connsiteY4-56" fmla="*/ 182945 h 1259270"/>
              <a:gd name="connsiteX0-57" fmla="*/ 1350836 w 4620293"/>
              <a:gd name="connsiteY0-58" fmla="*/ 1240366 h 1240366"/>
              <a:gd name="connsiteX1-59" fmla="*/ 668 w 4620293"/>
              <a:gd name="connsiteY1-60" fmla="*/ 392641 h 1240366"/>
              <a:gd name="connsiteX2-61" fmla="*/ 1207961 w 4620293"/>
              <a:gd name="connsiteY2-62" fmla="*/ 2116 h 1240366"/>
              <a:gd name="connsiteX3-63" fmla="*/ 3624930 w 4620293"/>
              <a:gd name="connsiteY3-64" fmla="*/ 202141 h 1240366"/>
              <a:gd name="connsiteX4-65" fmla="*/ 4620293 w 4620293"/>
              <a:gd name="connsiteY4-66" fmla="*/ 164041 h 1240366"/>
              <a:gd name="connsiteX0-67" fmla="*/ 1354466 w 4623923"/>
              <a:gd name="connsiteY0-68" fmla="*/ 1240366 h 1240366"/>
              <a:gd name="connsiteX1-69" fmla="*/ 4298 w 4623923"/>
              <a:gd name="connsiteY1-70" fmla="*/ 392641 h 1240366"/>
              <a:gd name="connsiteX2-71" fmla="*/ 1211591 w 4623923"/>
              <a:gd name="connsiteY2-72" fmla="*/ 2116 h 1240366"/>
              <a:gd name="connsiteX3-73" fmla="*/ 3628560 w 4623923"/>
              <a:gd name="connsiteY3-74" fmla="*/ 202141 h 1240366"/>
              <a:gd name="connsiteX4-75" fmla="*/ 4623923 w 4623923"/>
              <a:gd name="connsiteY4-76" fmla="*/ 164041 h 1240366"/>
              <a:gd name="connsiteX0-77" fmla="*/ 1354466 w 4623923"/>
              <a:gd name="connsiteY0-78" fmla="*/ 1240366 h 1240366"/>
              <a:gd name="connsiteX1-79" fmla="*/ 4298 w 4623923"/>
              <a:gd name="connsiteY1-80" fmla="*/ 392641 h 1240366"/>
              <a:gd name="connsiteX2-81" fmla="*/ 1211591 w 4623923"/>
              <a:gd name="connsiteY2-82" fmla="*/ 2116 h 1240366"/>
              <a:gd name="connsiteX3-83" fmla="*/ 3628560 w 4623923"/>
              <a:gd name="connsiteY3-84" fmla="*/ 202141 h 1240366"/>
              <a:gd name="connsiteX4-85" fmla="*/ 4623923 w 4623923"/>
              <a:gd name="connsiteY4-86" fmla="*/ 164041 h 1240366"/>
              <a:gd name="connsiteX0-87" fmla="*/ 1350722 w 4620179"/>
              <a:gd name="connsiteY0-88" fmla="*/ 1245089 h 1245089"/>
              <a:gd name="connsiteX1-89" fmla="*/ 554 w 4620179"/>
              <a:gd name="connsiteY1-90" fmla="*/ 397364 h 1245089"/>
              <a:gd name="connsiteX2-91" fmla="*/ 1219753 w 4620179"/>
              <a:gd name="connsiteY2-92" fmla="*/ 2076 h 1245089"/>
              <a:gd name="connsiteX3-93" fmla="*/ 3624816 w 4620179"/>
              <a:gd name="connsiteY3-94" fmla="*/ 206864 h 1245089"/>
              <a:gd name="connsiteX4-95" fmla="*/ 4620179 w 4620179"/>
              <a:gd name="connsiteY4-96" fmla="*/ 168764 h 1245089"/>
              <a:gd name="connsiteX0-97" fmla="*/ 1350758 w 4620215"/>
              <a:gd name="connsiteY0-98" fmla="*/ 1249803 h 1249803"/>
              <a:gd name="connsiteX1-99" fmla="*/ 590 w 4620215"/>
              <a:gd name="connsiteY1-100" fmla="*/ 402078 h 1249803"/>
              <a:gd name="connsiteX2-101" fmla="*/ 1219789 w 4620215"/>
              <a:gd name="connsiteY2-102" fmla="*/ 6790 h 1249803"/>
              <a:gd name="connsiteX3-103" fmla="*/ 3624852 w 4620215"/>
              <a:gd name="connsiteY3-104" fmla="*/ 211578 h 1249803"/>
              <a:gd name="connsiteX4-105" fmla="*/ 4620215 w 4620215"/>
              <a:gd name="connsiteY4-106" fmla="*/ 173478 h 1249803"/>
              <a:gd name="connsiteX0-107" fmla="*/ 1336436 w 4605893"/>
              <a:gd name="connsiteY0-108" fmla="*/ 1249803 h 1249803"/>
              <a:gd name="connsiteX1-109" fmla="*/ 556 w 4605893"/>
              <a:gd name="connsiteY1-110" fmla="*/ 502091 h 1249803"/>
              <a:gd name="connsiteX2-111" fmla="*/ 1205467 w 4605893"/>
              <a:gd name="connsiteY2-112" fmla="*/ 6790 h 1249803"/>
              <a:gd name="connsiteX3-113" fmla="*/ 3610530 w 4605893"/>
              <a:gd name="connsiteY3-114" fmla="*/ 211578 h 1249803"/>
              <a:gd name="connsiteX4-115" fmla="*/ 4605893 w 4605893"/>
              <a:gd name="connsiteY4-116" fmla="*/ 173478 h 1249803"/>
              <a:gd name="connsiteX0-117" fmla="*/ 1340235 w 4609692"/>
              <a:gd name="connsiteY0-118" fmla="*/ 1249803 h 1249803"/>
              <a:gd name="connsiteX1-119" fmla="*/ 4355 w 4609692"/>
              <a:gd name="connsiteY1-120" fmla="*/ 502091 h 1249803"/>
              <a:gd name="connsiteX2-121" fmla="*/ 1209266 w 4609692"/>
              <a:gd name="connsiteY2-122" fmla="*/ 6790 h 1249803"/>
              <a:gd name="connsiteX3-123" fmla="*/ 3614329 w 4609692"/>
              <a:gd name="connsiteY3-124" fmla="*/ 211578 h 1249803"/>
              <a:gd name="connsiteX4-125" fmla="*/ 4609692 w 4609692"/>
              <a:gd name="connsiteY4-126" fmla="*/ 173478 h 1249803"/>
              <a:gd name="connsiteX0-127" fmla="*/ 1339663 w 4609120"/>
              <a:gd name="connsiteY0-128" fmla="*/ 1249803 h 1249803"/>
              <a:gd name="connsiteX1-129" fmla="*/ 3783 w 4609120"/>
              <a:gd name="connsiteY1-130" fmla="*/ 502091 h 1249803"/>
              <a:gd name="connsiteX2-131" fmla="*/ 1208694 w 4609120"/>
              <a:gd name="connsiteY2-132" fmla="*/ 6790 h 1249803"/>
              <a:gd name="connsiteX3-133" fmla="*/ 3613757 w 4609120"/>
              <a:gd name="connsiteY3-134" fmla="*/ 211578 h 1249803"/>
              <a:gd name="connsiteX4-135" fmla="*/ 4609120 w 4609120"/>
              <a:gd name="connsiteY4-136" fmla="*/ 173478 h 1249803"/>
              <a:gd name="connsiteX0-137" fmla="*/ 1339663 w 4609120"/>
              <a:gd name="connsiteY0-138" fmla="*/ 1249803 h 1249803"/>
              <a:gd name="connsiteX1-139" fmla="*/ 3783 w 4609120"/>
              <a:gd name="connsiteY1-140" fmla="*/ 502091 h 1249803"/>
              <a:gd name="connsiteX2-141" fmla="*/ 1208694 w 4609120"/>
              <a:gd name="connsiteY2-142" fmla="*/ 6790 h 1249803"/>
              <a:gd name="connsiteX3-143" fmla="*/ 3613757 w 4609120"/>
              <a:gd name="connsiteY3-144" fmla="*/ 211578 h 1249803"/>
              <a:gd name="connsiteX4-145" fmla="*/ 4609120 w 4609120"/>
              <a:gd name="connsiteY4-146" fmla="*/ 173478 h 1249803"/>
              <a:gd name="connsiteX0-147" fmla="*/ 1339663 w 3613757"/>
              <a:gd name="connsiteY0-148" fmla="*/ 1249803 h 1249803"/>
              <a:gd name="connsiteX1-149" fmla="*/ 3783 w 3613757"/>
              <a:gd name="connsiteY1-150" fmla="*/ 502091 h 1249803"/>
              <a:gd name="connsiteX2-151" fmla="*/ 1208694 w 3613757"/>
              <a:gd name="connsiteY2-152" fmla="*/ 6790 h 1249803"/>
              <a:gd name="connsiteX3-153" fmla="*/ 3613757 w 3613757"/>
              <a:gd name="connsiteY3-154" fmla="*/ 211578 h 1249803"/>
              <a:gd name="connsiteX0-155" fmla="*/ 1339666 w 3617557"/>
              <a:gd name="connsiteY0-156" fmla="*/ 1246855 h 1246855"/>
              <a:gd name="connsiteX1-157" fmla="*/ 3786 w 3617557"/>
              <a:gd name="connsiteY1-158" fmla="*/ 499143 h 1246855"/>
              <a:gd name="connsiteX2-159" fmla="*/ 1208697 w 3617557"/>
              <a:gd name="connsiteY2-160" fmla="*/ 3842 h 1246855"/>
              <a:gd name="connsiteX3-161" fmla="*/ 3617557 w 3617557"/>
              <a:gd name="connsiteY3-162" fmla="*/ 264429 h 1246855"/>
              <a:gd name="connsiteX0-163" fmla="*/ 1343446 w 3621337"/>
              <a:gd name="connsiteY0-164" fmla="*/ 1246183 h 1246183"/>
              <a:gd name="connsiteX1-165" fmla="*/ 3769 w 3621337"/>
              <a:gd name="connsiteY1-166" fmla="*/ 474557 h 1246183"/>
              <a:gd name="connsiteX2-167" fmla="*/ 1212477 w 3621337"/>
              <a:gd name="connsiteY2-168" fmla="*/ 3170 h 1246183"/>
              <a:gd name="connsiteX3-169" fmla="*/ 3621337 w 3621337"/>
              <a:gd name="connsiteY3-170" fmla="*/ 263757 h 1246183"/>
              <a:gd name="connsiteX0-171" fmla="*/ 1339677 w 3617568"/>
              <a:gd name="connsiteY0-172" fmla="*/ 1246183 h 1246183"/>
              <a:gd name="connsiteX1-173" fmla="*/ 0 w 3617568"/>
              <a:gd name="connsiteY1-174" fmla="*/ 474557 h 1246183"/>
              <a:gd name="connsiteX2-175" fmla="*/ 1208708 w 3617568"/>
              <a:gd name="connsiteY2-176" fmla="*/ 3170 h 1246183"/>
              <a:gd name="connsiteX3-177" fmla="*/ 3617568 w 3617568"/>
              <a:gd name="connsiteY3-178" fmla="*/ 263757 h 1246183"/>
              <a:gd name="connsiteX0-179" fmla="*/ 1339677 w 3617568"/>
              <a:gd name="connsiteY0-180" fmla="*/ 1230423 h 1230423"/>
              <a:gd name="connsiteX1-181" fmla="*/ 0 w 3617568"/>
              <a:gd name="connsiteY1-182" fmla="*/ 458797 h 1230423"/>
              <a:gd name="connsiteX2-183" fmla="*/ 1223900 w 3617568"/>
              <a:gd name="connsiteY2-184" fmla="*/ 3353 h 1230423"/>
              <a:gd name="connsiteX3-185" fmla="*/ 3617568 w 3617568"/>
              <a:gd name="connsiteY3-186" fmla="*/ 247997 h 1230423"/>
              <a:gd name="connsiteX0-187" fmla="*/ 1339915 w 3617806"/>
              <a:gd name="connsiteY0-188" fmla="*/ 1230423 h 1230423"/>
              <a:gd name="connsiteX1-189" fmla="*/ 238 w 3617806"/>
              <a:gd name="connsiteY1-190" fmla="*/ 458797 h 1230423"/>
              <a:gd name="connsiteX2-191" fmla="*/ 1224138 w 3617806"/>
              <a:gd name="connsiteY2-192" fmla="*/ 3353 h 1230423"/>
              <a:gd name="connsiteX3-193" fmla="*/ 3617806 w 3617806"/>
              <a:gd name="connsiteY3-194" fmla="*/ 247997 h 1230423"/>
              <a:gd name="connsiteX0-195" fmla="*/ 1339915 w 3617806"/>
              <a:gd name="connsiteY0-196" fmla="*/ 1230423 h 1230423"/>
              <a:gd name="connsiteX1-197" fmla="*/ 238 w 3617806"/>
              <a:gd name="connsiteY1-198" fmla="*/ 458797 h 1230423"/>
              <a:gd name="connsiteX2-199" fmla="*/ 1224138 w 3617806"/>
              <a:gd name="connsiteY2-200" fmla="*/ 3353 h 1230423"/>
              <a:gd name="connsiteX3-201" fmla="*/ 3617806 w 3617806"/>
              <a:gd name="connsiteY3-202" fmla="*/ 247997 h 1230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617806" h="1230423">
                <a:moveTo>
                  <a:pt x="1339915" y="1230423"/>
                </a:moveTo>
                <a:cubicBezTo>
                  <a:pt x="494572" y="982772"/>
                  <a:pt x="16852" y="697698"/>
                  <a:pt x="238" y="458797"/>
                </a:cubicBezTo>
                <a:cubicBezTo>
                  <a:pt x="-14117" y="88723"/>
                  <a:pt x="621210" y="38486"/>
                  <a:pt x="1224138" y="3353"/>
                </a:cubicBezTo>
                <a:cubicBezTo>
                  <a:pt x="1827066" y="-31780"/>
                  <a:pt x="3051068" y="220216"/>
                  <a:pt x="3617806" y="247997"/>
                </a:cubicBezTo>
              </a:path>
            </a:pathLst>
          </a:custGeom>
          <a:noFill/>
          <a:ln w="6350">
            <a:gradFill>
              <a:gsLst>
                <a:gs pos="0">
                  <a:schemeClr val="accent2">
                    <a:lumMod val="20000"/>
                    <a:lumOff val="80000"/>
                    <a:alpha val="0"/>
                  </a:schemeClr>
                </a:gs>
                <a:gs pos="74000">
                  <a:schemeClr val="accent2">
                    <a:lumMod val="20000"/>
                    <a:lumOff val="80000"/>
                    <a:alpha val="30000"/>
                  </a:schemeClr>
                </a:gs>
                <a:gs pos="96581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9" name="任意多边形: 形状 68"/>
          <p:cNvSpPr/>
          <p:nvPr userDrawn="1">
            <p:custDataLst>
              <p:tags r:id="rId64"/>
            </p:custDataLst>
          </p:nvPr>
        </p:nvSpPr>
        <p:spPr>
          <a:xfrm rot="1684424">
            <a:off x="7920355" y="5563870"/>
            <a:ext cx="371475" cy="459105"/>
          </a:xfrm>
          <a:custGeom>
            <a:avLst/>
            <a:gdLst>
              <a:gd name="connsiteX0" fmla="*/ 0 w 252118"/>
              <a:gd name="connsiteY0" fmla="*/ 64811 h 311560"/>
              <a:gd name="connsiteX1" fmla="*/ 116909 w 252118"/>
              <a:gd name="connsiteY1" fmla="*/ 109949 h 311560"/>
              <a:gd name="connsiteX2" fmla="*/ 122699 w 252118"/>
              <a:gd name="connsiteY2" fmla="*/ 0 h 311560"/>
              <a:gd name="connsiteX3" fmla="*/ 249743 w 252118"/>
              <a:gd name="connsiteY3" fmla="*/ 280012 h 311560"/>
              <a:gd name="connsiteX4" fmla="*/ 252118 w 252118"/>
              <a:gd name="connsiteY4" fmla="*/ 293315 h 311560"/>
              <a:gd name="connsiteX5" fmla="*/ 166236 w 252118"/>
              <a:gd name="connsiteY5" fmla="*/ 310806 h 311560"/>
              <a:gd name="connsiteX6" fmla="*/ 163173 w 252118"/>
              <a:gd name="connsiteY6" fmla="*/ 310513 h 311560"/>
              <a:gd name="connsiteX7" fmla="*/ 133929 w 252118"/>
              <a:gd name="connsiteY7" fmla="*/ 311560 h 311560"/>
              <a:gd name="connsiteX8" fmla="*/ 0 w 252118"/>
              <a:gd name="connsiteY8" fmla="*/ 64811 h 31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118" h="311560">
                <a:moveTo>
                  <a:pt x="0" y="64811"/>
                </a:moveTo>
                <a:cubicBezTo>
                  <a:pt x="37644" y="69429"/>
                  <a:pt x="116909" y="109949"/>
                  <a:pt x="116909" y="109949"/>
                </a:cubicBezTo>
                <a:cubicBezTo>
                  <a:pt x="116909" y="109949"/>
                  <a:pt x="123266" y="71168"/>
                  <a:pt x="122699" y="0"/>
                </a:cubicBezTo>
                <a:cubicBezTo>
                  <a:pt x="201299" y="73486"/>
                  <a:pt x="236870" y="214232"/>
                  <a:pt x="249743" y="280012"/>
                </a:cubicBezTo>
                <a:lnTo>
                  <a:pt x="252118" y="293315"/>
                </a:lnTo>
                <a:lnTo>
                  <a:pt x="166236" y="310806"/>
                </a:lnTo>
                <a:lnTo>
                  <a:pt x="163173" y="310513"/>
                </a:lnTo>
                <a:cubicBezTo>
                  <a:pt x="152881" y="309955"/>
                  <a:pt x="142996" y="310077"/>
                  <a:pt x="133929" y="311560"/>
                </a:cubicBezTo>
                <a:cubicBezTo>
                  <a:pt x="97740" y="128950"/>
                  <a:pt x="32992" y="104160"/>
                  <a:pt x="0" y="64811"/>
                </a:cubicBezTo>
                <a:close/>
              </a:path>
            </a:pathLst>
          </a:custGeom>
          <a:gradFill flip="none" rotWithShape="1">
            <a:gsLst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  <a:alpha val="72000"/>
                </a:schemeClr>
              </a:gs>
              <a:gs pos="32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0" name="图形 3"/>
          <p:cNvSpPr/>
          <p:nvPr userDrawn="1">
            <p:custDataLst>
              <p:tags r:id="rId65"/>
            </p:custDataLst>
          </p:nvPr>
        </p:nvSpPr>
        <p:spPr>
          <a:xfrm>
            <a:off x="8075295" y="4205605"/>
            <a:ext cx="347345" cy="615950"/>
          </a:xfrm>
          <a:custGeom>
            <a:avLst/>
            <a:gdLst>
              <a:gd name="connsiteX0" fmla="*/ 336669 w 439047"/>
              <a:gd name="connsiteY0" fmla="*/ 778544 h 778579"/>
              <a:gd name="connsiteX1" fmla="*/ 319106 w 439047"/>
              <a:gd name="connsiteY1" fmla="*/ 773270 h 778579"/>
              <a:gd name="connsiteX2" fmla="*/ 316200 w 439047"/>
              <a:gd name="connsiteY2" fmla="*/ 774831 h 778579"/>
              <a:gd name="connsiteX3" fmla="*/ 313007 w 439047"/>
              <a:gd name="connsiteY3" fmla="*/ 749447 h 778579"/>
              <a:gd name="connsiteX4" fmla="*/ 308522 w 439047"/>
              <a:gd name="connsiteY4" fmla="*/ 722556 h 778579"/>
              <a:gd name="connsiteX5" fmla="*/ 306047 w 439047"/>
              <a:gd name="connsiteY5" fmla="*/ 630456 h 778579"/>
              <a:gd name="connsiteX6" fmla="*/ 302046 w 439047"/>
              <a:gd name="connsiteY6" fmla="*/ 605879 h 778579"/>
              <a:gd name="connsiteX7" fmla="*/ 288090 w 439047"/>
              <a:gd name="connsiteY7" fmla="*/ 562915 h 778579"/>
              <a:gd name="connsiteX8" fmla="*/ 269558 w 439047"/>
              <a:gd name="connsiteY8" fmla="*/ 522354 h 778579"/>
              <a:gd name="connsiteX9" fmla="*/ 264482 w 439047"/>
              <a:gd name="connsiteY9" fmla="*/ 512434 h 778579"/>
              <a:gd name="connsiteX10" fmla="*/ 241914 w 439047"/>
              <a:gd name="connsiteY10" fmla="*/ 559955 h 778579"/>
              <a:gd name="connsiteX11" fmla="*/ 234326 w 439047"/>
              <a:gd name="connsiteY11" fmla="*/ 575185 h 778579"/>
              <a:gd name="connsiteX12" fmla="*/ 201461 w 439047"/>
              <a:gd name="connsiteY12" fmla="*/ 610741 h 778579"/>
              <a:gd name="connsiteX13" fmla="*/ 136342 w 439047"/>
              <a:gd name="connsiteY13" fmla="*/ 646332 h 778579"/>
              <a:gd name="connsiteX14" fmla="*/ 109272 w 439047"/>
              <a:gd name="connsiteY14" fmla="*/ 670155 h 778579"/>
              <a:gd name="connsiteX15" fmla="*/ 103764 w 439047"/>
              <a:gd name="connsiteY15" fmla="*/ 678228 h 778579"/>
              <a:gd name="connsiteX16" fmla="*/ 72783 w 439047"/>
              <a:gd name="connsiteY16" fmla="*/ 727973 h 778579"/>
              <a:gd name="connsiteX17" fmla="*/ 75977 w 439047"/>
              <a:gd name="connsiteY17" fmla="*/ 748047 h 778579"/>
              <a:gd name="connsiteX18" fmla="*/ 83457 w 439047"/>
              <a:gd name="connsiteY18" fmla="*/ 764821 h 778579"/>
              <a:gd name="connsiteX19" fmla="*/ 78560 w 439047"/>
              <a:gd name="connsiteY19" fmla="*/ 772427 h 778579"/>
              <a:gd name="connsiteX20" fmla="*/ 34537 w 439047"/>
              <a:gd name="connsiteY20" fmla="*/ 756246 h 778579"/>
              <a:gd name="connsiteX21" fmla="*/ 3789 w 439047"/>
              <a:gd name="connsiteY21" fmla="*/ 700760 h 778579"/>
              <a:gd name="connsiteX22" fmla="*/ 2426 w 439047"/>
              <a:gd name="connsiteY22" fmla="*/ 688991 h 778579"/>
              <a:gd name="connsiteX23" fmla="*/ 2803 w 439047"/>
              <a:gd name="connsiteY23" fmla="*/ 684776 h 778579"/>
              <a:gd name="connsiteX24" fmla="*/ 7987 w 439047"/>
              <a:gd name="connsiteY24" fmla="*/ 670460 h 778579"/>
              <a:gd name="connsiteX25" fmla="*/ 10247 w 439047"/>
              <a:gd name="connsiteY25" fmla="*/ 669043 h 778579"/>
              <a:gd name="connsiteX26" fmla="*/ 58271 w 439047"/>
              <a:gd name="connsiteY26" fmla="*/ 632232 h 778579"/>
              <a:gd name="connsiteX27" fmla="*/ 119156 w 439047"/>
              <a:gd name="connsiteY27" fmla="*/ 574037 h 778579"/>
              <a:gd name="connsiteX28" fmla="*/ 156542 w 439047"/>
              <a:gd name="connsiteY28" fmla="*/ 554447 h 778579"/>
              <a:gd name="connsiteX29" fmla="*/ 169691 w 439047"/>
              <a:gd name="connsiteY29" fmla="*/ 540742 h 778579"/>
              <a:gd name="connsiteX30" fmla="*/ 174606 w 439047"/>
              <a:gd name="connsiteY30" fmla="*/ 481004 h 778579"/>
              <a:gd name="connsiteX31" fmla="*/ 168704 w 439047"/>
              <a:gd name="connsiteY31" fmla="*/ 440462 h 778579"/>
              <a:gd name="connsiteX32" fmla="*/ 167018 w 439047"/>
              <a:gd name="connsiteY32" fmla="*/ 401892 h 778579"/>
              <a:gd name="connsiteX33" fmla="*/ 165744 w 439047"/>
              <a:gd name="connsiteY33" fmla="*/ 397390 h 778579"/>
              <a:gd name="connsiteX34" fmla="*/ 151142 w 439047"/>
              <a:gd name="connsiteY34" fmla="*/ 382087 h 778579"/>
              <a:gd name="connsiteX35" fmla="*/ 152846 w 439047"/>
              <a:gd name="connsiteY35" fmla="*/ 430111 h 778579"/>
              <a:gd name="connsiteX36" fmla="*/ 150640 w 439047"/>
              <a:gd name="connsiteY36" fmla="*/ 430882 h 778579"/>
              <a:gd name="connsiteX37" fmla="*/ 146657 w 439047"/>
              <a:gd name="connsiteY37" fmla="*/ 422217 h 778579"/>
              <a:gd name="connsiteX38" fmla="*/ 144989 w 439047"/>
              <a:gd name="connsiteY38" fmla="*/ 388366 h 778579"/>
              <a:gd name="connsiteX39" fmla="*/ 129830 w 439047"/>
              <a:gd name="connsiteY39" fmla="*/ 374607 h 778579"/>
              <a:gd name="connsiteX40" fmla="*/ 116591 w 439047"/>
              <a:gd name="connsiteY40" fmla="*/ 363951 h 778579"/>
              <a:gd name="connsiteX41" fmla="*/ 97791 w 439047"/>
              <a:gd name="connsiteY41" fmla="*/ 328054 h 778579"/>
              <a:gd name="connsiteX42" fmla="*/ 99208 w 439047"/>
              <a:gd name="connsiteY42" fmla="*/ 293844 h 778579"/>
              <a:gd name="connsiteX43" fmla="*/ 106599 w 439047"/>
              <a:gd name="connsiteY43" fmla="*/ 277538 h 778579"/>
              <a:gd name="connsiteX44" fmla="*/ 113236 w 439047"/>
              <a:gd name="connsiteY44" fmla="*/ 266218 h 778579"/>
              <a:gd name="connsiteX45" fmla="*/ 123426 w 439047"/>
              <a:gd name="connsiteY45" fmla="*/ 240852 h 778579"/>
              <a:gd name="connsiteX46" fmla="*/ 127659 w 439047"/>
              <a:gd name="connsiteY46" fmla="*/ 233084 h 778579"/>
              <a:gd name="connsiteX47" fmla="*/ 157941 w 439047"/>
              <a:gd name="connsiteY47" fmla="*/ 193564 h 778579"/>
              <a:gd name="connsiteX48" fmla="*/ 170229 w 439047"/>
              <a:gd name="connsiteY48" fmla="*/ 174315 h 778579"/>
              <a:gd name="connsiteX49" fmla="*/ 174409 w 439047"/>
              <a:gd name="connsiteY49" fmla="*/ 167194 h 778579"/>
              <a:gd name="connsiteX50" fmla="*/ 185854 w 439047"/>
              <a:gd name="connsiteY50" fmla="*/ 153470 h 778579"/>
              <a:gd name="connsiteX51" fmla="*/ 228370 w 439047"/>
              <a:gd name="connsiteY51" fmla="*/ 123529 h 778579"/>
              <a:gd name="connsiteX52" fmla="*/ 238595 w 439047"/>
              <a:gd name="connsiteY52" fmla="*/ 111564 h 778579"/>
              <a:gd name="connsiteX53" fmla="*/ 232980 w 439047"/>
              <a:gd name="connsiteY53" fmla="*/ 85570 h 778579"/>
              <a:gd name="connsiteX54" fmla="*/ 230630 w 439047"/>
              <a:gd name="connsiteY54" fmla="*/ 78807 h 778579"/>
              <a:gd name="connsiteX55" fmla="*/ 263764 w 439047"/>
              <a:gd name="connsiteY55" fmla="*/ 1794 h 778579"/>
              <a:gd name="connsiteX56" fmla="*/ 266778 w 439047"/>
              <a:gd name="connsiteY56" fmla="*/ 0 h 778579"/>
              <a:gd name="connsiteX57" fmla="*/ 281129 w 439047"/>
              <a:gd name="connsiteY57" fmla="*/ 0 h 778579"/>
              <a:gd name="connsiteX58" fmla="*/ 304504 w 439047"/>
              <a:gd name="connsiteY58" fmla="*/ 10692 h 778579"/>
              <a:gd name="connsiteX59" fmla="*/ 324129 w 439047"/>
              <a:gd name="connsiteY59" fmla="*/ 33421 h 778579"/>
              <a:gd name="connsiteX60" fmla="*/ 322371 w 439047"/>
              <a:gd name="connsiteY60" fmla="*/ 61424 h 778579"/>
              <a:gd name="connsiteX61" fmla="*/ 325816 w 439047"/>
              <a:gd name="connsiteY61" fmla="*/ 78861 h 778579"/>
              <a:gd name="connsiteX62" fmla="*/ 328435 w 439047"/>
              <a:gd name="connsiteY62" fmla="*/ 85104 h 778579"/>
              <a:gd name="connsiteX63" fmla="*/ 317115 w 439047"/>
              <a:gd name="connsiteY63" fmla="*/ 107187 h 778579"/>
              <a:gd name="connsiteX64" fmla="*/ 303481 w 439047"/>
              <a:gd name="connsiteY64" fmla="*/ 120067 h 778579"/>
              <a:gd name="connsiteX65" fmla="*/ 292628 w 439047"/>
              <a:gd name="connsiteY65" fmla="*/ 125359 h 778579"/>
              <a:gd name="connsiteX66" fmla="*/ 295678 w 439047"/>
              <a:gd name="connsiteY66" fmla="*/ 166691 h 778579"/>
              <a:gd name="connsiteX67" fmla="*/ 312415 w 439047"/>
              <a:gd name="connsiteY67" fmla="*/ 249804 h 778579"/>
              <a:gd name="connsiteX68" fmla="*/ 310173 w 439047"/>
              <a:gd name="connsiteY68" fmla="*/ 351734 h 778579"/>
              <a:gd name="connsiteX69" fmla="*/ 308451 w 439047"/>
              <a:gd name="connsiteY69" fmla="*/ 370768 h 778579"/>
              <a:gd name="connsiteX70" fmla="*/ 324165 w 439047"/>
              <a:gd name="connsiteY70" fmla="*/ 404601 h 778579"/>
              <a:gd name="connsiteX71" fmla="*/ 335826 w 439047"/>
              <a:gd name="connsiteY71" fmla="*/ 428209 h 778579"/>
              <a:gd name="connsiteX72" fmla="*/ 345477 w 439047"/>
              <a:gd name="connsiteY72" fmla="*/ 447637 h 778579"/>
              <a:gd name="connsiteX73" fmla="*/ 359488 w 439047"/>
              <a:gd name="connsiteY73" fmla="*/ 512398 h 778579"/>
              <a:gd name="connsiteX74" fmla="*/ 368206 w 439047"/>
              <a:gd name="connsiteY74" fmla="*/ 575939 h 778579"/>
              <a:gd name="connsiteX75" fmla="*/ 369749 w 439047"/>
              <a:gd name="connsiteY75" fmla="*/ 617827 h 778579"/>
              <a:gd name="connsiteX76" fmla="*/ 383400 w 439047"/>
              <a:gd name="connsiteY76" fmla="*/ 702679 h 778579"/>
              <a:gd name="connsiteX77" fmla="*/ 381822 w 439047"/>
              <a:gd name="connsiteY77" fmla="*/ 720798 h 778579"/>
              <a:gd name="connsiteX78" fmla="*/ 386360 w 439047"/>
              <a:gd name="connsiteY78" fmla="*/ 734934 h 778579"/>
              <a:gd name="connsiteX79" fmla="*/ 416660 w 439047"/>
              <a:gd name="connsiteY79" fmla="*/ 750039 h 778579"/>
              <a:gd name="connsiteX80" fmla="*/ 439048 w 439047"/>
              <a:gd name="connsiteY80" fmla="*/ 757053 h 778579"/>
              <a:gd name="connsiteX81" fmla="*/ 439048 w 439047"/>
              <a:gd name="connsiteY81" fmla="*/ 760641 h 778579"/>
              <a:gd name="connsiteX82" fmla="*/ 404963 w 439047"/>
              <a:gd name="connsiteY82" fmla="*/ 778580 h 778579"/>
              <a:gd name="connsiteX83" fmla="*/ 336794 w 439047"/>
              <a:gd name="connsiteY83" fmla="*/ 778580 h 77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39047" h="778579">
                <a:moveTo>
                  <a:pt x="336669" y="778544"/>
                </a:moveTo>
                <a:cubicBezTo>
                  <a:pt x="330821" y="776786"/>
                  <a:pt x="324955" y="775028"/>
                  <a:pt x="319106" y="773270"/>
                </a:cubicBezTo>
                <a:cubicBezTo>
                  <a:pt x="318138" y="773790"/>
                  <a:pt x="317169" y="774310"/>
                  <a:pt x="316200" y="774831"/>
                </a:cubicBezTo>
                <a:cubicBezTo>
                  <a:pt x="315160" y="766363"/>
                  <a:pt x="314281" y="757878"/>
                  <a:pt x="313007" y="749447"/>
                </a:cubicBezTo>
                <a:cubicBezTo>
                  <a:pt x="311644" y="740459"/>
                  <a:pt x="308863" y="731561"/>
                  <a:pt x="308522" y="722556"/>
                </a:cubicBezTo>
                <a:cubicBezTo>
                  <a:pt x="307338" y="691862"/>
                  <a:pt x="307213" y="661132"/>
                  <a:pt x="306047" y="630456"/>
                </a:cubicBezTo>
                <a:cubicBezTo>
                  <a:pt x="305742" y="622204"/>
                  <a:pt x="301275" y="613862"/>
                  <a:pt x="302046" y="605879"/>
                </a:cubicBezTo>
                <a:cubicBezTo>
                  <a:pt x="303697" y="589034"/>
                  <a:pt x="295947" y="576441"/>
                  <a:pt x="288090" y="562915"/>
                </a:cubicBezTo>
                <a:cubicBezTo>
                  <a:pt x="280645" y="550124"/>
                  <a:pt x="275694" y="535916"/>
                  <a:pt x="269558" y="522354"/>
                </a:cubicBezTo>
                <a:cubicBezTo>
                  <a:pt x="268267" y="519466"/>
                  <a:pt x="266688" y="516721"/>
                  <a:pt x="264482" y="512434"/>
                </a:cubicBezTo>
                <a:cubicBezTo>
                  <a:pt x="256445" y="529350"/>
                  <a:pt x="249215" y="544671"/>
                  <a:pt x="241914" y="559955"/>
                </a:cubicBezTo>
                <a:cubicBezTo>
                  <a:pt x="239474" y="565067"/>
                  <a:pt x="236837" y="570090"/>
                  <a:pt x="234326" y="575185"/>
                </a:cubicBezTo>
                <a:cubicBezTo>
                  <a:pt x="226863" y="590254"/>
                  <a:pt x="216620" y="602632"/>
                  <a:pt x="201461" y="610741"/>
                </a:cubicBezTo>
                <a:cubicBezTo>
                  <a:pt x="179647" y="622401"/>
                  <a:pt x="158120" y="634582"/>
                  <a:pt x="136342" y="646332"/>
                </a:cubicBezTo>
                <a:cubicBezTo>
                  <a:pt x="125435" y="652216"/>
                  <a:pt x="115084" y="658495"/>
                  <a:pt x="109272" y="670155"/>
                </a:cubicBezTo>
                <a:cubicBezTo>
                  <a:pt x="107819" y="673062"/>
                  <a:pt x="106258" y="676470"/>
                  <a:pt x="103764" y="678228"/>
                </a:cubicBezTo>
                <a:cubicBezTo>
                  <a:pt x="86274" y="690427"/>
                  <a:pt x="81323" y="710357"/>
                  <a:pt x="72783" y="727973"/>
                </a:cubicBezTo>
                <a:cubicBezTo>
                  <a:pt x="69501" y="734719"/>
                  <a:pt x="69375" y="741518"/>
                  <a:pt x="75977" y="748047"/>
                </a:cubicBezTo>
                <a:cubicBezTo>
                  <a:pt x="80085" y="752102"/>
                  <a:pt x="81968" y="758901"/>
                  <a:pt x="83457" y="764821"/>
                </a:cubicBezTo>
                <a:cubicBezTo>
                  <a:pt x="83978" y="766902"/>
                  <a:pt x="80946" y="771530"/>
                  <a:pt x="78560" y="772427"/>
                </a:cubicBezTo>
                <a:cubicBezTo>
                  <a:pt x="61823" y="778706"/>
                  <a:pt x="43489" y="771907"/>
                  <a:pt x="34537" y="756246"/>
                </a:cubicBezTo>
                <a:cubicBezTo>
                  <a:pt x="24025" y="737894"/>
                  <a:pt x="13710" y="719434"/>
                  <a:pt x="3789" y="700760"/>
                </a:cubicBezTo>
                <a:cubicBezTo>
                  <a:pt x="2067" y="697513"/>
                  <a:pt x="2713" y="692956"/>
                  <a:pt x="2426" y="688991"/>
                </a:cubicBezTo>
                <a:cubicBezTo>
                  <a:pt x="2318" y="687574"/>
                  <a:pt x="3431" y="685529"/>
                  <a:pt x="2803" y="684776"/>
                </a:cubicBezTo>
                <a:cubicBezTo>
                  <a:pt x="-4014" y="676793"/>
                  <a:pt x="3144" y="674066"/>
                  <a:pt x="7987" y="670460"/>
                </a:cubicBezTo>
                <a:cubicBezTo>
                  <a:pt x="8705" y="669922"/>
                  <a:pt x="9422" y="669240"/>
                  <a:pt x="10247" y="669043"/>
                </a:cubicBezTo>
                <a:cubicBezTo>
                  <a:pt x="31541" y="663643"/>
                  <a:pt x="43776" y="646583"/>
                  <a:pt x="58271" y="632232"/>
                </a:cubicBezTo>
                <a:cubicBezTo>
                  <a:pt x="78219" y="612481"/>
                  <a:pt x="98741" y="593304"/>
                  <a:pt x="119156" y="574037"/>
                </a:cubicBezTo>
                <a:cubicBezTo>
                  <a:pt x="129740" y="564063"/>
                  <a:pt x="141455" y="555865"/>
                  <a:pt x="156542" y="554447"/>
                </a:cubicBezTo>
                <a:cubicBezTo>
                  <a:pt x="165045" y="553658"/>
                  <a:pt x="169045" y="549371"/>
                  <a:pt x="169691" y="540742"/>
                </a:cubicBezTo>
                <a:cubicBezTo>
                  <a:pt x="171180" y="520811"/>
                  <a:pt x="174427" y="500935"/>
                  <a:pt x="174606" y="481004"/>
                </a:cubicBezTo>
                <a:cubicBezTo>
                  <a:pt x="174732" y="467496"/>
                  <a:pt x="170965" y="453952"/>
                  <a:pt x="168704" y="440462"/>
                </a:cubicBezTo>
                <a:cubicBezTo>
                  <a:pt x="166570" y="427671"/>
                  <a:pt x="160703" y="415113"/>
                  <a:pt x="167018" y="401892"/>
                </a:cubicBezTo>
                <a:cubicBezTo>
                  <a:pt x="167538" y="400816"/>
                  <a:pt x="166695" y="398466"/>
                  <a:pt x="165744" y="397390"/>
                </a:cubicBezTo>
                <a:cubicBezTo>
                  <a:pt x="161170" y="392313"/>
                  <a:pt x="156326" y="387487"/>
                  <a:pt x="151142" y="382087"/>
                </a:cubicBezTo>
                <a:cubicBezTo>
                  <a:pt x="143249" y="398932"/>
                  <a:pt x="148935" y="414504"/>
                  <a:pt x="152846" y="430111"/>
                </a:cubicBezTo>
                <a:cubicBezTo>
                  <a:pt x="152111" y="430362"/>
                  <a:pt x="151375" y="430631"/>
                  <a:pt x="150640" y="430882"/>
                </a:cubicBezTo>
                <a:cubicBezTo>
                  <a:pt x="149258" y="427994"/>
                  <a:pt x="146926" y="425195"/>
                  <a:pt x="146657" y="422217"/>
                </a:cubicBezTo>
                <a:cubicBezTo>
                  <a:pt x="145670" y="410970"/>
                  <a:pt x="144540" y="399614"/>
                  <a:pt x="144989" y="388366"/>
                </a:cubicBezTo>
                <a:cubicBezTo>
                  <a:pt x="145545" y="374463"/>
                  <a:pt x="143571" y="372077"/>
                  <a:pt x="129830" y="374607"/>
                </a:cubicBezTo>
                <a:cubicBezTo>
                  <a:pt x="121668" y="376114"/>
                  <a:pt x="118564" y="373620"/>
                  <a:pt x="116591" y="363951"/>
                </a:cubicBezTo>
                <a:cubicBezTo>
                  <a:pt x="100356" y="357690"/>
                  <a:pt x="93306" y="345581"/>
                  <a:pt x="97791" y="328054"/>
                </a:cubicBezTo>
                <a:cubicBezTo>
                  <a:pt x="100751" y="316502"/>
                  <a:pt x="102563" y="305361"/>
                  <a:pt x="99208" y="293844"/>
                </a:cubicBezTo>
                <a:cubicBezTo>
                  <a:pt x="96948" y="286095"/>
                  <a:pt x="100212" y="280928"/>
                  <a:pt x="106599" y="277538"/>
                </a:cubicBezTo>
                <a:cubicBezTo>
                  <a:pt x="111460" y="274954"/>
                  <a:pt x="112070" y="271241"/>
                  <a:pt x="113236" y="266218"/>
                </a:cubicBezTo>
                <a:cubicBezTo>
                  <a:pt x="115246" y="257446"/>
                  <a:pt x="119784" y="249230"/>
                  <a:pt x="123426" y="240852"/>
                </a:cubicBezTo>
                <a:cubicBezTo>
                  <a:pt x="124610" y="238143"/>
                  <a:pt x="127229" y="235829"/>
                  <a:pt x="127659" y="233084"/>
                </a:cubicBezTo>
                <a:cubicBezTo>
                  <a:pt x="130601" y="214302"/>
                  <a:pt x="143177" y="203431"/>
                  <a:pt x="157941" y="193564"/>
                </a:cubicBezTo>
                <a:cubicBezTo>
                  <a:pt x="164255" y="189348"/>
                  <a:pt x="171270" y="184290"/>
                  <a:pt x="170229" y="174315"/>
                </a:cubicBezTo>
                <a:cubicBezTo>
                  <a:pt x="169978" y="172001"/>
                  <a:pt x="172543" y="167552"/>
                  <a:pt x="174409" y="167194"/>
                </a:cubicBezTo>
                <a:cubicBezTo>
                  <a:pt x="182482" y="165651"/>
                  <a:pt x="182876" y="159139"/>
                  <a:pt x="185854" y="153470"/>
                </a:cubicBezTo>
                <a:cubicBezTo>
                  <a:pt x="194770" y="136500"/>
                  <a:pt x="206269" y="122112"/>
                  <a:pt x="228370" y="123529"/>
                </a:cubicBezTo>
                <a:cubicBezTo>
                  <a:pt x="237358" y="124104"/>
                  <a:pt x="240156" y="119637"/>
                  <a:pt x="238595" y="111564"/>
                </a:cubicBezTo>
                <a:cubicBezTo>
                  <a:pt x="236909" y="102863"/>
                  <a:pt x="234954" y="94217"/>
                  <a:pt x="232980" y="85570"/>
                </a:cubicBezTo>
                <a:cubicBezTo>
                  <a:pt x="232460" y="83256"/>
                  <a:pt x="231420" y="81067"/>
                  <a:pt x="230630" y="78807"/>
                </a:cubicBezTo>
                <a:cubicBezTo>
                  <a:pt x="217176" y="39987"/>
                  <a:pt x="226056" y="19356"/>
                  <a:pt x="263764" y="1794"/>
                </a:cubicBezTo>
                <a:cubicBezTo>
                  <a:pt x="264822" y="1310"/>
                  <a:pt x="265773" y="592"/>
                  <a:pt x="266778" y="0"/>
                </a:cubicBezTo>
                <a:cubicBezTo>
                  <a:pt x="271568" y="0"/>
                  <a:pt x="276339" y="0"/>
                  <a:pt x="281129" y="0"/>
                </a:cubicBezTo>
                <a:cubicBezTo>
                  <a:pt x="288933" y="3516"/>
                  <a:pt x="296987" y="6602"/>
                  <a:pt x="304504" y="10692"/>
                </a:cubicBezTo>
                <a:cubicBezTo>
                  <a:pt x="313814" y="15751"/>
                  <a:pt x="323304" y="22263"/>
                  <a:pt x="324129" y="33421"/>
                </a:cubicBezTo>
                <a:cubicBezTo>
                  <a:pt x="324811" y="42606"/>
                  <a:pt x="323753" y="52562"/>
                  <a:pt x="322371" y="61424"/>
                </a:cubicBezTo>
                <a:cubicBezTo>
                  <a:pt x="321205" y="68940"/>
                  <a:pt x="322461" y="73407"/>
                  <a:pt x="325816" y="78861"/>
                </a:cubicBezTo>
                <a:cubicBezTo>
                  <a:pt x="326856" y="80565"/>
                  <a:pt x="327394" y="82574"/>
                  <a:pt x="328435" y="85104"/>
                </a:cubicBezTo>
                <a:cubicBezTo>
                  <a:pt x="315249" y="87723"/>
                  <a:pt x="318819" y="99634"/>
                  <a:pt x="317115" y="107187"/>
                </a:cubicBezTo>
                <a:cubicBezTo>
                  <a:pt x="315088" y="116103"/>
                  <a:pt x="311949" y="119278"/>
                  <a:pt x="303481" y="120067"/>
                </a:cubicBezTo>
                <a:cubicBezTo>
                  <a:pt x="299571" y="120426"/>
                  <a:pt x="292933" y="123063"/>
                  <a:pt x="292628" y="125359"/>
                </a:cubicBezTo>
                <a:cubicBezTo>
                  <a:pt x="290745" y="139190"/>
                  <a:pt x="285793" y="153344"/>
                  <a:pt x="295678" y="166691"/>
                </a:cubicBezTo>
                <a:cubicBezTo>
                  <a:pt x="314137" y="191645"/>
                  <a:pt x="317008" y="221137"/>
                  <a:pt x="312415" y="249804"/>
                </a:cubicBezTo>
                <a:cubicBezTo>
                  <a:pt x="306944" y="284014"/>
                  <a:pt x="311339" y="317793"/>
                  <a:pt x="310173" y="351734"/>
                </a:cubicBezTo>
                <a:cubicBezTo>
                  <a:pt x="309975" y="357600"/>
                  <a:pt x="309132" y="363466"/>
                  <a:pt x="308451" y="370768"/>
                </a:cubicBezTo>
                <a:cubicBezTo>
                  <a:pt x="313025" y="380634"/>
                  <a:pt x="318514" y="392654"/>
                  <a:pt x="324165" y="404601"/>
                </a:cubicBezTo>
                <a:cubicBezTo>
                  <a:pt x="327915" y="412530"/>
                  <a:pt x="331879" y="420370"/>
                  <a:pt x="335826" y="428209"/>
                </a:cubicBezTo>
                <a:cubicBezTo>
                  <a:pt x="339073" y="434685"/>
                  <a:pt x="343791" y="440785"/>
                  <a:pt x="345477" y="447637"/>
                </a:cubicBezTo>
                <a:cubicBezTo>
                  <a:pt x="350733" y="469075"/>
                  <a:pt x="354644" y="490853"/>
                  <a:pt x="359488" y="512398"/>
                </a:cubicBezTo>
                <a:cubicBezTo>
                  <a:pt x="364188" y="533333"/>
                  <a:pt x="369928" y="553927"/>
                  <a:pt x="368206" y="575939"/>
                </a:cubicBezTo>
                <a:cubicBezTo>
                  <a:pt x="367112" y="589788"/>
                  <a:pt x="367847" y="604031"/>
                  <a:pt x="369749" y="617827"/>
                </a:cubicBezTo>
                <a:cubicBezTo>
                  <a:pt x="373659" y="646207"/>
                  <a:pt x="379167" y="674353"/>
                  <a:pt x="383400" y="702679"/>
                </a:cubicBezTo>
                <a:cubicBezTo>
                  <a:pt x="384262" y="708509"/>
                  <a:pt x="382414" y="714752"/>
                  <a:pt x="381822" y="720798"/>
                </a:cubicBezTo>
                <a:cubicBezTo>
                  <a:pt x="382270" y="725247"/>
                  <a:pt x="384100" y="730180"/>
                  <a:pt x="386360" y="734934"/>
                </a:cubicBezTo>
                <a:cubicBezTo>
                  <a:pt x="392514" y="747814"/>
                  <a:pt x="405017" y="747760"/>
                  <a:pt x="416660" y="750039"/>
                </a:cubicBezTo>
                <a:cubicBezTo>
                  <a:pt x="424284" y="751528"/>
                  <a:pt x="431585" y="754649"/>
                  <a:pt x="439048" y="757053"/>
                </a:cubicBezTo>
                <a:lnTo>
                  <a:pt x="439048" y="760641"/>
                </a:lnTo>
                <a:cubicBezTo>
                  <a:pt x="427692" y="766615"/>
                  <a:pt x="416319" y="772606"/>
                  <a:pt x="404963" y="778580"/>
                </a:cubicBezTo>
                <a:lnTo>
                  <a:pt x="336794" y="778580"/>
                </a:lnTo>
                <a:close/>
              </a:path>
            </a:pathLst>
          </a:custGeom>
          <a:gradFill flip="none" rotWithShape="1">
            <a:gsLst>
              <a:gs pos="56000">
                <a:schemeClr val="accent1">
                  <a:lumMod val="60000"/>
                  <a:lumOff val="40000"/>
                </a:schemeClr>
              </a:gs>
              <a:gs pos="1709">
                <a:schemeClr val="accent1"/>
              </a:gs>
            </a:gsLst>
            <a:lin ang="2700000" scaled="1"/>
            <a:tileRect/>
          </a:gradFill>
          <a:ln w="73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1" name="图形 30"/>
          <p:cNvSpPr/>
          <p:nvPr userDrawn="1">
            <p:custDataLst>
              <p:tags r:id="rId66"/>
            </p:custDataLst>
          </p:nvPr>
        </p:nvSpPr>
        <p:spPr>
          <a:xfrm>
            <a:off x="6762750" y="5043170"/>
            <a:ext cx="1648460" cy="1097915"/>
          </a:xfrm>
          <a:custGeom>
            <a:avLst/>
            <a:gdLst>
              <a:gd name="connsiteX0" fmla="*/ 1593264 w 1593263"/>
              <a:gd name="connsiteY0" fmla="*/ 1018279 h 1037362"/>
              <a:gd name="connsiteX1" fmla="*/ 896762 w 1593263"/>
              <a:gd name="connsiteY1" fmla="*/ 807390 h 1037362"/>
              <a:gd name="connsiteX2" fmla="*/ 82976 w 1593263"/>
              <a:gd name="connsiteY2" fmla="*/ 408371 h 1037362"/>
              <a:gd name="connsiteX3" fmla="*/ 152047 w 1593263"/>
              <a:gd name="connsiteY3" fmla="*/ 0 h 1037362"/>
              <a:gd name="connsiteX4" fmla="*/ 61886 w 1593263"/>
              <a:gd name="connsiteY4" fmla="*/ 404425 h 1037362"/>
              <a:gd name="connsiteX5" fmla="*/ 1567194 w 1593263"/>
              <a:gd name="connsiteY5" fmla="*/ 1037362 h 1037362"/>
              <a:gd name="connsiteX6" fmla="*/ 1593264 w 1593263"/>
              <a:gd name="connsiteY6" fmla="*/ 1018279 h 1037362"/>
              <a:gd name="connsiteX0-1" fmla="*/ 1571341 w 1571341"/>
              <a:gd name="connsiteY0-2" fmla="*/ 1130197 h 1149280"/>
              <a:gd name="connsiteX1-3" fmla="*/ 874839 w 1571341"/>
              <a:gd name="connsiteY1-4" fmla="*/ 919308 h 1149280"/>
              <a:gd name="connsiteX2-5" fmla="*/ 61053 w 1571341"/>
              <a:gd name="connsiteY2-6" fmla="*/ 520289 h 1149280"/>
              <a:gd name="connsiteX3-7" fmla="*/ 346817 w 1571341"/>
              <a:gd name="connsiteY3-8" fmla="*/ 0 h 1149280"/>
              <a:gd name="connsiteX4-9" fmla="*/ 39963 w 1571341"/>
              <a:gd name="connsiteY4-10" fmla="*/ 516343 h 1149280"/>
              <a:gd name="connsiteX5-11" fmla="*/ 1545271 w 1571341"/>
              <a:gd name="connsiteY5-12" fmla="*/ 1149280 h 1149280"/>
              <a:gd name="connsiteX6-13" fmla="*/ 1571341 w 1571341"/>
              <a:gd name="connsiteY6-14" fmla="*/ 1130197 h 1149280"/>
              <a:gd name="connsiteX0-15" fmla="*/ 1638239 w 1638239"/>
              <a:gd name="connsiteY0-16" fmla="*/ 1130677 h 1149760"/>
              <a:gd name="connsiteX1-17" fmla="*/ 941737 w 1638239"/>
              <a:gd name="connsiteY1-18" fmla="*/ 919788 h 1149760"/>
              <a:gd name="connsiteX2-19" fmla="*/ 127951 w 1638239"/>
              <a:gd name="connsiteY2-20" fmla="*/ 520769 h 1149760"/>
              <a:gd name="connsiteX3-21" fmla="*/ 413715 w 1638239"/>
              <a:gd name="connsiteY3-22" fmla="*/ 480 h 1149760"/>
              <a:gd name="connsiteX4-23" fmla="*/ 36614 w 1638239"/>
              <a:gd name="connsiteY4-24" fmla="*/ 448957 h 1149760"/>
              <a:gd name="connsiteX5-25" fmla="*/ 1612169 w 1638239"/>
              <a:gd name="connsiteY5-26" fmla="*/ 1149760 h 1149760"/>
              <a:gd name="connsiteX6-27" fmla="*/ 1638239 w 1638239"/>
              <a:gd name="connsiteY6-28" fmla="*/ 1130677 h 1149760"/>
              <a:gd name="connsiteX0-29" fmla="*/ 1637630 w 1637630"/>
              <a:gd name="connsiteY0-30" fmla="*/ 1130199 h 1149282"/>
              <a:gd name="connsiteX1-31" fmla="*/ 941128 w 1637630"/>
              <a:gd name="connsiteY1-32" fmla="*/ 919310 h 1149282"/>
              <a:gd name="connsiteX2-33" fmla="*/ 55904 w 1637630"/>
              <a:gd name="connsiteY2-34" fmla="*/ 444091 h 1149282"/>
              <a:gd name="connsiteX3-35" fmla="*/ 413106 w 1637630"/>
              <a:gd name="connsiteY3-36" fmla="*/ 2 h 1149282"/>
              <a:gd name="connsiteX4-37" fmla="*/ 36005 w 1637630"/>
              <a:gd name="connsiteY4-38" fmla="*/ 448479 h 1149282"/>
              <a:gd name="connsiteX5-39" fmla="*/ 1611560 w 1637630"/>
              <a:gd name="connsiteY5-40" fmla="*/ 1149282 h 1149282"/>
              <a:gd name="connsiteX6-41" fmla="*/ 1637630 w 1637630"/>
              <a:gd name="connsiteY6-42" fmla="*/ 1130199 h 1149282"/>
              <a:gd name="connsiteX0-43" fmla="*/ 1637630 w 1637630"/>
              <a:gd name="connsiteY0-44" fmla="*/ 1130199 h 1149282"/>
              <a:gd name="connsiteX1-45" fmla="*/ 960178 w 1637630"/>
              <a:gd name="connsiteY1-46" fmla="*/ 906214 h 1149282"/>
              <a:gd name="connsiteX2-47" fmla="*/ 55904 w 1637630"/>
              <a:gd name="connsiteY2-48" fmla="*/ 444091 h 1149282"/>
              <a:gd name="connsiteX3-49" fmla="*/ 413106 w 1637630"/>
              <a:gd name="connsiteY3-50" fmla="*/ 2 h 1149282"/>
              <a:gd name="connsiteX4-51" fmla="*/ 36005 w 1637630"/>
              <a:gd name="connsiteY4-52" fmla="*/ 448479 h 1149282"/>
              <a:gd name="connsiteX5-53" fmla="*/ 1611560 w 1637630"/>
              <a:gd name="connsiteY5-54" fmla="*/ 1149282 h 1149282"/>
              <a:gd name="connsiteX6-55" fmla="*/ 1637630 w 1637630"/>
              <a:gd name="connsiteY6-56" fmla="*/ 1130199 h 1149282"/>
              <a:gd name="connsiteX0-57" fmla="*/ 1648174 w 1648174"/>
              <a:gd name="connsiteY0-58" fmla="*/ 1079003 h 1098086"/>
              <a:gd name="connsiteX1-59" fmla="*/ 970722 w 1648174"/>
              <a:gd name="connsiteY1-60" fmla="*/ 855018 h 1098086"/>
              <a:gd name="connsiteX2-61" fmla="*/ 66448 w 1648174"/>
              <a:gd name="connsiteY2-62" fmla="*/ 392895 h 1098086"/>
              <a:gd name="connsiteX3-63" fmla="*/ 270059 w 1648174"/>
              <a:gd name="connsiteY3-64" fmla="*/ 3 h 1098086"/>
              <a:gd name="connsiteX4-65" fmla="*/ 46549 w 1648174"/>
              <a:gd name="connsiteY4-66" fmla="*/ 397283 h 1098086"/>
              <a:gd name="connsiteX5-67" fmla="*/ 1622104 w 1648174"/>
              <a:gd name="connsiteY5-68" fmla="*/ 1098086 h 1098086"/>
              <a:gd name="connsiteX6-69" fmla="*/ 1648174 w 1648174"/>
              <a:gd name="connsiteY6-70" fmla="*/ 1079003 h 1098086"/>
              <a:gd name="connsiteX0-71" fmla="*/ 1648174 w 1648174"/>
              <a:gd name="connsiteY0-72" fmla="*/ 1079003 h 1098086"/>
              <a:gd name="connsiteX1-73" fmla="*/ 970722 w 1648174"/>
              <a:gd name="connsiteY1-74" fmla="*/ 855018 h 1098086"/>
              <a:gd name="connsiteX2-75" fmla="*/ 66448 w 1648174"/>
              <a:gd name="connsiteY2-76" fmla="*/ 392895 h 1098086"/>
              <a:gd name="connsiteX3-77" fmla="*/ 270059 w 1648174"/>
              <a:gd name="connsiteY3-78" fmla="*/ 3 h 1098086"/>
              <a:gd name="connsiteX4-79" fmla="*/ 46549 w 1648174"/>
              <a:gd name="connsiteY4-80" fmla="*/ 397283 h 1098086"/>
              <a:gd name="connsiteX5-81" fmla="*/ 1622104 w 1648174"/>
              <a:gd name="connsiteY5-82" fmla="*/ 1098086 h 1098086"/>
              <a:gd name="connsiteX6-83" fmla="*/ 1648174 w 1648174"/>
              <a:gd name="connsiteY6-84" fmla="*/ 1079003 h 10980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48174" h="1098086">
                <a:moveTo>
                  <a:pt x="1648174" y="1079003"/>
                </a:moveTo>
                <a:cubicBezTo>
                  <a:pt x="1648174" y="1079003"/>
                  <a:pt x="1238881" y="958279"/>
                  <a:pt x="970722" y="855018"/>
                </a:cubicBezTo>
                <a:cubicBezTo>
                  <a:pt x="673764" y="740667"/>
                  <a:pt x="191583" y="543129"/>
                  <a:pt x="66448" y="392895"/>
                </a:cubicBezTo>
                <a:cubicBezTo>
                  <a:pt x="-127581" y="167680"/>
                  <a:pt x="273375" y="-728"/>
                  <a:pt x="270059" y="3"/>
                </a:cubicBezTo>
                <a:cubicBezTo>
                  <a:pt x="266743" y="734"/>
                  <a:pt x="-133537" y="150065"/>
                  <a:pt x="46549" y="397283"/>
                </a:cubicBezTo>
                <a:cubicBezTo>
                  <a:pt x="258095" y="687749"/>
                  <a:pt x="1622104" y="1098086"/>
                  <a:pt x="1622104" y="1098086"/>
                </a:cubicBezTo>
                <a:lnTo>
                  <a:pt x="1648174" y="1079003"/>
                </a:lnTo>
                <a:close/>
              </a:path>
            </a:pathLst>
          </a:custGeom>
          <a:gradFill flip="none" rotWithShape="1">
            <a:gsLst>
              <a:gs pos="92000">
                <a:schemeClr val="accent1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  <a:alpha val="38000"/>
                </a:schemeClr>
              </a:gs>
            </a:gsLst>
            <a:lin ang="0" scaled="1"/>
            <a:tileRect/>
          </a:gradFill>
          <a:ln w="702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76" name="图形 75"/>
          <p:cNvPicPr>
            <a:picLocks noChangeAspect="1"/>
          </p:cNvPicPr>
          <p:nvPr userDrawn="1">
            <p:custDataLst>
              <p:tags r:id="rId67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 l="2200" t="10909" b="13552"/>
          <a:stretch>
            <a:fillRect/>
          </a:stretch>
        </p:blipFill>
        <p:spPr>
          <a:xfrm>
            <a:off x="9670415" y="3765550"/>
            <a:ext cx="575310" cy="566420"/>
          </a:xfrm>
          <a:custGeom>
            <a:avLst/>
            <a:gdLst>
              <a:gd name="connsiteX0" fmla="*/ 0 w 493621"/>
              <a:gd name="connsiteY0" fmla="*/ 0 h 486084"/>
              <a:gd name="connsiteX1" fmla="*/ 52199 w 493621"/>
              <a:gd name="connsiteY1" fmla="*/ 15764 h 486084"/>
              <a:gd name="connsiteX2" fmla="*/ 486319 w 493621"/>
              <a:gd name="connsiteY2" fmla="*/ 129279 h 486084"/>
              <a:gd name="connsiteX3" fmla="*/ 493621 w 493621"/>
              <a:gd name="connsiteY3" fmla="*/ 130826 h 486084"/>
              <a:gd name="connsiteX4" fmla="*/ 493621 w 493621"/>
              <a:gd name="connsiteY4" fmla="*/ 486084 h 486084"/>
              <a:gd name="connsiteX5" fmla="*/ 406970 w 493621"/>
              <a:gd name="connsiteY5" fmla="*/ 467935 h 486084"/>
              <a:gd name="connsiteX6" fmla="*/ 216476 w 493621"/>
              <a:gd name="connsiteY6" fmla="*/ 421974 h 486084"/>
              <a:gd name="connsiteX7" fmla="*/ 0 w 493621"/>
              <a:gd name="connsiteY7" fmla="*/ 361601 h 48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621" h="486084">
                <a:moveTo>
                  <a:pt x="0" y="0"/>
                </a:moveTo>
                <a:lnTo>
                  <a:pt x="52199" y="15764"/>
                </a:lnTo>
                <a:cubicBezTo>
                  <a:pt x="193175" y="56542"/>
                  <a:pt x="342180" y="95992"/>
                  <a:pt x="486319" y="129279"/>
                </a:cubicBezTo>
                <a:lnTo>
                  <a:pt x="493621" y="130826"/>
                </a:lnTo>
                <a:lnTo>
                  <a:pt x="493621" y="486084"/>
                </a:lnTo>
                <a:lnTo>
                  <a:pt x="406970" y="467935"/>
                </a:lnTo>
                <a:cubicBezTo>
                  <a:pt x="344198" y="453717"/>
                  <a:pt x="280340" y="438262"/>
                  <a:pt x="216476" y="421974"/>
                </a:cubicBezTo>
                <a:lnTo>
                  <a:pt x="0" y="361601"/>
                </a:lnTo>
                <a:close/>
              </a:path>
            </a:pathLst>
          </a:custGeom>
        </p:spPr>
      </p:pic>
      <p:pic>
        <p:nvPicPr>
          <p:cNvPr id="77" name="图形 76"/>
          <p:cNvPicPr>
            <a:picLocks noChangeAspect="1"/>
          </p:cNvPicPr>
          <p:nvPr userDrawn="1">
            <p:custDataLst>
              <p:tags r:id="rId68"/>
            </p:custDataLst>
          </p:nvPr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rcRect l="5573" t="11708" r="5209" b="41643"/>
          <a:stretch>
            <a:fillRect/>
          </a:stretch>
        </p:blipFill>
        <p:spPr>
          <a:xfrm>
            <a:off x="9707245" y="3893820"/>
            <a:ext cx="501015" cy="334010"/>
          </a:xfrm>
          <a:custGeom>
            <a:avLst/>
            <a:gdLst>
              <a:gd name="connsiteX0" fmla="*/ 442697 w 445635"/>
              <a:gd name="connsiteY0" fmla="*/ 117479 h 297067"/>
              <a:gd name="connsiteX1" fmla="*/ 445635 w 445635"/>
              <a:gd name="connsiteY1" fmla="*/ 118205 h 297067"/>
              <a:gd name="connsiteX2" fmla="*/ 445635 w 445635"/>
              <a:gd name="connsiteY2" fmla="*/ 297067 h 297067"/>
              <a:gd name="connsiteX3" fmla="*/ 442697 w 445635"/>
              <a:gd name="connsiteY3" fmla="*/ 296452 h 297067"/>
              <a:gd name="connsiteX4" fmla="*/ 433099 w 445635"/>
              <a:gd name="connsiteY4" fmla="*/ 115106 h 297067"/>
              <a:gd name="connsiteX5" fmla="*/ 437568 w 445635"/>
              <a:gd name="connsiteY5" fmla="*/ 116211 h 297067"/>
              <a:gd name="connsiteX6" fmla="*/ 437568 w 445635"/>
              <a:gd name="connsiteY6" fmla="*/ 295378 h 297067"/>
              <a:gd name="connsiteX7" fmla="*/ 433099 w 445635"/>
              <a:gd name="connsiteY7" fmla="*/ 294442 h 297067"/>
              <a:gd name="connsiteX8" fmla="*/ 418489 w 445635"/>
              <a:gd name="connsiteY8" fmla="*/ 111495 h 297067"/>
              <a:gd name="connsiteX9" fmla="*/ 423113 w 445635"/>
              <a:gd name="connsiteY9" fmla="*/ 112638 h 297067"/>
              <a:gd name="connsiteX10" fmla="*/ 423113 w 445635"/>
              <a:gd name="connsiteY10" fmla="*/ 292350 h 297067"/>
              <a:gd name="connsiteX11" fmla="*/ 418489 w 445635"/>
              <a:gd name="connsiteY11" fmla="*/ 291381 h 297067"/>
              <a:gd name="connsiteX12" fmla="*/ 399371 w 445635"/>
              <a:gd name="connsiteY12" fmla="*/ 106769 h 297067"/>
              <a:gd name="connsiteX13" fmla="*/ 403878 w 445635"/>
              <a:gd name="connsiteY13" fmla="*/ 107883 h 297067"/>
              <a:gd name="connsiteX14" fmla="*/ 403878 w 445635"/>
              <a:gd name="connsiteY14" fmla="*/ 288321 h 297067"/>
              <a:gd name="connsiteX15" fmla="*/ 399371 w 445635"/>
              <a:gd name="connsiteY15" fmla="*/ 287377 h 297067"/>
              <a:gd name="connsiteX16" fmla="*/ 380254 w 445635"/>
              <a:gd name="connsiteY16" fmla="*/ 102043 h 297067"/>
              <a:gd name="connsiteX17" fmla="*/ 394203 w 445635"/>
              <a:gd name="connsiteY17" fmla="*/ 105491 h 297067"/>
              <a:gd name="connsiteX18" fmla="*/ 394203 w 445635"/>
              <a:gd name="connsiteY18" fmla="*/ 286295 h 297067"/>
              <a:gd name="connsiteX19" fmla="*/ 380254 w 445635"/>
              <a:gd name="connsiteY19" fmla="*/ 283373 h 297067"/>
              <a:gd name="connsiteX20" fmla="*/ 365915 w 445635"/>
              <a:gd name="connsiteY20" fmla="*/ 98499 h 297067"/>
              <a:gd name="connsiteX21" fmla="*/ 370229 w 445635"/>
              <a:gd name="connsiteY21" fmla="*/ 99565 h 297067"/>
              <a:gd name="connsiteX22" fmla="*/ 370229 w 445635"/>
              <a:gd name="connsiteY22" fmla="*/ 281273 h 297067"/>
              <a:gd name="connsiteX23" fmla="*/ 367081 w 445635"/>
              <a:gd name="connsiteY23" fmla="*/ 280614 h 297067"/>
              <a:gd name="connsiteX24" fmla="*/ 365915 w 445635"/>
              <a:gd name="connsiteY24" fmla="*/ 280332 h 297067"/>
              <a:gd name="connsiteX25" fmla="*/ 341630 w 445635"/>
              <a:gd name="connsiteY25" fmla="*/ 92496 h 297067"/>
              <a:gd name="connsiteX26" fmla="*/ 355778 w 445635"/>
              <a:gd name="connsiteY26" fmla="*/ 95993 h 297067"/>
              <a:gd name="connsiteX27" fmla="*/ 355796 w 445635"/>
              <a:gd name="connsiteY27" fmla="*/ 277891 h 297067"/>
              <a:gd name="connsiteX28" fmla="*/ 341630 w 445635"/>
              <a:gd name="connsiteY28" fmla="*/ 274473 h 297067"/>
              <a:gd name="connsiteX29" fmla="*/ 332110 w 445635"/>
              <a:gd name="connsiteY29" fmla="*/ 90143 h 297067"/>
              <a:gd name="connsiteX30" fmla="*/ 336501 w 445635"/>
              <a:gd name="connsiteY30" fmla="*/ 91228 h 297067"/>
              <a:gd name="connsiteX31" fmla="*/ 336501 w 445635"/>
              <a:gd name="connsiteY31" fmla="*/ 273236 h 297067"/>
              <a:gd name="connsiteX32" fmla="*/ 332110 w 445635"/>
              <a:gd name="connsiteY32" fmla="*/ 272176 h 297067"/>
              <a:gd name="connsiteX33" fmla="*/ 322396 w 445635"/>
              <a:gd name="connsiteY33" fmla="*/ 87741 h 297067"/>
              <a:gd name="connsiteX34" fmla="*/ 326942 w 445635"/>
              <a:gd name="connsiteY34" fmla="*/ 88865 h 297067"/>
              <a:gd name="connsiteX35" fmla="*/ 326942 w 445635"/>
              <a:gd name="connsiteY35" fmla="*/ 270930 h 297067"/>
              <a:gd name="connsiteX36" fmla="*/ 322396 w 445635"/>
              <a:gd name="connsiteY36" fmla="*/ 269833 h 297067"/>
              <a:gd name="connsiteX37" fmla="*/ 298382 w 445635"/>
              <a:gd name="connsiteY37" fmla="*/ 81805 h 297067"/>
              <a:gd name="connsiteX38" fmla="*/ 302773 w 445635"/>
              <a:gd name="connsiteY38" fmla="*/ 82891 h 297067"/>
              <a:gd name="connsiteX39" fmla="*/ 302773 w 445635"/>
              <a:gd name="connsiteY39" fmla="*/ 265098 h 297067"/>
              <a:gd name="connsiteX40" fmla="*/ 298382 w 445635"/>
              <a:gd name="connsiteY40" fmla="*/ 264039 h 297067"/>
              <a:gd name="connsiteX41" fmla="*/ 279070 w 445635"/>
              <a:gd name="connsiteY41" fmla="*/ 77032 h 297067"/>
              <a:gd name="connsiteX42" fmla="*/ 288396 w 445635"/>
              <a:gd name="connsiteY42" fmla="*/ 79337 h 297067"/>
              <a:gd name="connsiteX43" fmla="*/ 288396 w 445635"/>
              <a:gd name="connsiteY43" fmla="*/ 261630 h 297067"/>
              <a:gd name="connsiteX44" fmla="*/ 279070 w 445635"/>
              <a:gd name="connsiteY44" fmla="*/ 259380 h 297067"/>
              <a:gd name="connsiteX45" fmla="*/ 279070 w 445635"/>
              <a:gd name="connsiteY45" fmla="*/ 104333 h 297067"/>
              <a:gd name="connsiteX46" fmla="*/ 264849 w 445635"/>
              <a:gd name="connsiteY46" fmla="*/ 73516 h 297067"/>
              <a:gd name="connsiteX47" fmla="*/ 273941 w 445635"/>
              <a:gd name="connsiteY47" fmla="*/ 75764 h 297067"/>
              <a:gd name="connsiteX48" fmla="*/ 273941 w 445635"/>
              <a:gd name="connsiteY48" fmla="*/ 258142 h 297067"/>
              <a:gd name="connsiteX49" fmla="*/ 264849 w 445635"/>
              <a:gd name="connsiteY49" fmla="*/ 255949 h 297067"/>
              <a:gd name="connsiteX50" fmla="*/ 250200 w 445635"/>
              <a:gd name="connsiteY50" fmla="*/ 69895 h 297067"/>
              <a:gd name="connsiteX51" fmla="*/ 259526 w 445635"/>
              <a:gd name="connsiteY51" fmla="*/ 72201 h 297067"/>
              <a:gd name="connsiteX52" fmla="*/ 259526 w 445635"/>
              <a:gd name="connsiteY52" fmla="*/ 254664 h 297067"/>
              <a:gd name="connsiteX53" fmla="*/ 250200 w 445635"/>
              <a:gd name="connsiteY53" fmla="*/ 252414 h 297067"/>
              <a:gd name="connsiteX54" fmla="*/ 231121 w 445635"/>
              <a:gd name="connsiteY54" fmla="*/ 64681 h 297067"/>
              <a:gd name="connsiteX55" fmla="*/ 240213 w 445635"/>
              <a:gd name="connsiteY55" fmla="*/ 67190 h 297067"/>
              <a:gd name="connsiteX56" fmla="*/ 240213 w 445635"/>
              <a:gd name="connsiteY56" fmla="*/ 250005 h 297067"/>
              <a:gd name="connsiteX57" fmla="*/ 231121 w 445635"/>
              <a:gd name="connsiteY57" fmla="*/ 247811 h 297067"/>
              <a:gd name="connsiteX58" fmla="*/ 221367 w 445635"/>
              <a:gd name="connsiteY58" fmla="*/ 61990 h 297067"/>
              <a:gd name="connsiteX59" fmla="*/ 225836 w 445635"/>
              <a:gd name="connsiteY59" fmla="*/ 63223 h 297067"/>
              <a:gd name="connsiteX60" fmla="*/ 225836 w 445635"/>
              <a:gd name="connsiteY60" fmla="*/ 246536 h 297067"/>
              <a:gd name="connsiteX61" fmla="*/ 221367 w 445635"/>
              <a:gd name="connsiteY61" fmla="*/ 245458 h 297067"/>
              <a:gd name="connsiteX62" fmla="*/ 211614 w 445635"/>
              <a:gd name="connsiteY62" fmla="*/ 59299 h 297067"/>
              <a:gd name="connsiteX63" fmla="*/ 216200 w 445635"/>
              <a:gd name="connsiteY63" fmla="*/ 60564 h 297067"/>
              <a:gd name="connsiteX64" fmla="*/ 216200 w 445635"/>
              <a:gd name="connsiteY64" fmla="*/ 244211 h 297067"/>
              <a:gd name="connsiteX65" fmla="*/ 211614 w 445635"/>
              <a:gd name="connsiteY65" fmla="*/ 243105 h 297067"/>
              <a:gd name="connsiteX66" fmla="*/ 202094 w 445635"/>
              <a:gd name="connsiteY66" fmla="*/ 56672 h 297067"/>
              <a:gd name="connsiteX67" fmla="*/ 206447 w 445635"/>
              <a:gd name="connsiteY67" fmla="*/ 57873 h 297067"/>
              <a:gd name="connsiteX68" fmla="*/ 206447 w 445635"/>
              <a:gd name="connsiteY68" fmla="*/ 241858 h 297067"/>
              <a:gd name="connsiteX69" fmla="*/ 202094 w 445635"/>
              <a:gd name="connsiteY69" fmla="*/ 240808 h 297067"/>
              <a:gd name="connsiteX70" fmla="*/ 182861 w 445635"/>
              <a:gd name="connsiteY70" fmla="*/ 51365 h 297067"/>
              <a:gd name="connsiteX71" fmla="*/ 197083 w 445635"/>
              <a:gd name="connsiteY71" fmla="*/ 55289 h 297067"/>
              <a:gd name="connsiteX72" fmla="*/ 197083 w 445635"/>
              <a:gd name="connsiteY72" fmla="*/ 239599 h 297067"/>
              <a:gd name="connsiteX73" fmla="*/ 194386 w 445635"/>
              <a:gd name="connsiteY73" fmla="*/ 238948 h 297067"/>
              <a:gd name="connsiteX74" fmla="*/ 182861 w 445635"/>
              <a:gd name="connsiteY74" fmla="*/ 235734 h 297067"/>
              <a:gd name="connsiteX75" fmla="*/ 168483 w 445635"/>
              <a:gd name="connsiteY75" fmla="*/ 47397 h 297067"/>
              <a:gd name="connsiteX76" fmla="*/ 172719 w 445635"/>
              <a:gd name="connsiteY76" fmla="*/ 48566 h 297067"/>
              <a:gd name="connsiteX77" fmla="*/ 172719 w 445635"/>
              <a:gd name="connsiteY77" fmla="*/ 232906 h 297067"/>
              <a:gd name="connsiteX78" fmla="*/ 168483 w 445635"/>
              <a:gd name="connsiteY78" fmla="*/ 231724 h 297067"/>
              <a:gd name="connsiteX79" fmla="*/ 144353 w 445635"/>
              <a:gd name="connsiteY79" fmla="*/ 40739 h 297067"/>
              <a:gd name="connsiteX80" fmla="*/ 163199 w 445635"/>
              <a:gd name="connsiteY80" fmla="*/ 45939 h 297067"/>
              <a:gd name="connsiteX81" fmla="*/ 163199 w 445635"/>
              <a:gd name="connsiteY81" fmla="*/ 230250 h 297067"/>
              <a:gd name="connsiteX82" fmla="*/ 144353 w 445635"/>
              <a:gd name="connsiteY82" fmla="*/ 224994 h 297067"/>
              <a:gd name="connsiteX83" fmla="*/ 130131 w 445635"/>
              <a:gd name="connsiteY83" fmla="*/ 36815 h 297067"/>
              <a:gd name="connsiteX84" fmla="*/ 139224 w 445635"/>
              <a:gd name="connsiteY84" fmla="*/ 39324 h 297067"/>
              <a:gd name="connsiteX85" fmla="*/ 139224 w 445635"/>
              <a:gd name="connsiteY85" fmla="*/ 223564 h 297067"/>
              <a:gd name="connsiteX86" fmla="*/ 130131 w 445635"/>
              <a:gd name="connsiteY86" fmla="*/ 221028 h 297067"/>
              <a:gd name="connsiteX87" fmla="*/ 115677 w 445635"/>
              <a:gd name="connsiteY87" fmla="*/ 32827 h 297067"/>
              <a:gd name="connsiteX88" fmla="*/ 119952 w 445635"/>
              <a:gd name="connsiteY88" fmla="*/ 34006 h 297067"/>
              <a:gd name="connsiteX89" fmla="*/ 119952 w 445635"/>
              <a:gd name="connsiteY89" fmla="*/ 218189 h 297067"/>
              <a:gd name="connsiteX90" fmla="*/ 115677 w 445635"/>
              <a:gd name="connsiteY90" fmla="*/ 216997 h 297067"/>
              <a:gd name="connsiteX91" fmla="*/ 96326 w 445635"/>
              <a:gd name="connsiteY91" fmla="*/ 27487 h 297067"/>
              <a:gd name="connsiteX92" fmla="*/ 105496 w 445635"/>
              <a:gd name="connsiteY92" fmla="*/ 30017 h 297067"/>
              <a:gd name="connsiteX93" fmla="*/ 105496 w 445635"/>
              <a:gd name="connsiteY93" fmla="*/ 214157 h 297067"/>
              <a:gd name="connsiteX94" fmla="*/ 96326 w 445635"/>
              <a:gd name="connsiteY94" fmla="*/ 211600 h 297067"/>
              <a:gd name="connsiteX95" fmla="*/ 76820 w 445635"/>
              <a:gd name="connsiteY95" fmla="*/ 22105 h 297067"/>
              <a:gd name="connsiteX96" fmla="*/ 86245 w 445635"/>
              <a:gd name="connsiteY96" fmla="*/ 24705 h 297067"/>
              <a:gd name="connsiteX97" fmla="*/ 86223 w 445635"/>
              <a:gd name="connsiteY97" fmla="*/ 208782 h 297067"/>
              <a:gd name="connsiteX98" fmla="*/ 76820 w 445635"/>
              <a:gd name="connsiteY98" fmla="*/ 206160 h 297067"/>
              <a:gd name="connsiteX99" fmla="*/ 57780 w 445635"/>
              <a:gd name="connsiteY99" fmla="*/ 16851 h 297067"/>
              <a:gd name="connsiteX100" fmla="*/ 71901 w 445635"/>
              <a:gd name="connsiteY100" fmla="*/ 20747 h 297067"/>
              <a:gd name="connsiteX101" fmla="*/ 71918 w 445635"/>
              <a:gd name="connsiteY101" fmla="*/ 204793 h 297067"/>
              <a:gd name="connsiteX102" fmla="*/ 57780 w 445635"/>
              <a:gd name="connsiteY102" fmla="*/ 200850 h 297067"/>
              <a:gd name="connsiteX103" fmla="*/ 43325 w 445635"/>
              <a:gd name="connsiteY103" fmla="*/ 12863 h 297067"/>
              <a:gd name="connsiteX104" fmla="*/ 47755 w 445635"/>
              <a:gd name="connsiteY104" fmla="*/ 14085 h 297067"/>
              <a:gd name="connsiteX105" fmla="*/ 47755 w 445635"/>
              <a:gd name="connsiteY105" fmla="*/ 198054 h 297067"/>
              <a:gd name="connsiteX106" fmla="*/ 43325 w 445635"/>
              <a:gd name="connsiteY106" fmla="*/ 196818 h 297067"/>
              <a:gd name="connsiteX107" fmla="*/ 28871 w 445635"/>
              <a:gd name="connsiteY107" fmla="*/ 8719 h 297067"/>
              <a:gd name="connsiteX108" fmla="*/ 34811 w 445635"/>
              <a:gd name="connsiteY108" fmla="*/ 10513 h 297067"/>
              <a:gd name="connsiteX109" fmla="*/ 38157 w 445635"/>
              <a:gd name="connsiteY109" fmla="*/ 11437 h 297067"/>
              <a:gd name="connsiteX110" fmla="*/ 38157 w 445635"/>
              <a:gd name="connsiteY110" fmla="*/ 195377 h 297067"/>
              <a:gd name="connsiteX111" fmla="*/ 28871 w 445635"/>
              <a:gd name="connsiteY111" fmla="*/ 192787 h 297067"/>
              <a:gd name="connsiteX112" fmla="*/ 19311 w 445635"/>
              <a:gd name="connsiteY112" fmla="*/ 5832 h 297067"/>
              <a:gd name="connsiteX113" fmla="*/ 23508 w 445635"/>
              <a:gd name="connsiteY113" fmla="*/ 7100 h 297067"/>
              <a:gd name="connsiteX114" fmla="*/ 23508 w 445635"/>
              <a:gd name="connsiteY114" fmla="*/ 191292 h 297067"/>
              <a:gd name="connsiteX115" fmla="*/ 19311 w 445635"/>
              <a:gd name="connsiteY115" fmla="*/ 190121 h 297067"/>
              <a:gd name="connsiteX116" fmla="*/ 0 w 445635"/>
              <a:gd name="connsiteY116" fmla="*/ 0 h 297067"/>
              <a:gd name="connsiteX117" fmla="*/ 4391 w 445635"/>
              <a:gd name="connsiteY117" fmla="*/ 1326 h 297067"/>
              <a:gd name="connsiteX118" fmla="*/ 4391 w 445635"/>
              <a:gd name="connsiteY118" fmla="*/ 185960 h 297067"/>
              <a:gd name="connsiteX119" fmla="*/ 0 w 445635"/>
              <a:gd name="connsiteY119" fmla="*/ 184735 h 29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45635" h="297067">
                <a:moveTo>
                  <a:pt x="442697" y="117479"/>
                </a:moveTo>
                <a:lnTo>
                  <a:pt x="445635" y="118205"/>
                </a:lnTo>
                <a:lnTo>
                  <a:pt x="445635" y="297067"/>
                </a:lnTo>
                <a:lnTo>
                  <a:pt x="442697" y="296452"/>
                </a:lnTo>
                <a:close/>
                <a:moveTo>
                  <a:pt x="433099" y="115106"/>
                </a:moveTo>
                <a:lnTo>
                  <a:pt x="437568" y="116211"/>
                </a:lnTo>
                <a:lnTo>
                  <a:pt x="437568" y="295378"/>
                </a:lnTo>
                <a:lnTo>
                  <a:pt x="433099" y="294442"/>
                </a:lnTo>
                <a:close/>
                <a:moveTo>
                  <a:pt x="418489" y="111495"/>
                </a:moveTo>
                <a:lnTo>
                  <a:pt x="423113" y="112638"/>
                </a:lnTo>
                <a:lnTo>
                  <a:pt x="423113" y="292350"/>
                </a:lnTo>
                <a:lnTo>
                  <a:pt x="418489" y="291381"/>
                </a:lnTo>
                <a:close/>
                <a:moveTo>
                  <a:pt x="399371" y="106769"/>
                </a:moveTo>
                <a:lnTo>
                  <a:pt x="403878" y="107883"/>
                </a:lnTo>
                <a:lnTo>
                  <a:pt x="403878" y="288321"/>
                </a:lnTo>
                <a:lnTo>
                  <a:pt x="399371" y="287377"/>
                </a:lnTo>
                <a:close/>
                <a:moveTo>
                  <a:pt x="380254" y="102043"/>
                </a:moveTo>
                <a:lnTo>
                  <a:pt x="394203" y="105491"/>
                </a:lnTo>
                <a:lnTo>
                  <a:pt x="394203" y="286295"/>
                </a:lnTo>
                <a:lnTo>
                  <a:pt x="380254" y="283373"/>
                </a:lnTo>
                <a:close/>
                <a:moveTo>
                  <a:pt x="365915" y="98499"/>
                </a:moveTo>
                <a:lnTo>
                  <a:pt x="370229" y="99565"/>
                </a:lnTo>
                <a:lnTo>
                  <a:pt x="370229" y="281273"/>
                </a:lnTo>
                <a:lnTo>
                  <a:pt x="367081" y="280614"/>
                </a:lnTo>
                <a:lnTo>
                  <a:pt x="365915" y="280332"/>
                </a:lnTo>
                <a:close/>
                <a:moveTo>
                  <a:pt x="341630" y="92496"/>
                </a:moveTo>
                <a:lnTo>
                  <a:pt x="355778" y="95993"/>
                </a:lnTo>
                <a:lnTo>
                  <a:pt x="355796" y="277891"/>
                </a:lnTo>
                <a:lnTo>
                  <a:pt x="341630" y="274473"/>
                </a:lnTo>
                <a:close/>
                <a:moveTo>
                  <a:pt x="332110" y="90143"/>
                </a:moveTo>
                <a:lnTo>
                  <a:pt x="336501" y="91228"/>
                </a:lnTo>
                <a:lnTo>
                  <a:pt x="336501" y="273236"/>
                </a:lnTo>
                <a:lnTo>
                  <a:pt x="332110" y="272176"/>
                </a:lnTo>
                <a:close/>
                <a:moveTo>
                  <a:pt x="322396" y="87741"/>
                </a:moveTo>
                <a:lnTo>
                  <a:pt x="326942" y="88865"/>
                </a:lnTo>
                <a:lnTo>
                  <a:pt x="326942" y="270930"/>
                </a:lnTo>
                <a:lnTo>
                  <a:pt x="322396" y="269833"/>
                </a:lnTo>
                <a:close/>
                <a:moveTo>
                  <a:pt x="298382" y="81805"/>
                </a:moveTo>
                <a:lnTo>
                  <a:pt x="302773" y="82891"/>
                </a:lnTo>
                <a:lnTo>
                  <a:pt x="302773" y="265098"/>
                </a:lnTo>
                <a:lnTo>
                  <a:pt x="298382" y="264039"/>
                </a:lnTo>
                <a:close/>
                <a:moveTo>
                  <a:pt x="279070" y="77032"/>
                </a:moveTo>
                <a:lnTo>
                  <a:pt x="288396" y="79337"/>
                </a:lnTo>
                <a:lnTo>
                  <a:pt x="288396" y="261630"/>
                </a:lnTo>
                <a:lnTo>
                  <a:pt x="279070" y="259380"/>
                </a:lnTo>
                <a:lnTo>
                  <a:pt x="279070" y="104333"/>
                </a:lnTo>
                <a:close/>
                <a:moveTo>
                  <a:pt x="264849" y="73516"/>
                </a:moveTo>
                <a:lnTo>
                  <a:pt x="273941" y="75764"/>
                </a:lnTo>
                <a:lnTo>
                  <a:pt x="273941" y="258142"/>
                </a:lnTo>
                <a:lnTo>
                  <a:pt x="264849" y="255949"/>
                </a:lnTo>
                <a:close/>
                <a:moveTo>
                  <a:pt x="250200" y="69895"/>
                </a:moveTo>
                <a:lnTo>
                  <a:pt x="259526" y="72201"/>
                </a:lnTo>
                <a:lnTo>
                  <a:pt x="259526" y="254664"/>
                </a:lnTo>
                <a:lnTo>
                  <a:pt x="250200" y="252414"/>
                </a:lnTo>
                <a:close/>
                <a:moveTo>
                  <a:pt x="231121" y="64681"/>
                </a:moveTo>
                <a:lnTo>
                  <a:pt x="240213" y="67190"/>
                </a:lnTo>
                <a:lnTo>
                  <a:pt x="240213" y="250005"/>
                </a:lnTo>
                <a:lnTo>
                  <a:pt x="231121" y="247811"/>
                </a:lnTo>
                <a:close/>
                <a:moveTo>
                  <a:pt x="221367" y="61990"/>
                </a:moveTo>
                <a:lnTo>
                  <a:pt x="225836" y="63223"/>
                </a:lnTo>
                <a:lnTo>
                  <a:pt x="225836" y="246536"/>
                </a:lnTo>
                <a:lnTo>
                  <a:pt x="221367" y="245458"/>
                </a:lnTo>
                <a:close/>
                <a:moveTo>
                  <a:pt x="211614" y="59299"/>
                </a:moveTo>
                <a:lnTo>
                  <a:pt x="216200" y="60564"/>
                </a:lnTo>
                <a:lnTo>
                  <a:pt x="216200" y="244211"/>
                </a:lnTo>
                <a:lnTo>
                  <a:pt x="211614" y="243105"/>
                </a:lnTo>
                <a:close/>
                <a:moveTo>
                  <a:pt x="202094" y="56672"/>
                </a:moveTo>
                <a:lnTo>
                  <a:pt x="206447" y="57873"/>
                </a:lnTo>
                <a:lnTo>
                  <a:pt x="206447" y="241858"/>
                </a:lnTo>
                <a:lnTo>
                  <a:pt x="202094" y="240808"/>
                </a:lnTo>
                <a:close/>
                <a:moveTo>
                  <a:pt x="182861" y="51365"/>
                </a:moveTo>
                <a:lnTo>
                  <a:pt x="197083" y="55289"/>
                </a:lnTo>
                <a:lnTo>
                  <a:pt x="197083" y="239599"/>
                </a:lnTo>
                <a:lnTo>
                  <a:pt x="194386" y="238948"/>
                </a:lnTo>
                <a:lnTo>
                  <a:pt x="182861" y="235734"/>
                </a:lnTo>
                <a:close/>
                <a:moveTo>
                  <a:pt x="168483" y="47397"/>
                </a:moveTo>
                <a:lnTo>
                  <a:pt x="172719" y="48566"/>
                </a:lnTo>
                <a:lnTo>
                  <a:pt x="172719" y="232906"/>
                </a:lnTo>
                <a:lnTo>
                  <a:pt x="168483" y="231724"/>
                </a:lnTo>
                <a:close/>
                <a:moveTo>
                  <a:pt x="144353" y="40739"/>
                </a:moveTo>
                <a:lnTo>
                  <a:pt x="163199" y="45939"/>
                </a:lnTo>
                <a:lnTo>
                  <a:pt x="163199" y="230250"/>
                </a:lnTo>
                <a:lnTo>
                  <a:pt x="144353" y="224994"/>
                </a:lnTo>
                <a:close/>
                <a:moveTo>
                  <a:pt x="130131" y="36815"/>
                </a:moveTo>
                <a:lnTo>
                  <a:pt x="139224" y="39324"/>
                </a:lnTo>
                <a:lnTo>
                  <a:pt x="139224" y="223564"/>
                </a:lnTo>
                <a:lnTo>
                  <a:pt x="130131" y="221028"/>
                </a:lnTo>
                <a:close/>
                <a:moveTo>
                  <a:pt x="115677" y="32827"/>
                </a:moveTo>
                <a:lnTo>
                  <a:pt x="119952" y="34006"/>
                </a:lnTo>
                <a:lnTo>
                  <a:pt x="119952" y="218189"/>
                </a:lnTo>
                <a:lnTo>
                  <a:pt x="115677" y="216997"/>
                </a:lnTo>
                <a:close/>
                <a:moveTo>
                  <a:pt x="96326" y="27487"/>
                </a:moveTo>
                <a:lnTo>
                  <a:pt x="105496" y="30017"/>
                </a:lnTo>
                <a:lnTo>
                  <a:pt x="105496" y="214157"/>
                </a:lnTo>
                <a:lnTo>
                  <a:pt x="96326" y="211600"/>
                </a:lnTo>
                <a:close/>
                <a:moveTo>
                  <a:pt x="76820" y="22105"/>
                </a:moveTo>
                <a:lnTo>
                  <a:pt x="86245" y="24705"/>
                </a:lnTo>
                <a:lnTo>
                  <a:pt x="86223" y="208782"/>
                </a:lnTo>
                <a:lnTo>
                  <a:pt x="76820" y="206160"/>
                </a:lnTo>
                <a:close/>
                <a:moveTo>
                  <a:pt x="57780" y="16851"/>
                </a:moveTo>
                <a:lnTo>
                  <a:pt x="71901" y="20747"/>
                </a:lnTo>
                <a:lnTo>
                  <a:pt x="71918" y="204793"/>
                </a:lnTo>
                <a:lnTo>
                  <a:pt x="57780" y="200850"/>
                </a:lnTo>
                <a:close/>
                <a:moveTo>
                  <a:pt x="43325" y="12863"/>
                </a:moveTo>
                <a:lnTo>
                  <a:pt x="47755" y="14085"/>
                </a:lnTo>
                <a:lnTo>
                  <a:pt x="47755" y="198054"/>
                </a:lnTo>
                <a:lnTo>
                  <a:pt x="43325" y="196818"/>
                </a:lnTo>
                <a:close/>
                <a:moveTo>
                  <a:pt x="28871" y="8719"/>
                </a:moveTo>
                <a:lnTo>
                  <a:pt x="34811" y="10513"/>
                </a:lnTo>
                <a:lnTo>
                  <a:pt x="38157" y="11437"/>
                </a:lnTo>
                <a:lnTo>
                  <a:pt x="38157" y="195377"/>
                </a:lnTo>
                <a:lnTo>
                  <a:pt x="28871" y="192787"/>
                </a:lnTo>
                <a:close/>
                <a:moveTo>
                  <a:pt x="19311" y="5832"/>
                </a:moveTo>
                <a:lnTo>
                  <a:pt x="23508" y="7100"/>
                </a:lnTo>
                <a:lnTo>
                  <a:pt x="23508" y="191292"/>
                </a:lnTo>
                <a:lnTo>
                  <a:pt x="19311" y="190121"/>
                </a:lnTo>
                <a:close/>
                <a:moveTo>
                  <a:pt x="0" y="0"/>
                </a:moveTo>
                <a:lnTo>
                  <a:pt x="4391" y="1326"/>
                </a:lnTo>
                <a:lnTo>
                  <a:pt x="4391" y="185960"/>
                </a:lnTo>
                <a:lnTo>
                  <a:pt x="0" y="184735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71"/>
            </p:custDataLst>
          </p:nvPr>
        </p:nvSpPr>
        <p:spPr>
          <a:xfrm>
            <a:off x="1271188" y="1596194"/>
            <a:ext cx="5400999" cy="2117035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72"/>
            </p:custDataLst>
          </p:nvPr>
        </p:nvSpPr>
        <p:spPr>
          <a:xfrm>
            <a:off x="1271188" y="3857229"/>
            <a:ext cx="5400999" cy="605735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 spc="15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7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74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75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76"/>
            </p:custDataLst>
          </p:nvPr>
        </p:nvSpPr>
        <p:spPr>
          <a:xfrm>
            <a:off x="1437900" y="4680590"/>
            <a:ext cx="2880000" cy="504000"/>
          </a:xfrm>
        </p:spPr>
        <p:txBody>
          <a:bodyPr wrap="squar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1880">
                <a:schemeClr val="bg2">
                  <a:lumMod val="90000"/>
                </a:schemeClr>
              </a:gs>
              <a:gs pos="52000">
                <a:schemeClr val="bg2"/>
              </a:gs>
              <a:gs pos="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 userDrawn="1">
            <p:custDataLst>
              <p:tags r:id="rId3"/>
            </p:custDataLst>
          </p:nvPr>
        </p:nvSpPr>
        <p:spPr>
          <a:xfrm flipH="1">
            <a:off x="1347402" y="1210138"/>
            <a:ext cx="2004944" cy="3442859"/>
          </a:xfrm>
          <a:custGeom>
            <a:avLst/>
            <a:gdLst>
              <a:gd name="connsiteX0" fmla="*/ 2083856 w 2083915"/>
              <a:gd name="connsiteY0" fmla="*/ 3449420 h 3449419"/>
              <a:gd name="connsiteX1" fmla="*/ 0 w 2083915"/>
              <a:gd name="connsiteY1" fmla="*/ 3449420 h 3449419"/>
              <a:gd name="connsiteX2" fmla="*/ 0 w 2083915"/>
              <a:gd name="connsiteY2" fmla="*/ 47114 h 3449419"/>
              <a:gd name="connsiteX3" fmla="*/ 439821 w 2083915"/>
              <a:gd name="connsiteY3" fmla="*/ 1241 h 3449419"/>
              <a:gd name="connsiteX4" fmla="*/ 2083916 w 2083915"/>
              <a:gd name="connsiteY4" fmla="*/ 433545 h 3449419"/>
              <a:gd name="connsiteX5" fmla="*/ 2083916 w 2083915"/>
              <a:gd name="connsiteY5" fmla="*/ 3449420 h 344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3915" h="3449419">
                <a:moveTo>
                  <a:pt x="2083856" y="3449420"/>
                </a:moveTo>
                <a:lnTo>
                  <a:pt x="0" y="3449420"/>
                </a:lnTo>
                <a:lnTo>
                  <a:pt x="0" y="47114"/>
                </a:lnTo>
                <a:cubicBezTo>
                  <a:pt x="0" y="47114"/>
                  <a:pt x="132966" y="11739"/>
                  <a:pt x="439821" y="1241"/>
                </a:cubicBezTo>
                <a:cubicBezTo>
                  <a:pt x="1408167" y="-26916"/>
                  <a:pt x="2083916" y="433545"/>
                  <a:pt x="2083916" y="433545"/>
                </a:cubicBezTo>
                <a:lnTo>
                  <a:pt x="2083916" y="3449420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" name="任意多边形: 形状 17"/>
          <p:cNvSpPr/>
          <p:nvPr userDrawn="1">
            <p:custDataLst>
              <p:tags r:id="rId4"/>
            </p:custDataLst>
          </p:nvPr>
        </p:nvSpPr>
        <p:spPr>
          <a:xfrm flipH="1">
            <a:off x="1396063" y="1753542"/>
            <a:ext cx="1296378" cy="3587790"/>
          </a:xfrm>
          <a:custGeom>
            <a:avLst/>
            <a:gdLst>
              <a:gd name="connsiteX0" fmla="*/ 0 w 1347440"/>
              <a:gd name="connsiteY0" fmla="*/ 0 h 3594626"/>
              <a:gd name="connsiteX1" fmla="*/ 1347441 w 1347440"/>
              <a:gd name="connsiteY1" fmla="*/ 0 h 3594626"/>
              <a:gd name="connsiteX2" fmla="*/ 1347441 w 1347440"/>
              <a:gd name="connsiteY2" fmla="*/ 3594627 h 3594626"/>
              <a:gd name="connsiteX3" fmla="*/ 0 w 1347440"/>
              <a:gd name="connsiteY3" fmla="*/ 3594627 h 359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440" h="3594626">
                <a:moveTo>
                  <a:pt x="0" y="0"/>
                </a:moveTo>
                <a:lnTo>
                  <a:pt x="1347441" y="0"/>
                </a:lnTo>
                <a:lnTo>
                  <a:pt x="1347441" y="3594627"/>
                </a:lnTo>
                <a:lnTo>
                  <a:pt x="0" y="3594627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44000">
                <a:schemeClr val="accent3">
                  <a:lumMod val="20000"/>
                  <a:lumOff val="80000"/>
                </a:schemeClr>
              </a:gs>
            </a:gsLst>
            <a:lin ang="0" scaled="1"/>
            <a:tileRect/>
          </a:gra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0" name="任意多边形: 形状 19"/>
          <p:cNvSpPr/>
          <p:nvPr userDrawn="1">
            <p:custDataLst>
              <p:tags r:id="rId5"/>
            </p:custDataLst>
          </p:nvPr>
        </p:nvSpPr>
        <p:spPr>
          <a:xfrm flipH="1">
            <a:off x="2695203" y="1400831"/>
            <a:ext cx="918278" cy="5457169"/>
          </a:xfrm>
          <a:custGeom>
            <a:avLst/>
            <a:gdLst>
              <a:gd name="connsiteX0" fmla="*/ 954447 w 954447"/>
              <a:gd name="connsiteY0" fmla="*/ 5410880 h 5410879"/>
              <a:gd name="connsiteX1" fmla="*/ 0 w 954447"/>
              <a:gd name="connsiteY1" fmla="*/ 5410880 h 5410879"/>
              <a:gd name="connsiteX2" fmla="*/ 0 w 954447"/>
              <a:gd name="connsiteY2" fmla="*/ 0 h 5410879"/>
              <a:gd name="connsiteX3" fmla="*/ 954447 w 954447"/>
              <a:gd name="connsiteY3" fmla="*/ 399854 h 5410879"/>
              <a:gd name="connsiteX4" fmla="*/ 954447 w 954447"/>
              <a:gd name="connsiteY4" fmla="*/ 5410880 h 541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447" h="5410879">
                <a:moveTo>
                  <a:pt x="954447" y="5410880"/>
                </a:moveTo>
                <a:lnTo>
                  <a:pt x="0" y="5410880"/>
                </a:lnTo>
                <a:lnTo>
                  <a:pt x="0" y="0"/>
                </a:lnTo>
                <a:lnTo>
                  <a:pt x="954447" y="399854"/>
                </a:lnTo>
                <a:lnTo>
                  <a:pt x="954447" y="5410880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14000">
                <a:schemeClr val="accent3">
                  <a:lumMod val="40000"/>
                  <a:lumOff val="6000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2" name="任意多边形: 形状 41"/>
          <p:cNvSpPr/>
          <p:nvPr userDrawn="1">
            <p:custDataLst>
              <p:tags r:id="rId6"/>
            </p:custDataLst>
          </p:nvPr>
        </p:nvSpPr>
        <p:spPr>
          <a:xfrm flipH="1">
            <a:off x="1137373" y="1619697"/>
            <a:ext cx="211146" cy="2491609"/>
          </a:xfrm>
          <a:custGeom>
            <a:avLst/>
            <a:gdLst>
              <a:gd name="connsiteX0" fmla="*/ 219463 w 219463"/>
              <a:gd name="connsiteY0" fmla="*/ 2496356 h 2496356"/>
              <a:gd name="connsiteX1" fmla="*/ 0 w 219463"/>
              <a:gd name="connsiteY1" fmla="*/ 2496356 h 2496356"/>
              <a:gd name="connsiteX2" fmla="*/ 0 w 219463"/>
              <a:gd name="connsiteY2" fmla="*/ 21833 h 2496356"/>
              <a:gd name="connsiteX3" fmla="*/ 219463 w 219463"/>
              <a:gd name="connsiteY3" fmla="*/ 0 h 2496356"/>
              <a:gd name="connsiteX4" fmla="*/ 219463 w 219463"/>
              <a:gd name="connsiteY4" fmla="*/ 2496356 h 249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63" h="2496356">
                <a:moveTo>
                  <a:pt x="219463" y="2496356"/>
                </a:moveTo>
                <a:lnTo>
                  <a:pt x="0" y="2496356"/>
                </a:lnTo>
                <a:lnTo>
                  <a:pt x="0" y="21833"/>
                </a:lnTo>
                <a:lnTo>
                  <a:pt x="219463" y="0"/>
                </a:lnTo>
                <a:lnTo>
                  <a:pt x="219463" y="2496356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44" name="直接连接符 43"/>
          <p:cNvCxnSpPr/>
          <p:nvPr userDrawn="1">
            <p:custDataLst>
              <p:tags r:id="rId7"/>
            </p:custDataLst>
          </p:nvPr>
        </p:nvCxnSpPr>
        <p:spPr>
          <a:xfrm flipH="1">
            <a:off x="2626474" y="1794899"/>
            <a:ext cx="0" cy="1937831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 userDrawn="1">
            <p:custDataLst>
              <p:tags r:id="rId8"/>
            </p:custDataLst>
          </p:nvPr>
        </p:nvCxnSpPr>
        <p:spPr>
          <a:xfrm flipH="1">
            <a:off x="2460299" y="1794899"/>
            <a:ext cx="0" cy="1937831"/>
          </a:xfrm>
          <a:prstGeom prst="line">
            <a:avLst/>
          </a:prstGeom>
          <a:ln w="12700" cap="flat" cmpd="sng" algn="ctr">
            <a:gradFill flip="none" rotWithShape="1">
              <a:gsLst>
                <a:gs pos="4900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 userDrawn="1">
            <p:custDataLst>
              <p:tags r:id="rId9"/>
            </p:custDataLst>
          </p:nvPr>
        </p:nvCxnSpPr>
        <p:spPr>
          <a:xfrm flipH="1">
            <a:off x="2321617" y="1794899"/>
            <a:ext cx="0" cy="1937831"/>
          </a:xfrm>
          <a:prstGeom prst="line">
            <a:avLst/>
          </a:prstGeom>
          <a:ln w="12700" cap="flat" cmpd="sng" algn="ctr">
            <a:gradFill flip="none" rotWithShape="1">
              <a:gsLst>
                <a:gs pos="45000">
                  <a:schemeClr val="accent3">
                    <a:lumMod val="60000"/>
                    <a:lumOff val="40000"/>
                    <a:alpha val="19000"/>
                  </a:schemeClr>
                </a:gs>
                <a:gs pos="99000">
                  <a:schemeClr val="accent3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 userDrawn="1">
            <p:custDataLst>
              <p:tags r:id="rId10"/>
            </p:custDataLst>
          </p:nvPr>
        </p:nvCxnSpPr>
        <p:spPr>
          <a:xfrm flipH="1">
            <a:off x="2182934" y="1753542"/>
            <a:ext cx="0" cy="1979187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  <a:alpha val="8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 userDrawn="1">
            <p:custDataLst>
              <p:tags r:id="rId11"/>
            </p:custDataLst>
          </p:nvPr>
        </p:nvCxnSpPr>
        <p:spPr>
          <a:xfrm flipH="1">
            <a:off x="2044252" y="1753542"/>
            <a:ext cx="0" cy="1979187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 userDrawn="1">
            <p:custDataLst>
              <p:tags r:id="rId12"/>
            </p:custDataLst>
          </p:nvPr>
        </p:nvCxnSpPr>
        <p:spPr>
          <a:xfrm flipH="1">
            <a:off x="1905569" y="1794899"/>
            <a:ext cx="0" cy="1937833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 userDrawn="1">
            <p:custDataLst>
              <p:tags r:id="rId13"/>
            </p:custDataLst>
          </p:nvPr>
        </p:nvCxnSpPr>
        <p:spPr>
          <a:xfrm flipH="1">
            <a:off x="2547358" y="1794899"/>
            <a:ext cx="0" cy="1937831"/>
          </a:xfrm>
          <a:prstGeom prst="line">
            <a:avLst/>
          </a:prstGeom>
          <a:ln w="12700" cap="flat" cmpd="sng" algn="ctr">
            <a:gradFill flip="none" rotWithShape="1">
              <a:gsLst>
                <a:gs pos="37000">
                  <a:schemeClr val="accent3">
                    <a:lumMod val="60000"/>
                    <a:lumOff val="40000"/>
                    <a:alpha val="0"/>
                  </a:schemeClr>
                </a:gs>
                <a:gs pos="99000">
                  <a:schemeClr val="accent3">
                    <a:lumMod val="60000"/>
                    <a:lumOff val="40000"/>
                    <a:alpha val="8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 userDrawn="1">
            <p:custDataLst>
              <p:tags r:id="rId14"/>
            </p:custDataLst>
          </p:nvPr>
        </p:nvCxnSpPr>
        <p:spPr>
          <a:xfrm flipH="1">
            <a:off x="1961928" y="2067925"/>
            <a:ext cx="0" cy="1694464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 userDrawn="1">
            <p:custDataLst>
              <p:tags r:id="rId15"/>
            </p:custDataLst>
          </p:nvPr>
        </p:nvCxnSpPr>
        <p:spPr>
          <a:xfrm flipH="1">
            <a:off x="2114357" y="1880780"/>
            <a:ext cx="0" cy="152099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 userDrawn="1">
            <p:custDataLst>
              <p:tags r:id="rId16"/>
            </p:custDataLst>
          </p:nvPr>
        </p:nvCxnSpPr>
        <p:spPr>
          <a:xfrm flipH="1">
            <a:off x="1674329" y="1753542"/>
            <a:ext cx="0" cy="1979187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 userDrawn="1">
            <p:custDataLst>
              <p:tags r:id="rId17"/>
            </p:custDataLst>
          </p:nvPr>
        </p:nvCxnSpPr>
        <p:spPr>
          <a:xfrm flipH="1">
            <a:off x="1558710" y="2067925"/>
            <a:ext cx="0" cy="1694464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 userDrawn="1">
            <p:custDataLst>
              <p:tags r:id="rId18"/>
            </p:custDataLst>
          </p:nvPr>
        </p:nvCxnSpPr>
        <p:spPr>
          <a:xfrm flipH="1">
            <a:off x="1789949" y="1880780"/>
            <a:ext cx="0" cy="152099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任意多边形: 形状 90"/>
          <p:cNvSpPr/>
          <p:nvPr userDrawn="1">
            <p:custDataLst>
              <p:tags r:id="rId19"/>
            </p:custDataLst>
          </p:nvPr>
        </p:nvSpPr>
        <p:spPr>
          <a:xfrm flipH="1">
            <a:off x="1129597" y="1175359"/>
            <a:ext cx="2488757" cy="660859"/>
          </a:xfrm>
          <a:custGeom>
            <a:avLst/>
            <a:gdLst>
              <a:gd name="connsiteX0" fmla="*/ 2295738 w 2586784"/>
              <a:gd name="connsiteY0" fmla="*/ 574155 h 662118"/>
              <a:gd name="connsiteX1" fmla="*/ 1064322 w 2586784"/>
              <a:gd name="connsiteY1" fmla="*/ 643412 h 662118"/>
              <a:gd name="connsiteX2" fmla="*/ 5065 w 2586784"/>
              <a:gd name="connsiteY2" fmla="*/ 200787 h 662118"/>
              <a:gd name="connsiteX3" fmla="*/ 1447593 w 2586784"/>
              <a:gd name="connsiteY3" fmla="*/ 56546 h 662118"/>
              <a:gd name="connsiteX4" fmla="*/ 2586785 w 2586784"/>
              <a:gd name="connsiteY4" fmla="*/ 449122 h 662118"/>
              <a:gd name="connsiteX5" fmla="*/ 2364995 w 2586784"/>
              <a:gd name="connsiteY5" fmla="*/ 474057 h 662118"/>
              <a:gd name="connsiteX6" fmla="*/ 1091464 w 2586784"/>
              <a:gd name="connsiteY6" fmla="*/ 71698 h 662118"/>
              <a:gd name="connsiteX7" fmla="*/ 309176 w 2586784"/>
              <a:gd name="connsiteY7" fmla="*/ 172750 h 662118"/>
              <a:gd name="connsiteX8" fmla="*/ 981047 w 2586784"/>
              <a:gd name="connsiteY8" fmla="*/ 500245 h 662118"/>
              <a:gd name="connsiteX9" fmla="*/ 2295738 w 2586784"/>
              <a:gd name="connsiteY9" fmla="*/ 574155 h 66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6784" h="662118">
                <a:moveTo>
                  <a:pt x="2295738" y="574155"/>
                </a:moveTo>
                <a:cubicBezTo>
                  <a:pt x="2295738" y="574155"/>
                  <a:pt x="1615874" y="710879"/>
                  <a:pt x="1064322" y="643412"/>
                </a:cubicBezTo>
                <a:cubicBezTo>
                  <a:pt x="538661" y="579046"/>
                  <a:pt x="-61388" y="427230"/>
                  <a:pt x="5065" y="200787"/>
                </a:cubicBezTo>
                <a:cubicBezTo>
                  <a:pt x="106237" y="-27684"/>
                  <a:pt x="863710" y="-38899"/>
                  <a:pt x="1447593" y="56546"/>
                </a:cubicBezTo>
                <a:cubicBezTo>
                  <a:pt x="2031476" y="151991"/>
                  <a:pt x="2431031" y="344312"/>
                  <a:pt x="2586785" y="449122"/>
                </a:cubicBezTo>
                <a:cubicBezTo>
                  <a:pt x="2364995" y="480022"/>
                  <a:pt x="2364995" y="474057"/>
                  <a:pt x="2364995" y="474057"/>
                </a:cubicBezTo>
                <a:cubicBezTo>
                  <a:pt x="2364995" y="474057"/>
                  <a:pt x="1747826" y="123238"/>
                  <a:pt x="1091464" y="71698"/>
                </a:cubicBezTo>
                <a:cubicBezTo>
                  <a:pt x="545282" y="7213"/>
                  <a:pt x="351291" y="113813"/>
                  <a:pt x="309176" y="172750"/>
                </a:cubicBezTo>
                <a:cubicBezTo>
                  <a:pt x="267061" y="231687"/>
                  <a:pt x="289550" y="388932"/>
                  <a:pt x="981047" y="500245"/>
                </a:cubicBezTo>
                <a:cubicBezTo>
                  <a:pt x="1469485" y="576958"/>
                  <a:pt x="2295738" y="574155"/>
                  <a:pt x="2295738" y="574155"/>
                </a:cubicBezTo>
                <a:close/>
              </a:path>
            </a:pathLst>
          </a:custGeom>
          <a:gradFill flip="none" rotWithShape="1">
            <a:gsLst>
              <a:gs pos="56000">
                <a:schemeClr val="accent3">
                  <a:lumMod val="20000"/>
                  <a:lumOff val="80000"/>
                </a:schemeClr>
              </a:gs>
              <a:gs pos="100000">
                <a:srgbClr val="FFFFFF"/>
              </a:gs>
              <a:gs pos="0">
                <a:srgbClr val="FFFFFF"/>
              </a:gs>
            </a:gsLst>
            <a:lin ang="0" scaled="1"/>
            <a:tileRect/>
          </a:gradFill>
          <a:ln w="5960" cap="flat">
            <a:gradFill flip="none" rotWithShape="1">
              <a:gsLst>
                <a:gs pos="57000">
                  <a:schemeClr val="accent3">
                    <a:lumMod val="20000"/>
                    <a:lumOff val="80000"/>
                    <a:alpha val="0"/>
                  </a:schemeClr>
                </a:gs>
                <a:gs pos="99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92" name="直接连接符 91"/>
          <p:cNvCxnSpPr/>
          <p:nvPr userDrawn="1">
            <p:custDataLst>
              <p:tags r:id="rId20"/>
            </p:custDataLst>
          </p:nvPr>
        </p:nvCxnSpPr>
        <p:spPr>
          <a:xfrm flipH="1">
            <a:off x="1732139" y="1979436"/>
            <a:ext cx="0" cy="1520995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 userDrawn="1">
            <p:custDataLst>
              <p:tags r:id="rId21"/>
            </p:custDataLst>
          </p:nvPr>
        </p:nvCxnSpPr>
        <p:spPr>
          <a:xfrm flipH="1">
            <a:off x="1490442" y="1880779"/>
            <a:ext cx="0" cy="1520995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任意多边形: 形状 93"/>
          <p:cNvSpPr/>
          <p:nvPr userDrawn="1">
            <p:custDataLst>
              <p:tags r:id="rId22"/>
            </p:custDataLst>
          </p:nvPr>
        </p:nvSpPr>
        <p:spPr>
          <a:xfrm flipH="1">
            <a:off x="1732139" y="1663362"/>
            <a:ext cx="1254051" cy="134101"/>
          </a:xfrm>
          <a:custGeom>
            <a:avLst/>
            <a:gdLst>
              <a:gd name="connsiteX0" fmla="*/ 0 w 1256440"/>
              <a:gd name="connsiteY0" fmla="*/ 0 h 134357"/>
              <a:gd name="connsiteX1" fmla="*/ 1099460 w 1256440"/>
              <a:gd name="connsiteY1" fmla="*/ 134358 h 134357"/>
              <a:gd name="connsiteX2" fmla="*/ 1256440 w 1256440"/>
              <a:gd name="connsiteY2" fmla="*/ 122717 h 134357"/>
              <a:gd name="connsiteX3" fmla="*/ 447658 w 1256440"/>
              <a:gd name="connsiteY3" fmla="*/ 72368 h 134357"/>
              <a:gd name="connsiteX4" fmla="*/ 55 w 1256440"/>
              <a:gd name="connsiteY4" fmla="*/ 0 h 1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440" h="134357">
                <a:moveTo>
                  <a:pt x="0" y="0"/>
                </a:moveTo>
                <a:cubicBezTo>
                  <a:pt x="0" y="0"/>
                  <a:pt x="470280" y="128538"/>
                  <a:pt x="1099460" y="134358"/>
                </a:cubicBezTo>
                <a:cubicBezTo>
                  <a:pt x="1207957" y="134358"/>
                  <a:pt x="1256440" y="122717"/>
                  <a:pt x="1256440" y="122717"/>
                </a:cubicBezTo>
                <a:cubicBezTo>
                  <a:pt x="1256440" y="122717"/>
                  <a:pt x="869509" y="126781"/>
                  <a:pt x="447658" y="72368"/>
                </a:cubicBezTo>
                <a:cubicBezTo>
                  <a:pt x="31023" y="18614"/>
                  <a:pt x="55" y="0"/>
                  <a:pt x="55" y="0"/>
                </a:cubicBezTo>
                <a:close/>
              </a:path>
            </a:pathLst>
          </a:custGeom>
          <a:gradFill flip="none" rotWithShape="1">
            <a:gsLst>
              <a:gs pos="99000">
                <a:schemeClr val="accent3">
                  <a:lumMod val="40000"/>
                  <a:lumOff val="60000"/>
                </a:schemeClr>
              </a:gs>
              <a:gs pos="1000">
                <a:schemeClr val="accent3">
                  <a:lumMod val="40000"/>
                  <a:lumOff val="60000"/>
                  <a:alpha val="0"/>
                </a:schemeClr>
              </a:gs>
            </a:gsLst>
            <a:lin ang="0" scaled="1"/>
            <a:tileRect/>
          </a:gradFill>
          <a:ln w="546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5" name="任意多边形: 形状 94"/>
          <p:cNvSpPr/>
          <p:nvPr userDrawn="1">
            <p:custDataLst>
              <p:tags r:id="rId23"/>
            </p:custDataLst>
          </p:nvPr>
        </p:nvSpPr>
        <p:spPr>
          <a:xfrm flipH="1">
            <a:off x="2517072" y="1194411"/>
            <a:ext cx="864976" cy="77664"/>
          </a:xfrm>
          <a:custGeom>
            <a:avLst/>
            <a:gdLst>
              <a:gd name="connsiteX0" fmla="*/ 0 w 872090"/>
              <a:gd name="connsiteY0" fmla="*/ 102187 h 102186"/>
              <a:gd name="connsiteX1" fmla="*/ 428935 w 872090"/>
              <a:gd name="connsiteY1" fmla="*/ 9119 h 102186"/>
              <a:gd name="connsiteX2" fmla="*/ 872090 w 872090"/>
              <a:gd name="connsiteY2" fmla="*/ 42722 h 102186"/>
              <a:gd name="connsiteX3" fmla="*/ 463855 w 872090"/>
              <a:gd name="connsiteY3" fmla="*/ 1377 h 102186"/>
              <a:gd name="connsiteX4" fmla="*/ 0 w 872090"/>
              <a:gd name="connsiteY4" fmla="*/ 102187 h 10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90" h="102186">
                <a:moveTo>
                  <a:pt x="0" y="102187"/>
                </a:moveTo>
                <a:cubicBezTo>
                  <a:pt x="0" y="102187"/>
                  <a:pt x="169883" y="-4443"/>
                  <a:pt x="428935" y="9119"/>
                </a:cubicBezTo>
                <a:cubicBezTo>
                  <a:pt x="687986" y="22681"/>
                  <a:pt x="872090" y="42722"/>
                  <a:pt x="872090" y="42722"/>
                </a:cubicBezTo>
                <a:cubicBezTo>
                  <a:pt x="872090" y="42722"/>
                  <a:pt x="576250" y="3299"/>
                  <a:pt x="463855" y="1377"/>
                </a:cubicBezTo>
                <a:cubicBezTo>
                  <a:pt x="351461" y="-544"/>
                  <a:pt x="186684" y="-13448"/>
                  <a:pt x="0" y="102187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40000"/>
                  <a:lumOff val="60000"/>
                  <a:alpha val="0"/>
                </a:schemeClr>
              </a:gs>
            </a:gsLst>
            <a:lin ang="0" scaled="1"/>
          </a:gradFill>
          <a:ln w="546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96" name="图形 95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 l="2200" t="2149" b="5360"/>
          <a:stretch>
            <a:fillRect/>
          </a:stretch>
        </p:blipFill>
        <p:spPr>
          <a:xfrm flipH="1">
            <a:off x="3192179" y="1954363"/>
            <a:ext cx="419822" cy="506190"/>
          </a:xfrm>
          <a:custGeom>
            <a:avLst/>
            <a:gdLst>
              <a:gd name="connsiteX0" fmla="*/ 0 w 579777"/>
              <a:gd name="connsiteY0" fmla="*/ 0 h 699051"/>
              <a:gd name="connsiteX1" fmla="*/ 50246 w 579777"/>
              <a:gd name="connsiteY1" fmla="*/ 33621 h 699051"/>
              <a:gd name="connsiteX2" fmla="*/ 526766 w 579777"/>
              <a:gd name="connsiteY2" fmla="*/ 188890 h 699051"/>
              <a:gd name="connsiteX3" fmla="*/ 579777 w 579777"/>
              <a:gd name="connsiteY3" fmla="*/ 198989 h 699051"/>
              <a:gd name="connsiteX4" fmla="*/ 579777 w 579777"/>
              <a:gd name="connsiteY4" fmla="*/ 699051 h 699051"/>
              <a:gd name="connsiteX5" fmla="*/ 526766 w 579777"/>
              <a:gd name="connsiteY5" fmla="*/ 688952 h 699051"/>
              <a:gd name="connsiteX6" fmla="*/ 50246 w 579777"/>
              <a:gd name="connsiteY6" fmla="*/ 533683 h 699051"/>
              <a:gd name="connsiteX7" fmla="*/ 0 w 579777"/>
              <a:gd name="connsiteY7" fmla="*/ 500062 h 69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9777" h="699051">
                <a:moveTo>
                  <a:pt x="0" y="0"/>
                </a:moveTo>
                <a:lnTo>
                  <a:pt x="50246" y="33621"/>
                </a:lnTo>
                <a:cubicBezTo>
                  <a:pt x="169030" y="96752"/>
                  <a:pt x="340400" y="148733"/>
                  <a:pt x="526766" y="188890"/>
                </a:cubicBezTo>
                <a:lnTo>
                  <a:pt x="579777" y="198989"/>
                </a:lnTo>
                <a:lnTo>
                  <a:pt x="579777" y="699051"/>
                </a:lnTo>
                <a:lnTo>
                  <a:pt x="526766" y="688952"/>
                </a:lnTo>
                <a:cubicBezTo>
                  <a:pt x="340400" y="648795"/>
                  <a:pt x="169030" y="596814"/>
                  <a:pt x="50246" y="533683"/>
                </a:cubicBezTo>
                <a:lnTo>
                  <a:pt x="0" y="500062"/>
                </a:lnTo>
                <a:close/>
              </a:path>
            </a:pathLst>
          </a:custGeom>
        </p:spPr>
      </p:pic>
      <p:sp>
        <p:nvSpPr>
          <p:cNvPr id="97" name="任意多边形: 形状 96"/>
          <p:cNvSpPr/>
          <p:nvPr>
            <p:custDataLst>
              <p:tags r:id="rId27"/>
            </p:custDataLst>
          </p:nvPr>
        </p:nvSpPr>
        <p:spPr>
          <a:xfrm flipH="1">
            <a:off x="3290978" y="2055437"/>
            <a:ext cx="322120" cy="265852"/>
          </a:xfrm>
          <a:custGeom>
            <a:avLst/>
            <a:gdLst>
              <a:gd name="connsiteX0" fmla="*/ 704302 w 711200"/>
              <a:gd name="connsiteY0" fmla="*/ 256421 h 586967"/>
              <a:gd name="connsiteX1" fmla="*/ 711200 w 711200"/>
              <a:gd name="connsiteY1" fmla="*/ 258312 h 586967"/>
              <a:gd name="connsiteX2" fmla="*/ 711200 w 711200"/>
              <a:gd name="connsiteY2" fmla="*/ 586967 h 586967"/>
              <a:gd name="connsiteX3" fmla="*/ 704302 w 711200"/>
              <a:gd name="connsiteY3" fmla="*/ 585076 h 586967"/>
              <a:gd name="connsiteX4" fmla="*/ 689355 w 711200"/>
              <a:gd name="connsiteY4" fmla="*/ 252326 h 586967"/>
              <a:gd name="connsiteX5" fmla="*/ 696315 w 711200"/>
              <a:gd name="connsiteY5" fmla="*/ 254233 h 586967"/>
              <a:gd name="connsiteX6" fmla="*/ 696315 w 711200"/>
              <a:gd name="connsiteY6" fmla="*/ 582888 h 586967"/>
              <a:gd name="connsiteX7" fmla="*/ 689355 w 711200"/>
              <a:gd name="connsiteY7" fmla="*/ 580981 h 586967"/>
              <a:gd name="connsiteX8" fmla="*/ 666603 w 711200"/>
              <a:gd name="connsiteY8" fmla="*/ 246091 h 586967"/>
              <a:gd name="connsiteX9" fmla="*/ 673805 w 711200"/>
              <a:gd name="connsiteY9" fmla="*/ 248065 h 586967"/>
              <a:gd name="connsiteX10" fmla="*/ 673805 w 711200"/>
              <a:gd name="connsiteY10" fmla="*/ 576720 h 586967"/>
              <a:gd name="connsiteX11" fmla="*/ 666603 w 711200"/>
              <a:gd name="connsiteY11" fmla="*/ 574746 h 586967"/>
              <a:gd name="connsiteX12" fmla="*/ 636831 w 711200"/>
              <a:gd name="connsiteY12" fmla="*/ 237933 h 586967"/>
              <a:gd name="connsiteX13" fmla="*/ 643850 w 711200"/>
              <a:gd name="connsiteY13" fmla="*/ 239856 h 586967"/>
              <a:gd name="connsiteX14" fmla="*/ 643850 w 711200"/>
              <a:gd name="connsiteY14" fmla="*/ 568511 h 586967"/>
              <a:gd name="connsiteX15" fmla="*/ 636831 w 711200"/>
              <a:gd name="connsiteY15" fmla="*/ 566588 h 586967"/>
              <a:gd name="connsiteX16" fmla="*/ 607059 w 711200"/>
              <a:gd name="connsiteY16" fmla="*/ 229272 h 586967"/>
              <a:gd name="connsiteX17" fmla="*/ 624154 w 711200"/>
              <a:gd name="connsiteY17" fmla="*/ 234459 h 586967"/>
              <a:gd name="connsiteX18" fmla="*/ 628783 w 711200"/>
              <a:gd name="connsiteY18" fmla="*/ 235728 h 586967"/>
              <a:gd name="connsiteX19" fmla="*/ 628783 w 711200"/>
              <a:gd name="connsiteY19" fmla="*/ 564383 h 586967"/>
              <a:gd name="connsiteX20" fmla="*/ 624154 w 711200"/>
              <a:gd name="connsiteY20" fmla="*/ 563114 h 586967"/>
              <a:gd name="connsiteX21" fmla="*/ 607059 w 711200"/>
              <a:gd name="connsiteY21" fmla="*/ 557927 h 586967"/>
              <a:gd name="connsiteX22" fmla="*/ 584730 w 711200"/>
              <a:gd name="connsiteY22" fmla="*/ 222496 h 586967"/>
              <a:gd name="connsiteX23" fmla="*/ 591447 w 711200"/>
              <a:gd name="connsiteY23" fmla="*/ 224534 h 586967"/>
              <a:gd name="connsiteX24" fmla="*/ 591447 w 711200"/>
              <a:gd name="connsiteY24" fmla="*/ 553189 h 586967"/>
              <a:gd name="connsiteX25" fmla="*/ 584730 w 711200"/>
              <a:gd name="connsiteY25" fmla="*/ 551151 h 586967"/>
              <a:gd name="connsiteX26" fmla="*/ 546910 w 711200"/>
              <a:gd name="connsiteY26" fmla="*/ 211019 h 586967"/>
              <a:gd name="connsiteX27" fmla="*/ 568939 w 711200"/>
              <a:gd name="connsiteY27" fmla="*/ 217704 h 586967"/>
              <a:gd name="connsiteX28" fmla="*/ 568992 w 711200"/>
              <a:gd name="connsiteY28" fmla="*/ 546375 h 586967"/>
              <a:gd name="connsiteX29" fmla="*/ 546910 w 711200"/>
              <a:gd name="connsiteY29" fmla="*/ 539675 h 586967"/>
              <a:gd name="connsiteX30" fmla="*/ 532085 w 711200"/>
              <a:gd name="connsiteY30" fmla="*/ 206521 h 586967"/>
              <a:gd name="connsiteX31" fmla="*/ 538922 w 711200"/>
              <a:gd name="connsiteY31" fmla="*/ 208596 h 586967"/>
              <a:gd name="connsiteX32" fmla="*/ 538922 w 711200"/>
              <a:gd name="connsiteY32" fmla="*/ 537251 h 586967"/>
              <a:gd name="connsiteX33" fmla="*/ 532085 w 711200"/>
              <a:gd name="connsiteY33" fmla="*/ 535176 h 586967"/>
              <a:gd name="connsiteX34" fmla="*/ 516956 w 711200"/>
              <a:gd name="connsiteY34" fmla="*/ 201930 h 586967"/>
              <a:gd name="connsiteX35" fmla="*/ 524036 w 711200"/>
              <a:gd name="connsiteY35" fmla="*/ 204078 h 586967"/>
              <a:gd name="connsiteX36" fmla="*/ 524036 w 711200"/>
              <a:gd name="connsiteY36" fmla="*/ 532733 h 586967"/>
              <a:gd name="connsiteX37" fmla="*/ 516956 w 711200"/>
              <a:gd name="connsiteY37" fmla="*/ 530585 h 586967"/>
              <a:gd name="connsiteX38" fmla="*/ 479560 w 711200"/>
              <a:gd name="connsiteY38" fmla="*/ 190582 h 586967"/>
              <a:gd name="connsiteX39" fmla="*/ 486398 w 711200"/>
              <a:gd name="connsiteY39" fmla="*/ 192657 h 586967"/>
              <a:gd name="connsiteX40" fmla="*/ 486398 w 711200"/>
              <a:gd name="connsiteY40" fmla="*/ 521312 h 586967"/>
              <a:gd name="connsiteX41" fmla="*/ 479560 w 711200"/>
              <a:gd name="connsiteY41" fmla="*/ 519237 h 586967"/>
              <a:gd name="connsiteX42" fmla="*/ 449485 w 711200"/>
              <a:gd name="connsiteY42" fmla="*/ 180584 h 586967"/>
              <a:gd name="connsiteX43" fmla="*/ 464008 w 711200"/>
              <a:gd name="connsiteY43" fmla="*/ 185492 h 586967"/>
              <a:gd name="connsiteX44" fmla="*/ 464008 w 711200"/>
              <a:gd name="connsiteY44" fmla="*/ 457132 h 586967"/>
              <a:gd name="connsiteX45" fmla="*/ 464008 w 711200"/>
              <a:gd name="connsiteY45" fmla="*/ 514147 h 586967"/>
              <a:gd name="connsiteX46" fmla="*/ 449485 w 711200"/>
              <a:gd name="connsiteY46" fmla="*/ 509239 h 586967"/>
              <a:gd name="connsiteX47" fmla="*/ 449485 w 711200"/>
              <a:gd name="connsiteY47" fmla="*/ 247881 h 586967"/>
              <a:gd name="connsiteX48" fmla="*/ 427338 w 711200"/>
              <a:gd name="connsiteY48" fmla="*/ 173099 h 586967"/>
              <a:gd name="connsiteX49" fmla="*/ 441497 w 711200"/>
              <a:gd name="connsiteY49" fmla="*/ 177884 h 586967"/>
              <a:gd name="connsiteX50" fmla="*/ 441497 w 711200"/>
              <a:gd name="connsiteY50" fmla="*/ 506539 h 586967"/>
              <a:gd name="connsiteX51" fmla="*/ 427338 w 711200"/>
              <a:gd name="connsiteY51" fmla="*/ 501754 h 586967"/>
              <a:gd name="connsiteX52" fmla="*/ 404525 w 711200"/>
              <a:gd name="connsiteY52" fmla="*/ 165390 h 586967"/>
              <a:gd name="connsiteX53" fmla="*/ 419048 w 711200"/>
              <a:gd name="connsiteY53" fmla="*/ 170298 h 586967"/>
              <a:gd name="connsiteX54" fmla="*/ 419048 w 711200"/>
              <a:gd name="connsiteY54" fmla="*/ 498953 h 586967"/>
              <a:gd name="connsiteX55" fmla="*/ 404525 w 711200"/>
              <a:gd name="connsiteY55" fmla="*/ 494045 h 586967"/>
              <a:gd name="connsiteX56" fmla="*/ 374813 w 711200"/>
              <a:gd name="connsiteY56" fmla="*/ 155348 h 586967"/>
              <a:gd name="connsiteX57" fmla="*/ 388973 w 711200"/>
              <a:gd name="connsiteY57" fmla="*/ 160134 h 586967"/>
              <a:gd name="connsiteX58" fmla="*/ 388973 w 711200"/>
              <a:gd name="connsiteY58" fmla="*/ 488789 h 586967"/>
              <a:gd name="connsiteX59" fmla="*/ 374813 w 711200"/>
              <a:gd name="connsiteY59" fmla="*/ 484004 h 586967"/>
              <a:gd name="connsiteX60" fmla="*/ 359624 w 711200"/>
              <a:gd name="connsiteY60" fmla="*/ 150215 h 586967"/>
              <a:gd name="connsiteX61" fmla="*/ 366583 w 711200"/>
              <a:gd name="connsiteY61" fmla="*/ 152567 h 586967"/>
              <a:gd name="connsiteX62" fmla="*/ 366583 w 711200"/>
              <a:gd name="connsiteY62" fmla="*/ 481222 h 586967"/>
              <a:gd name="connsiteX63" fmla="*/ 359624 w 711200"/>
              <a:gd name="connsiteY63" fmla="*/ 478870 h 586967"/>
              <a:gd name="connsiteX64" fmla="*/ 344435 w 711200"/>
              <a:gd name="connsiteY64" fmla="*/ 145082 h 586967"/>
              <a:gd name="connsiteX65" fmla="*/ 351576 w 711200"/>
              <a:gd name="connsiteY65" fmla="*/ 147496 h 586967"/>
              <a:gd name="connsiteX66" fmla="*/ 351576 w 711200"/>
              <a:gd name="connsiteY66" fmla="*/ 476151 h 586967"/>
              <a:gd name="connsiteX67" fmla="*/ 344435 w 711200"/>
              <a:gd name="connsiteY67" fmla="*/ 473737 h 586967"/>
              <a:gd name="connsiteX68" fmla="*/ 329610 w 711200"/>
              <a:gd name="connsiteY68" fmla="*/ 139934 h 586967"/>
              <a:gd name="connsiteX69" fmla="*/ 332966 w 711200"/>
              <a:gd name="connsiteY69" fmla="*/ 141206 h 586967"/>
              <a:gd name="connsiteX70" fmla="*/ 336388 w 711200"/>
              <a:gd name="connsiteY70" fmla="*/ 142363 h 586967"/>
              <a:gd name="connsiteX71" fmla="*/ 336388 w 711200"/>
              <a:gd name="connsiteY71" fmla="*/ 471018 h 586967"/>
              <a:gd name="connsiteX72" fmla="*/ 332966 w 711200"/>
              <a:gd name="connsiteY72" fmla="*/ 469861 h 586967"/>
              <a:gd name="connsiteX73" fmla="*/ 329610 w 711200"/>
              <a:gd name="connsiteY73" fmla="*/ 468589 h 586967"/>
              <a:gd name="connsiteX74" fmla="*/ 299657 w 711200"/>
              <a:gd name="connsiteY74" fmla="*/ 128576 h 586967"/>
              <a:gd name="connsiteX75" fmla="*/ 321805 w 711200"/>
              <a:gd name="connsiteY75" fmla="*/ 136974 h 586967"/>
              <a:gd name="connsiteX76" fmla="*/ 321805 w 711200"/>
              <a:gd name="connsiteY76" fmla="*/ 398919 h 586967"/>
              <a:gd name="connsiteX77" fmla="*/ 321904 w 711200"/>
              <a:gd name="connsiteY77" fmla="*/ 465666 h 586967"/>
              <a:gd name="connsiteX78" fmla="*/ 299657 w 711200"/>
              <a:gd name="connsiteY78" fmla="*/ 457231 h 586967"/>
              <a:gd name="connsiteX79" fmla="*/ 277267 w 711200"/>
              <a:gd name="connsiteY79" fmla="*/ 120085 h 586967"/>
              <a:gd name="connsiteX80" fmla="*/ 283863 w 711200"/>
              <a:gd name="connsiteY80" fmla="*/ 122586 h 586967"/>
              <a:gd name="connsiteX81" fmla="*/ 283863 w 711200"/>
              <a:gd name="connsiteY81" fmla="*/ 451241 h 586967"/>
              <a:gd name="connsiteX82" fmla="*/ 277267 w 711200"/>
              <a:gd name="connsiteY82" fmla="*/ 448740 h 586967"/>
              <a:gd name="connsiteX83" fmla="*/ 239689 w 711200"/>
              <a:gd name="connsiteY83" fmla="*/ 105835 h 586967"/>
              <a:gd name="connsiteX84" fmla="*/ 269038 w 711200"/>
              <a:gd name="connsiteY84" fmla="*/ 116965 h 586967"/>
              <a:gd name="connsiteX85" fmla="*/ 269038 w 711200"/>
              <a:gd name="connsiteY85" fmla="*/ 445620 h 586967"/>
              <a:gd name="connsiteX86" fmla="*/ 239689 w 711200"/>
              <a:gd name="connsiteY86" fmla="*/ 434490 h 586967"/>
              <a:gd name="connsiteX87" fmla="*/ 217541 w 711200"/>
              <a:gd name="connsiteY87" fmla="*/ 97437 h 586967"/>
              <a:gd name="connsiteX88" fmla="*/ 231702 w 711200"/>
              <a:gd name="connsiteY88" fmla="*/ 102807 h 586967"/>
              <a:gd name="connsiteX89" fmla="*/ 231702 w 711200"/>
              <a:gd name="connsiteY89" fmla="*/ 431462 h 586967"/>
              <a:gd name="connsiteX90" fmla="*/ 217541 w 711200"/>
              <a:gd name="connsiteY90" fmla="*/ 426092 h 586967"/>
              <a:gd name="connsiteX91" fmla="*/ 195031 w 711200"/>
              <a:gd name="connsiteY91" fmla="*/ 88658 h 586967"/>
              <a:gd name="connsiteX92" fmla="*/ 199833 w 711200"/>
              <a:gd name="connsiteY92" fmla="*/ 90722 h 586967"/>
              <a:gd name="connsiteX93" fmla="*/ 201688 w 711200"/>
              <a:gd name="connsiteY93" fmla="*/ 91425 h 586967"/>
              <a:gd name="connsiteX94" fmla="*/ 201688 w 711200"/>
              <a:gd name="connsiteY94" fmla="*/ 420080 h 586967"/>
              <a:gd name="connsiteX95" fmla="*/ 199833 w 711200"/>
              <a:gd name="connsiteY95" fmla="*/ 419377 h 586967"/>
              <a:gd name="connsiteX96" fmla="*/ 195031 w 711200"/>
              <a:gd name="connsiteY96" fmla="*/ 417314 h 586967"/>
              <a:gd name="connsiteX97" fmla="*/ 164896 w 711200"/>
              <a:gd name="connsiteY97" fmla="*/ 75710 h 586967"/>
              <a:gd name="connsiteX98" fmla="*/ 179177 w 711200"/>
              <a:gd name="connsiteY98" fmla="*/ 81846 h 586967"/>
              <a:gd name="connsiteX99" fmla="*/ 179177 w 711200"/>
              <a:gd name="connsiteY99" fmla="*/ 410501 h 586967"/>
              <a:gd name="connsiteX100" fmla="*/ 164896 w 711200"/>
              <a:gd name="connsiteY100" fmla="*/ 404365 h 586967"/>
              <a:gd name="connsiteX101" fmla="*/ 134519 w 711200"/>
              <a:gd name="connsiteY101" fmla="*/ 62657 h 586967"/>
              <a:gd name="connsiteX102" fmla="*/ 149216 w 711200"/>
              <a:gd name="connsiteY102" fmla="*/ 68972 h 586967"/>
              <a:gd name="connsiteX103" fmla="*/ 149163 w 711200"/>
              <a:gd name="connsiteY103" fmla="*/ 345729 h 586967"/>
              <a:gd name="connsiteX104" fmla="*/ 149304 w 711200"/>
              <a:gd name="connsiteY104" fmla="*/ 397665 h 586967"/>
              <a:gd name="connsiteX105" fmla="*/ 134519 w 711200"/>
              <a:gd name="connsiteY105" fmla="*/ 391312 h 586967"/>
              <a:gd name="connsiteX106" fmla="*/ 104868 w 711200"/>
              <a:gd name="connsiteY106" fmla="*/ 49916 h 586967"/>
              <a:gd name="connsiteX107" fmla="*/ 126840 w 711200"/>
              <a:gd name="connsiteY107" fmla="*/ 59357 h 586967"/>
              <a:gd name="connsiteX108" fmla="*/ 126892 w 711200"/>
              <a:gd name="connsiteY108" fmla="*/ 388035 h 586967"/>
              <a:gd name="connsiteX109" fmla="*/ 104868 w 711200"/>
              <a:gd name="connsiteY109" fmla="*/ 378571 h 586967"/>
              <a:gd name="connsiteX110" fmla="*/ 82357 w 711200"/>
              <a:gd name="connsiteY110" fmla="*/ 40243 h 586967"/>
              <a:gd name="connsiteX111" fmla="*/ 89256 w 711200"/>
              <a:gd name="connsiteY111" fmla="*/ 43208 h 586967"/>
              <a:gd name="connsiteX112" fmla="*/ 89256 w 711200"/>
              <a:gd name="connsiteY112" fmla="*/ 371863 h 586967"/>
              <a:gd name="connsiteX113" fmla="*/ 82357 w 711200"/>
              <a:gd name="connsiteY113" fmla="*/ 368898 h 586967"/>
              <a:gd name="connsiteX114" fmla="*/ 59847 w 711200"/>
              <a:gd name="connsiteY114" fmla="*/ 29518 h 586967"/>
              <a:gd name="connsiteX115" fmla="*/ 74309 w 711200"/>
              <a:gd name="connsiteY115" fmla="*/ 36651 h 586967"/>
              <a:gd name="connsiteX116" fmla="*/ 74309 w 711200"/>
              <a:gd name="connsiteY116" fmla="*/ 365306 h 586967"/>
              <a:gd name="connsiteX117" fmla="*/ 59847 w 711200"/>
              <a:gd name="connsiteY117" fmla="*/ 358173 h 586967"/>
              <a:gd name="connsiteX118" fmla="*/ 44960 w 711200"/>
              <a:gd name="connsiteY118" fmla="*/ 22175 h 586967"/>
              <a:gd name="connsiteX119" fmla="*/ 51496 w 711200"/>
              <a:gd name="connsiteY119" fmla="*/ 25399 h 586967"/>
              <a:gd name="connsiteX120" fmla="*/ 51496 w 711200"/>
              <a:gd name="connsiteY120" fmla="*/ 354054 h 586967"/>
              <a:gd name="connsiteX121" fmla="*/ 44960 w 711200"/>
              <a:gd name="connsiteY121" fmla="*/ 350830 h 586967"/>
              <a:gd name="connsiteX122" fmla="*/ 14886 w 711200"/>
              <a:gd name="connsiteY122" fmla="*/ 7342 h 586967"/>
              <a:gd name="connsiteX123" fmla="*/ 21724 w 711200"/>
              <a:gd name="connsiteY123" fmla="*/ 10714 h 586967"/>
              <a:gd name="connsiteX124" fmla="*/ 21724 w 711200"/>
              <a:gd name="connsiteY124" fmla="*/ 339370 h 586967"/>
              <a:gd name="connsiteX125" fmla="*/ 14886 w 711200"/>
              <a:gd name="connsiteY125" fmla="*/ 335997 h 586967"/>
              <a:gd name="connsiteX126" fmla="*/ 0 w 711200"/>
              <a:gd name="connsiteY126" fmla="*/ 0 h 586967"/>
              <a:gd name="connsiteX127" fmla="*/ 6596 w 711200"/>
              <a:gd name="connsiteY127" fmla="*/ 3253 h 586967"/>
              <a:gd name="connsiteX128" fmla="*/ 6596 w 711200"/>
              <a:gd name="connsiteY128" fmla="*/ 331908 h 586967"/>
              <a:gd name="connsiteX129" fmla="*/ 0 w 711200"/>
              <a:gd name="connsiteY129" fmla="*/ 328655 h 58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711200" h="586967">
                <a:moveTo>
                  <a:pt x="704302" y="256421"/>
                </a:moveTo>
                <a:lnTo>
                  <a:pt x="711200" y="258312"/>
                </a:lnTo>
                <a:lnTo>
                  <a:pt x="711200" y="586967"/>
                </a:lnTo>
                <a:lnTo>
                  <a:pt x="704302" y="585076"/>
                </a:lnTo>
                <a:close/>
                <a:moveTo>
                  <a:pt x="689355" y="252326"/>
                </a:moveTo>
                <a:lnTo>
                  <a:pt x="696315" y="254233"/>
                </a:lnTo>
                <a:lnTo>
                  <a:pt x="696315" y="582888"/>
                </a:lnTo>
                <a:lnTo>
                  <a:pt x="689355" y="580981"/>
                </a:lnTo>
                <a:close/>
                <a:moveTo>
                  <a:pt x="666603" y="246091"/>
                </a:moveTo>
                <a:lnTo>
                  <a:pt x="673805" y="248065"/>
                </a:lnTo>
                <a:lnTo>
                  <a:pt x="673805" y="576720"/>
                </a:lnTo>
                <a:lnTo>
                  <a:pt x="666603" y="574746"/>
                </a:lnTo>
                <a:close/>
                <a:moveTo>
                  <a:pt x="636831" y="237933"/>
                </a:moveTo>
                <a:lnTo>
                  <a:pt x="643850" y="239856"/>
                </a:lnTo>
                <a:lnTo>
                  <a:pt x="643850" y="568511"/>
                </a:lnTo>
                <a:lnTo>
                  <a:pt x="636831" y="566588"/>
                </a:lnTo>
                <a:close/>
                <a:moveTo>
                  <a:pt x="607059" y="229272"/>
                </a:moveTo>
                <a:lnTo>
                  <a:pt x="624154" y="234459"/>
                </a:lnTo>
                <a:lnTo>
                  <a:pt x="628783" y="235728"/>
                </a:lnTo>
                <a:lnTo>
                  <a:pt x="628783" y="564383"/>
                </a:lnTo>
                <a:lnTo>
                  <a:pt x="624154" y="563114"/>
                </a:lnTo>
                <a:lnTo>
                  <a:pt x="607059" y="557927"/>
                </a:lnTo>
                <a:close/>
                <a:moveTo>
                  <a:pt x="584730" y="222496"/>
                </a:moveTo>
                <a:lnTo>
                  <a:pt x="591447" y="224534"/>
                </a:lnTo>
                <a:lnTo>
                  <a:pt x="591447" y="553189"/>
                </a:lnTo>
                <a:lnTo>
                  <a:pt x="584730" y="551151"/>
                </a:lnTo>
                <a:close/>
                <a:moveTo>
                  <a:pt x="546910" y="211019"/>
                </a:moveTo>
                <a:lnTo>
                  <a:pt x="568939" y="217704"/>
                </a:lnTo>
                <a:lnTo>
                  <a:pt x="568992" y="546375"/>
                </a:lnTo>
                <a:lnTo>
                  <a:pt x="546910" y="539675"/>
                </a:lnTo>
                <a:close/>
                <a:moveTo>
                  <a:pt x="532085" y="206521"/>
                </a:moveTo>
                <a:lnTo>
                  <a:pt x="538922" y="208596"/>
                </a:lnTo>
                <a:lnTo>
                  <a:pt x="538922" y="537251"/>
                </a:lnTo>
                <a:lnTo>
                  <a:pt x="532085" y="535176"/>
                </a:lnTo>
                <a:close/>
                <a:moveTo>
                  <a:pt x="516956" y="201930"/>
                </a:moveTo>
                <a:lnTo>
                  <a:pt x="524036" y="204078"/>
                </a:lnTo>
                <a:lnTo>
                  <a:pt x="524036" y="532733"/>
                </a:lnTo>
                <a:lnTo>
                  <a:pt x="516956" y="530585"/>
                </a:lnTo>
                <a:close/>
                <a:moveTo>
                  <a:pt x="479560" y="190582"/>
                </a:moveTo>
                <a:lnTo>
                  <a:pt x="486398" y="192657"/>
                </a:lnTo>
                <a:lnTo>
                  <a:pt x="486398" y="521312"/>
                </a:lnTo>
                <a:lnTo>
                  <a:pt x="479560" y="519237"/>
                </a:lnTo>
                <a:close/>
                <a:moveTo>
                  <a:pt x="449485" y="180584"/>
                </a:moveTo>
                <a:lnTo>
                  <a:pt x="464008" y="185492"/>
                </a:lnTo>
                <a:lnTo>
                  <a:pt x="464008" y="457132"/>
                </a:lnTo>
                <a:lnTo>
                  <a:pt x="464008" y="514147"/>
                </a:lnTo>
                <a:lnTo>
                  <a:pt x="449485" y="509239"/>
                </a:lnTo>
                <a:lnTo>
                  <a:pt x="449485" y="247881"/>
                </a:lnTo>
                <a:close/>
                <a:moveTo>
                  <a:pt x="427338" y="173099"/>
                </a:moveTo>
                <a:lnTo>
                  <a:pt x="441497" y="177884"/>
                </a:lnTo>
                <a:lnTo>
                  <a:pt x="441497" y="506539"/>
                </a:lnTo>
                <a:lnTo>
                  <a:pt x="427338" y="501754"/>
                </a:lnTo>
                <a:close/>
                <a:moveTo>
                  <a:pt x="404525" y="165390"/>
                </a:moveTo>
                <a:lnTo>
                  <a:pt x="419048" y="170298"/>
                </a:lnTo>
                <a:lnTo>
                  <a:pt x="419048" y="498953"/>
                </a:lnTo>
                <a:lnTo>
                  <a:pt x="404525" y="494045"/>
                </a:lnTo>
                <a:close/>
                <a:moveTo>
                  <a:pt x="374813" y="155348"/>
                </a:moveTo>
                <a:lnTo>
                  <a:pt x="388973" y="160134"/>
                </a:lnTo>
                <a:lnTo>
                  <a:pt x="388973" y="488789"/>
                </a:lnTo>
                <a:lnTo>
                  <a:pt x="374813" y="484004"/>
                </a:lnTo>
                <a:close/>
                <a:moveTo>
                  <a:pt x="359624" y="150215"/>
                </a:moveTo>
                <a:lnTo>
                  <a:pt x="366583" y="152567"/>
                </a:lnTo>
                <a:lnTo>
                  <a:pt x="366583" y="481222"/>
                </a:lnTo>
                <a:lnTo>
                  <a:pt x="359624" y="478870"/>
                </a:lnTo>
                <a:close/>
                <a:moveTo>
                  <a:pt x="344435" y="145082"/>
                </a:moveTo>
                <a:lnTo>
                  <a:pt x="351576" y="147496"/>
                </a:lnTo>
                <a:lnTo>
                  <a:pt x="351576" y="476151"/>
                </a:lnTo>
                <a:lnTo>
                  <a:pt x="344435" y="473737"/>
                </a:lnTo>
                <a:close/>
                <a:moveTo>
                  <a:pt x="329610" y="139934"/>
                </a:moveTo>
                <a:lnTo>
                  <a:pt x="332966" y="141206"/>
                </a:lnTo>
                <a:lnTo>
                  <a:pt x="336388" y="142363"/>
                </a:lnTo>
                <a:lnTo>
                  <a:pt x="336388" y="471018"/>
                </a:lnTo>
                <a:lnTo>
                  <a:pt x="332966" y="469861"/>
                </a:lnTo>
                <a:lnTo>
                  <a:pt x="329610" y="468589"/>
                </a:lnTo>
                <a:close/>
                <a:moveTo>
                  <a:pt x="299657" y="128576"/>
                </a:moveTo>
                <a:lnTo>
                  <a:pt x="321805" y="136974"/>
                </a:lnTo>
                <a:lnTo>
                  <a:pt x="321805" y="398919"/>
                </a:lnTo>
                <a:lnTo>
                  <a:pt x="321904" y="465666"/>
                </a:lnTo>
                <a:lnTo>
                  <a:pt x="299657" y="457231"/>
                </a:lnTo>
                <a:close/>
                <a:moveTo>
                  <a:pt x="277267" y="120085"/>
                </a:moveTo>
                <a:lnTo>
                  <a:pt x="283863" y="122586"/>
                </a:lnTo>
                <a:lnTo>
                  <a:pt x="283863" y="451241"/>
                </a:lnTo>
                <a:lnTo>
                  <a:pt x="277267" y="448740"/>
                </a:lnTo>
                <a:close/>
                <a:moveTo>
                  <a:pt x="239689" y="105835"/>
                </a:moveTo>
                <a:lnTo>
                  <a:pt x="269038" y="116965"/>
                </a:lnTo>
                <a:lnTo>
                  <a:pt x="269038" y="445620"/>
                </a:lnTo>
                <a:lnTo>
                  <a:pt x="239689" y="434490"/>
                </a:lnTo>
                <a:close/>
                <a:moveTo>
                  <a:pt x="217541" y="97437"/>
                </a:moveTo>
                <a:lnTo>
                  <a:pt x="231702" y="102807"/>
                </a:lnTo>
                <a:lnTo>
                  <a:pt x="231702" y="431462"/>
                </a:lnTo>
                <a:lnTo>
                  <a:pt x="217541" y="426092"/>
                </a:lnTo>
                <a:close/>
                <a:moveTo>
                  <a:pt x="195031" y="88658"/>
                </a:moveTo>
                <a:lnTo>
                  <a:pt x="199833" y="90722"/>
                </a:lnTo>
                <a:lnTo>
                  <a:pt x="201688" y="91425"/>
                </a:lnTo>
                <a:lnTo>
                  <a:pt x="201688" y="420080"/>
                </a:lnTo>
                <a:lnTo>
                  <a:pt x="199833" y="419377"/>
                </a:lnTo>
                <a:lnTo>
                  <a:pt x="195031" y="417314"/>
                </a:lnTo>
                <a:close/>
                <a:moveTo>
                  <a:pt x="164896" y="75710"/>
                </a:moveTo>
                <a:lnTo>
                  <a:pt x="179177" y="81846"/>
                </a:lnTo>
                <a:lnTo>
                  <a:pt x="179177" y="410501"/>
                </a:lnTo>
                <a:lnTo>
                  <a:pt x="164896" y="404365"/>
                </a:lnTo>
                <a:close/>
                <a:moveTo>
                  <a:pt x="134519" y="62657"/>
                </a:moveTo>
                <a:lnTo>
                  <a:pt x="149216" y="68972"/>
                </a:lnTo>
                <a:lnTo>
                  <a:pt x="149163" y="345729"/>
                </a:lnTo>
                <a:lnTo>
                  <a:pt x="149304" y="397665"/>
                </a:lnTo>
                <a:lnTo>
                  <a:pt x="134519" y="391312"/>
                </a:lnTo>
                <a:close/>
                <a:moveTo>
                  <a:pt x="104868" y="49916"/>
                </a:moveTo>
                <a:lnTo>
                  <a:pt x="126840" y="59357"/>
                </a:lnTo>
                <a:lnTo>
                  <a:pt x="126892" y="388035"/>
                </a:lnTo>
                <a:lnTo>
                  <a:pt x="104868" y="378571"/>
                </a:lnTo>
                <a:close/>
                <a:moveTo>
                  <a:pt x="82357" y="40243"/>
                </a:moveTo>
                <a:lnTo>
                  <a:pt x="89256" y="43208"/>
                </a:lnTo>
                <a:lnTo>
                  <a:pt x="89256" y="371863"/>
                </a:lnTo>
                <a:lnTo>
                  <a:pt x="82357" y="368898"/>
                </a:lnTo>
                <a:close/>
                <a:moveTo>
                  <a:pt x="59847" y="29518"/>
                </a:moveTo>
                <a:lnTo>
                  <a:pt x="74309" y="36651"/>
                </a:lnTo>
                <a:lnTo>
                  <a:pt x="74309" y="365306"/>
                </a:lnTo>
                <a:lnTo>
                  <a:pt x="59847" y="358173"/>
                </a:lnTo>
                <a:close/>
                <a:moveTo>
                  <a:pt x="44960" y="22175"/>
                </a:moveTo>
                <a:lnTo>
                  <a:pt x="51496" y="25399"/>
                </a:lnTo>
                <a:lnTo>
                  <a:pt x="51496" y="354054"/>
                </a:lnTo>
                <a:lnTo>
                  <a:pt x="44960" y="350830"/>
                </a:lnTo>
                <a:close/>
                <a:moveTo>
                  <a:pt x="14886" y="7342"/>
                </a:moveTo>
                <a:lnTo>
                  <a:pt x="21724" y="10714"/>
                </a:lnTo>
                <a:lnTo>
                  <a:pt x="21724" y="339370"/>
                </a:lnTo>
                <a:lnTo>
                  <a:pt x="14886" y="335997"/>
                </a:lnTo>
                <a:close/>
                <a:moveTo>
                  <a:pt x="0" y="0"/>
                </a:moveTo>
                <a:lnTo>
                  <a:pt x="6596" y="3253"/>
                </a:lnTo>
                <a:lnTo>
                  <a:pt x="6596" y="331908"/>
                </a:lnTo>
                <a:lnTo>
                  <a:pt x="0" y="32865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" name="椭圆 97"/>
          <p:cNvSpPr/>
          <p:nvPr userDrawn="1">
            <p:custDataLst>
              <p:tags r:id="rId28"/>
            </p:custDataLst>
          </p:nvPr>
        </p:nvSpPr>
        <p:spPr>
          <a:xfrm flipH="1">
            <a:off x="4281684" y="1978118"/>
            <a:ext cx="915083" cy="915083"/>
          </a:xfrm>
          <a:prstGeom prst="ellipse">
            <a:avLst/>
          </a:prstGeom>
          <a:gradFill flip="none" rotWithShape="1">
            <a:gsLst>
              <a:gs pos="73000">
                <a:schemeClr val="accent1">
                  <a:lumMod val="40000"/>
                  <a:lumOff val="60000"/>
                  <a:alpha val="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任意多边形: 形状 98"/>
          <p:cNvSpPr/>
          <p:nvPr userDrawn="1">
            <p:custDataLst>
              <p:tags r:id="rId29"/>
            </p:custDataLst>
          </p:nvPr>
        </p:nvSpPr>
        <p:spPr>
          <a:xfrm>
            <a:off x="619552" y="2430864"/>
            <a:ext cx="217590" cy="94549"/>
          </a:xfrm>
          <a:custGeom>
            <a:avLst/>
            <a:gdLst>
              <a:gd name="connsiteX0" fmla="*/ 837 w 272525"/>
              <a:gd name="connsiteY0" fmla="*/ 197 h 118420"/>
              <a:gd name="connsiteX1" fmla="*/ 12463 w 272525"/>
              <a:gd name="connsiteY1" fmla="*/ 197 h 118420"/>
              <a:gd name="connsiteX2" fmla="*/ 58972 w 272525"/>
              <a:gd name="connsiteY2" fmla="*/ 518 h 118420"/>
              <a:gd name="connsiteX3" fmla="*/ 100029 w 272525"/>
              <a:gd name="connsiteY3" fmla="*/ 15617 h 118420"/>
              <a:gd name="connsiteX4" fmla="*/ 116349 w 272525"/>
              <a:gd name="connsiteY4" fmla="*/ 30161 h 118420"/>
              <a:gd name="connsiteX5" fmla="*/ 135242 w 272525"/>
              <a:gd name="connsiteY5" fmla="*/ 41465 h 118420"/>
              <a:gd name="connsiteX6" fmla="*/ 150388 w 272525"/>
              <a:gd name="connsiteY6" fmla="*/ 38790 h 118420"/>
              <a:gd name="connsiteX7" fmla="*/ 160472 w 272525"/>
              <a:gd name="connsiteY7" fmla="*/ 32195 h 118420"/>
              <a:gd name="connsiteX8" fmla="*/ 181611 w 272525"/>
              <a:gd name="connsiteY8" fmla="*/ 31100 h 118420"/>
              <a:gd name="connsiteX9" fmla="*/ 182213 w 272525"/>
              <a:gd name="connsiteY9" fmla="*/ 32179 h 118420"/>
              <a:gd name="connsiteX10" fmla="*/ 177285 w 272525"/>
              <a:gd name="connsiteY10" fmla="*/ 37225 h 118420"/>
              <a:gd name="connsiteX11" fmla="*/ 169062 w 272525"/>
              <a:gd name="connsiteY11" fmla="*/ 46472 h 118420"/>
              <a:gd name="connsiteX12" fmla="*/ 171613 w 272525"/>
              <a:gd name="connsiteY12" fmla="*/ 51604 h 118420"/>
              <a:gd name="connsiteX13" fmla="*/ 197218 w 272525"/>
              <a:gd name="connsiteY13" fmla="*/ 54468 h 118420"/>
              <a:gd name="connsiteX14" fmla="*/ 237219 w 272525"/>
              <a:gd name="connsiteY14" fmla="*/ 73103 h 118420"/>
              <a:gd name="connsiteX15" fmla="*/ 261706 w 272525"/>
              <a:gd name="connsiteY15" fmla="*/ 97160 h 118420"/>
              <a:gd name="connsiteX16" fmla="*/ 270883 w 272525"/>
              <a:gd name="connsiteY16" fmla="*/ 104404 h 118420"/>
              <a:gd name="connsiteX17" fmla="*/ 272526 w 272525"/>
              <a:gd name="connsiteY17" fmla="*/ 106759 h 118420"/>
              <a:gd name="connsiteX18" fmla="*/ 270030 w 272525"/>
              <a:gd name="connsiteY18" fmla="*/ 108191 h 118420"/>
              <a:gd name="connsiteX19" fmla="*/ 226658 w 272525"/>
              <a:gd name="connsiteY19" fmla="*/ 101963 h 118420"/>
              <a:gd name="connsiteX20" fmla="*/ 221330 w 272525"/>
              <a:gd name="connsiteY20" fmla="*/ 98075 h 118420"/>
              <a:gd name="connsiteX21" fmla="*/ 199253 w 272525"/>
              <a:gd name="connsiteY21" fmla="*/ 89955 h 118420"/>
              <a:gd name="connsiteX22" fmla="*/ 146210 w 272525"/>
              <a:gd name="connsiteY22" fmla="*/ 87068 h 118420"/>
              <a:gd name="connsiteX23" fmla="*/ 142745 w 272525"/>
              <a:gd name="connsiteY23" fmla="*/ 90440 h 118420"/>
              <a:gd name="connsiteX24" fmla="*/ 143863 w 272525"/>
              <a:gd name="connsiteY24" fmla="*/ 107197 h 118420"/>
              <a:gd name="connsiteX25" fmla="*/ 135938 w 272525"/>
              <a:gd name="connsiteY25" fmla="*/ 117907 h 118420"/>
              <a:gd name="connsiteX26" fmla="*/ 95007 w 272525"/>
              <a:gd name="connsiteY26" fmla="*/ 97661 h 118420"/>
              <a:gd name="connsiteX27" fmla="*/ 96587 w 272525"/>
              <a:gd name="connsiteY27" fmla="*/ 91230 h 118420"/>
              <a:gd name="connsiteX28" fmla="*/ 109464 w 272525"/>
              <a:gd name="connsiteY28" fmla="*/ 83172 h 118420"/>
              <a:gd name="connsiteX29" fmla="*/ 109714 w 272525"/>
              <a:gd name="connsiteY29" fmla="*/ 69340 h 118420"/>
              <a:gd name="connsiteX30" fmla="*/ 55217 w 272525"/>
              <a:gd name="connsiteY30" fmla="*/ 29558 h 118420"/>
              <a:gd name="connsiteX31" fmla="*/ 49123 w 272525"/>
              <a:gd name="connsiteY31" fmla="*/ 27493 h 118420"/>
              <a:gd name="connsiteX32" fmla="*/ 11938 w 272525"/>
              <a:gd name="connsiteY32" fmla="*/ 14092 h 118420"/>
              <a:gd name="connsiteX33" fmla="*/ 0 w 272525"/>
              <a:gd name="connsiteY33" fmla="*/ 1496 h 118420"/>
              <a:gd name="connsiteX34" fmla="*/ 837 w 272525"/>
              <a:gd name="connsiteY34" fmla="*/ 197 h 11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2525" h="118420">
                <a:moveTo>
                  <a:pt x="837" y="197"/>
                </a:moveTo>
                <a:cubicBezTo>
                  <a:pt x="4710" y="197"/>
                  <a:pt x="8590" y="197"/>
                  <a:pt x="12463" y="197"/>
                </a:cubicBezTo>
                <a:cubicBezTo>
                  <a:pt x="27968" y="236"/>
                  <a:pt x="43521" y="-444"/>
                  <a:pt x="58972" y="518"/>
                </a:cubicBezTo>
                <a:cubicBezTo>
                  <a:pt x="73915" y="1449"/>
                  <a:pt x="88216" y="5580"/>
                  <a:pt x="100029" y="15617"/>
                </a:cubicBezTo>
                <a:cubicBezTo>
                  <a:pt x="105584" y="20335"/>
                  <a:pt x="110833" y="25404"/>
                  <a:pt x="116349" y="30161"/>
                </a:cubicBezTo>
                <a:cubicBezTo>
                  <a:pt x="121974" y="35011"/>
                  <a:pt x="127818" y="39463"/>
                  <a:pt x="135242" y="41465"/>
                </a:cubicBezTo>
                <a:cubicBezTo>
                  <a:pt x="140844" y="42975"/>
                  <a:pt x="145725" y="42029"/>
                  <a:pt x="150388" y="38790"/>
                </a:cubicBezTo>
                <a:cubicBezTo>
                  <a:pt x="153689" y="36498"/>
                  <a:pt x="156960" y="34119"/>
                  <a:pt x="160472" y="32195"/>
                </a:cubicBezTo>
                <a:cubicBezTo>
                  <a:pt x="167357" y="28424"/>
                  <a:pt x="174523" y="30215"/>
                  <a:pt x="181611" y="31100"/>
                </a:cubicBezTo>
                <a:cubicBezTo>
                  <a:pt x="181814" y="31459"/>
                  <a:pt x="182010" y="31819"/>
                  <a:pt x="182213" y="32179"/>
                </a:cubicBezTo>
                <a:cubicBezTo>
                  <a:pt x="180563" y="33861"/>
                  <a:pt x="178873" y="35496"/>
                  <a:pt x="177285" y="37225"/>
                </a:cubicBezTo>
                <a:cubicBezTo>
                  <a:pt x="174484" y="40261"/>
                  <a:pt x="171425" y="43124"/>
                  <a:pt x="169062" y="46472"/>
                </a:cubicBezTo>
                <a:cubicBezTo>
                  <a:pt x="166833" y="49641"/>
                  <a:pt x="167725" y="51119"/>
                  <a:pt x="171613" y="51604"/>
                </a:cubicBezTo>
                <a:cubicBezTo>
                  <a:pt x="180140" y="52661"/>
                  <a:pt x="188660" y="54092"/>
                  <a:pt x="197218" y="54468"/>
                </a:cubicBezTo>
                <a:cubicBezTo>
                  <a:pt x="213248" y="55164"/>
                  <a:pt x="226141" y="61986"/>
                  <a:pt x="237219" y="73103"/>
                </a:cubicBezTo>
                <a:cubicBezTo>
                  <a:pt x="245293" y="81208"/>
                  <a:pt x="253429" y="89258"/>
                  <a:pt x="261706" y="97160"/>
                </a:cubicBezTo>
                <a:cubicBezTo>
                  <a:pt x="264515" y="99835"/>
                  <a:pt x="267863" y="101940"/>
                  <a:pt x="270883" y="104404"/>
                </a:cubicBezTo>
                <a:cubicBezTo>
                  <a:pt x="271595" y="104983"/>
                  <a:pt x="271986" y="105961"/>
                  <a:pt x="272526" y="106759"/>
                </a:cubicBezTo>
                <a:cubicBezTo>
                  <a:pt x="271697" y="107252"/>
                  <a:pt x="270914" y="108058"/>
                  <a:pt x="270030" y="108191"/>
                </a:cubicBezTo>
                <a:cubicBezTo>
                  <a:pt x="254955" y="110467"/>
                  <a:pt x="240427" y="108676"/>
                  <a:pt x="226658" y="101963"/>
                </a:cubicBezTo>
                <a:cubicBezTo>
                  <a:pt x="224702" y="101009"/>
                  <a:pt x="222770" y="99687"/>
                  <a:pt x="221330" y="98075"/>
                </a:cubicBezTo>
                <a:cubicBezTo>
                  <a:pt x="215376" y="91394"/>
                  <a:pt x="207420" y="90408"/>
                  <a:pt x="199253" y="89955"/>
                </a:cubicBezTo>
                <a:cubicBezTo>
                  <a:pt x="181572" y="88977"/>
                  <a:pt x="163883" y="88085"/>
                  <a:pt x="146210" y="87068"/>
                </a:cubicBezTo>
                <a:cubicBezTo>
                  <a:pt x="143574" y="86919"/>
                  <a:pt x="142596" y="87991"/>
                  <a:pt x="142745" y="90440"/>
                </a:cubicBezTo>
                <a:cubicBezTo>
                  <a:pt x="143089" y="96025"/>
                  <a:pt x="143237" y="101635"/>
                  <a:pt x="143863" y="107197"/>
                </a:cubicBezTo>
                <a:cubicBezTo>
                  <a:pt x="144904" y="116460"/>
                  <a:pt x="145037" y="116444"/>
                  <a:pt x="135938" y="117907"/>
                </a:cubicBezTo>
                <a:cubicBezTo>
                  <a:pt x="119142" y="120606"/>
                  <a:pt x="102900" y="112478"/>
                  <a:pt x="95007" y="97661"/>
                </a:cubicBezTo>
                <a:cubicBezTo>
                  <a:pt x="93442" y="94727"/>
                  <a:pt x="93763" y="92912"/>
                  <a:pt x="96587" y="91230"/>
                </a:cubicBezTo>
                <a:cubicBezTo>
                  <a:pt x="100937" y="88640"/>
                  <a:pt x="105232" y="85949"/>
                  <a:pt x="109464" y="83172"/>
                </a:cubicBezTo>
                <a:cubicBezTo>
                  <a:pt x="118328" y="77351"/>
                  <a:pt x="118132" y="75380"/>
                  <a:pt x="109714" y="69340"/>
                </a:cubicBezTo>
                <a:cubicBezTo>
                  <a:pt x="91439" y="56228"/>
                  <a:pt x="73430" y="42756"/>
                  <a:pt x="55217" y="29558"/>
                </a:cubicBezTo>
                <a:cubicBezTo>
                  <a:pt x="53543" y="28346"/>
                  <a:pt x="51212" y="27657"/>
                  <a:pt x="49123" y="27493"/>
                </a:cubicBezTo>
                <a:cubicBezTo>
                  <a:pt x="35471" y="26421"/>
                  <a:pt x="22625" y="23010"/>
                  <a:pt x="11938" y="14092"/>
                </a:cubicBezTo>
                <a:cubicBezTo>
                  <a:pt x="7518" y="10391"/>
                  <a:pt x="3951" y="5713"/>
                  <a:pt x="0" y="1496"/>
                </a:cubicBezTo>
                <a:cubicBezTo>
                  <a:pt x="282" y="1058"/>
                  <a:pt x="563" y="628"/>
                  <a:pt x="837" y="1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0" name="任意多边形: 形状 99"/>
          <p:cNvSpPr/>
          <p:nvPr userDrawn="1">
            <p:custDataLst>
              <p:tags r:id="rId30"/>
            </p:custDataLst>
          </p:nvPr>
        </p:nvSpPr>
        <p:spPr>
          <a:xfrm flipH="1">
            <a:off x="52063" y="2756604"/>
            <a:ext cx="2245074" cy="2149137"/>
          </a:xfrm>
          <a:custGeom>
            <a:avLst/>
            <a:gdLst>
              <a:gd name="connsiteX0" fmla="*/ 149251 w 2333503"/>
              <a:gd name="connsiteY0" fmla="*/ 0 h 2153232"/>
              <a:gd name="connsiteX1" fmla="*/ 0 w 2333503"/>
              <a:gd name="connsiteY1" fmla="*/ 980575 h 2153232"/>
              <a:gd name="connsiteX2" fmla="*/ 1172657 w 2333503"/>
              <a:gd name="connsiteY2" fmla="*/ 2153233 h 2153232"/>
              <a:gd name="connsiteX3" fmla="*/ 2333504 w 2333503"/>
              <a:gd name="connsiteY3" fmla="*/ 569447 h 2153232"/>
              <a:gd name="connsiteX4" fmla="*/ 1515244 w 2333503"/>
              <a:gd name="connsiteY4" fmla="*/ 83991 h 2153232"/>
              <a:gd name="connsiteX5" fmla="*/ 149251 w 2333503"/>
              <a:gd name="connsiteY5" fmla="*/ 0 h 215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3503" h="2153232">
                <a:moveTo>
                  <a:pt x="149251" y="0"/>
                </a:moveTo>
                <a:lnTo>
                  <a:pt x="0" y="980575"/>
                </a:lnTo>
                <a:lnTo>
                  <a:pt x="1172657" y="2153233"/>
                </a:lnTo>
                <a:lnTo>
                  <a:pt x="2333504" y="569447"/>
                </a:lnTo>
                <a:lnTo>
                  <a:pt x="1515244" y="83991"/>
                </a:lnTo>
                <a:lnTo>
                  <a:pt x="149251" y="0"/>
                </a:lnTo>
                <a:close/>
              </a:path>
            </a:pathLst>
          </a:custGeom>
          <a:gradFill flip="none" rotWithShape="1">
            <a:gsLst>
              <a:gs pos="48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1" name="任意多边形: 形状 100"/>
          <p:cNvSpPr/>
          <p:nvPr userDrawn="1">
            <p:custDataLst>
              <p:tags r:id="rId31"/>
            </p:custDataLst>
          </p:nvPr>
        </p:nvSpPr>
        <p:spPr>
          <a:xfrm flipH="1">
            <a:off x="0" y="3155358"/>
            <a:ext cx="3116165" cy="3702642"/>
          </a:xfrm>
          <a:custGeom>
            <a:avLst/>
            <a:gdLst>
              <a:gd name="connsiteX0" fmla="*/ 0 w 3116165"/>
              <a:gd name="connsiteY0" fmla="*/ 0 h 3702642"/>
              <a:gd name="connsiteX1" fmla="*/ 1698814 w 3116165"/>
              <a:gd name="connsiteY1" fmla="*/ 427612 h 3702642"/>
              <a:gd name="connsiteX2" fmla="*/ 2942048 w 3116165"/>
              <a:gd name="connsiteY2" fmla="*/ 355122 h 3702642"/>
              <a:gd name="connsiteX3" fmla="*/ 2964720 w 3116165"/>
              <a:gd name="connsiteY3" fmla="*/ 343464 h 3702642"/>
              <a:gd name="connsiteX4" fmla="*/ 2964720 w 3116165"/>
              <a:gd name="connsiteY4" fmla="*/ 187989 h 3702642"/>
              <a:gd name="connsiteX5" fmla="*/ 3096581 w 3116165"/>
              <a:gd name="connsiteY5" fmla="*/ 187989 h 3702642"/>
              <a:gd name="connsiteX6" fmla="*/ 3098499 w 3116165"/>
              <a:gd name="connsiteY6" fmla="*/ 173081 h 3702642"/>
              <a:gd name="connsiteX7" fmla="*/ 3112274 w 3116165"/>
              <a:gd name="connsiteY7" fmla="*/ 168437 h 3702642"/>
              <a:gd name="connsiteX8" fmla="*/ 3112293 w 3116165"/>
              <a:gd name="connsiteY8" fmla="*/ 181373 h 3702642"/>
              <a:gd name="connsiteX9" fmla="*/ 3112286 w 3116165"/>
              <a:gd name="connsiteY9" fmla="*/ 187989 h 3702642"/>
              <a:gd name="connsiteX10" fmla="*/ 3116165 w 3116165"/>
              <a:gd name="connsiteY10" fmla="*/ 187989 h 3702642"/>
              <a:gd name="connsiteX11" fmla="*/ 3116165 w 3116165"/>
              <a:gd name="connsiteY11" fmla="*/ 3014528 h 3702642"/>
              <a:gd name="connsiteX12" fmla="*/ 3105074 w 3116165"/>
              <a:gd name="connsiteY12" fmla="*/ 3014528 h 3702642"/>
              <a:gd name="connsiteX13" fmla="*/ 3105041 w 3116165"/>
              <a:gd name="connsiteY13" fmla="*/ 3026635 h 3702642"/>
              <a:gd name="connsiteX14" fmla="*/ 3103205 w 3116165"/>
              <a:gd name="connsiteY14" fmla="*/ 3702642 h 3702642"/>
              <a:gd name="connsiteX15" fmla="*/ 0 w 3116165"/>
              <a:gd name="connsiteY15" fmla="*/ 3702642 h 370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16165" h="3702642">
                <a:moveTo>
                  <a:pt x="0" y="0"/>
                </a:moveTo>
                <a:cubicBezTo>
                  <a:pt x="0" y="0"/>
                  <a:pt x="618460" y="284718"/>
                  <a:pt x="1698814" y="427612"/>
                </a:cubicBezTo>
                <a:cubicBezTo>
                  <a:pt x="1969218" y="463381"/>
                  <a:pt x="2636738" y="483074"/>
                  <a:pt x="2942048" y="355122"/>
                </a:cubicBezTo>
                <a:lnTo>
                  <a:pt x="2964720" y="343464"/>
                </a:lnTo>
                <a:lnTo>
                  <a:pt x="2964720" y="187989"/>
                </a:lnTo>
                <a:lnTo>
                  <a:pt x="3096581" y="187989"/>
                </a:lnTo>
                <a:lnTo>
                  <a:pt x="3098499" y="173081"/>
                </a:lnTo>
                <a:cubicBezTo>
                  <a:pt x="3097524" y="161650"/>
                  <a:pt x="3110379" y="167068"/>
                  <a:pt x="3112274" y="168437"/>
                </a:cubicBezTo>
                <a:cubicBezTo>
                  <a:pt x="3112290" y="169431"/>
                  <a:pt x="3112296" y="173814"/>
                  <a:pt x="3112293" y="181373"/>
                </a:cubicBezTo>
                <a:lnTo>
                  <a:pt x="3112286" y="187989"/>
                </a:lnTo>
                <a:lnTo>
                  <a:pt x="3116165" y="187989"/>
                </a:lnTo>
                <a:lnTo>
                  <a:pt x="3116165" y="3014528"/>
                </a:lnTo>
                <a:lnTo>
                  <a:pt x="3105074" y="3014528"/>
                </a:lnTo>
                <a:lnTo>
                  <a:pt x="3105041" y="3026635"/>
                </a:lnTo>
                <a:cubicBezTo>
                  <a:pt x="3103963" y="3425596"/>
                  <a:pt x="3103205" y="3702642"/>
                  <a:pt x="3103205" y="3702642"/>
                </a:cubicBezTo>
                <a:lnTo>
                  <a:pt x="0" y="3702642"/>
                </a:lnTo>
                <a:close/>
              </a:path>
            </a:pathLst>
          </a:custGeom>
          <a:gradFill flip="none" rotWithShape="1">
            <a:gsLst>
              <a:gs pos="48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02" name="任意多边形: 形状 101"/>
          <p:cNvSpPr/>
          <p:nvPr userDrawn="1">
            <p:custDataLst>
              <p:tags r:id="rId32"/>
            </p:custDataLst>
          </p:nvPr>
        </p:nvSpPr>
        <p:spPr>
          <a:xfrm flipH="1">
            <a:off x="0" y="2740410"/>
            <a:ext cx="3112338" cy="891062"/>
          </a:xfrm>
          <a:custGeom>
            <a:avLst/>
            <a:gdLst>
              <a:gd name="connsiteX0" fmla="*/ 0 w 3234927"/>
              <a:gd name="connsiteY0" fmla="*/ 413395 h 892760"/>
              <a:gd name="connsiteX1" fmla="*/ 262711 w 3234927"/>
              <a:gd name="connsiteY1" fmla="*/ 346464 h 892760"/>
              <a:gd name="connsiteX2" fmla="*/ 1670282 w 3234927"/>
              <a:gd name="connsiteY2" fmla="*/ 723710 h 892760"/>
              <a:gd name="connsiteX3" fmla="*/ 2950375 w 3234927"/>
              <a:gd name="connsiteY3" fmla="*/ 602972 h 892760"/>
              <a:gd name="connsiteX4" fmla="*/ 2203639 w 3234927"/>
              <a:gd name="connsiteY4" fmla="*/ 193097 h 892760"/>
              <a:gd name="connsiteX5" fmla="*/ 996562 w 3234927"/>
              <a:gd name="connsiteY5" fmla="*/ 16226 h 892760"/>
              <a:gd name="connsiteX6" fmla="*/ 2102587 w 3234927"/>
              <a:gd name="connsiteY6" fmla="*/ 16226 h 892760"/>
              <a:gd name="connsiteX7" fmla="*/ 3234919 w 3234927"/>
              <a:gd name="connsiteY7" fmla="*/ 602912 h 892760"/>
              <a:gd name="connsiteX8" fmla="*/ 1403634 w 3234927"/>
              <a:gd name="connsiteY8" fmla="*/ 827506 h 892760"/>
              <a:gd name="connsiteX9" fmla="*/ 60 w 3234927"/>
              <a:gd name="connsiteY9" fmla="*/ 413335 h 89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4927" h="892760">
                <a:moveTo>
                  <a:pt x="0" y="413395"/>
                </a:moveTo>
                <a:cubicBezTo>
                  <a:pt x="0" y="413395"/>
                  <a:pt x="53986" y="369729"/>
                  <a:pt x="262711" y="346464"/>
                </a:cubicBezTo>
                <a:cubicBezTo>
                  <a:pt x="414409" y="388520"/>
                  <a:pt x="1074469" y="644073"/>
                  <a:pt x="1670282" y="723710"/>
                </a:cubicBezTo>
                <a:cubicBezTo>
                  <a:pt x="2419822" y="844447"/>
                  <a:pt x="2918102" y="694241"/>
                  <a:pt x="2950375" y="602972"/>
                </a:cubicBezTo>
                <a:cubicBezTo>
                  <a:pt x="2979605" y="520472"/>
                  <a:pt x="2902652" y="343303"/>
                  <a:pt x="2203639" y="193097"/>
                </a:cubicBezTo>
                <a:cubicBezTo>
                  <a:pt x="1477961" y="80830"/>
                  <a:pt x="996562" y="16226"/>
                  <a:pt x="996562" y="16226"/>
                </a:cubicBezTo>
                <a:cubicBezTo>
                  <a:pt x="996562" y="16226"/>
                  <a:pt x="1760119" y="-20282"/>
                  <a:pt x="2102587" y="16226"/>
                </a:cubicBezTo>
                <a:cubicBezTo>
                  <a:pt x="2360467" y="60607"/>
                  <a:pt x="3207240" y="246426"/>
                  <a:pt x="3234919" y="602912"/>
                </a:cubicBezTo>
                <a:cubicBezTo>
                  <a:pt x="3238737" y="946812"/>
                  <a:pt x="1969263" y="931361"/>
                  <a:pt x="1403634" y="827506"/>
                </a:cubicBezTo>
                <a:cubicBezTo>
                  <a:pt x="838005" y="723650"/>
                  <a:pt x="84230" y="482235"/>
                  <a:pt x="60" y="413335"/>
                </a:cubicBezTo>
                <a:close/>
              </a:path>
            </a:pathLst>
          </a:custGeom>
          <a:gradFill flip="none" rotWithShape="1">
            <a:gsLst>
              <a:gs pos="55000">
                <a:schemeClr val="accent2">
                  <a:lumMod val="20000"/>
                  <a:lumOff val="80000"/>
                </a:schemeClr>
              </a:gs>
              <a:gs pos="100000">
                <a:srgbClr val="FFFFFF"/>
              </a:gs>
              <a:gs pos="0">
                <a:srgbClr val="FFFFFF"/>
              </a:gs>
            </a:gsLst>
            <a:lin ang="0" scaled="1"/>
            <a:tileRect/>
          </a:gradFill>
          <a:ln w="5960" cap="flat">
            <a:gradFill flip="none" rotWithShape="1">
              <a:gsLst>
                <a:gs pos="57000">
                  <a:schemeClr val="accent1">
                    <a:lumMod val="20000"/>
                    <a:lumOff val="80000"/>
                    <a:alpha val="0"/>
                  </a:schemeClr>
                </a:gs>
                <a:gs pos="99000">
                  <a:schemeClr val="accent1">
                    <a:lumMod val="20000"/>
                    <a:lumOff val="80000"/>
                    <a:alpha val="5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03" name="图形 88"/>
          <p:cNvSpPr/>
          <p:nvPr userDrawn="1">
            <p:custDataLst>
              <p:tags r:id="rId33"/>
            </p:custDataLst>
          </p:nvPr>
        </p:nvSpPr>
        <p:spPr>
          <a:xfrm flipH="1">
            <a:off x="399891" y="2740187"/>
            <a:ext cx="1238732" cy="293606"/>
          </a:xfrm>
          <a:custGeom>
            <a:avLst/>
            <a:gdLst>
              <a:gd name="connsiteX0" fmla="*/ 0 w 1169415"/>
              <a:gd name="connsiteY0" fmla="*/ 849 h 274934"/>
              <a:gd name="connsiteX1" fmla="*/ 622222 w 1169415"/>
              <a:gd name="connsiteY1" fmla="*/ 93159 h 274934"/>
              <a:gd name="connsiteX2" fmla="*/ 1169416 w 1169415"/>
              <a:gd name="connsiteY2" fmla="*/ 274934 h 274934"/>
              <a:gd name="connsiteX3" fmla="*/ 625110 w 1169415"/>
              <a:gd name="connsiteY3" fmla="*/ 82119 h 274934"/>
              <a:gd name="connsiteX4" fmla="*/ 106619 w 1169415"/>
              <a:gd name="connsiteY4" fmla="*/ 0 h 274934"/>
              <a:gd name="connsiteX5" fmla="*/ 0 w 1169415"/>
              <a:gd name="connsiteY5" fmla="*/ 849 h 274934"/>
              <a:gd name="connsiteX0-1" fmla="*/ 0 w 1169416"/>
              <a:gd name="connsiteY0-2" fmla="*/ 3092 h 277177"/>
              <a:gd name="connsiteX1-3" fmla="*/ 622222 w 1169416"/>
              <a:gd name="connsiteY1-4" fmla="*/ 95402 h 277177"/>
              <a:gd name="connsiteX2-5" fmla="*/ 1169416 w 1169416"/>
              <a:gd name="connsiteY2-6" fmla="*/ 277177 h 277177"/>
              <a:gd name="connsiteX3-7" fmla="*/ 625110 w 1169416"/>
              <a:gd name="connsiteY3-8" fmla="*/ 84362 h 277177"/>
              <a:gd name="connsiteX4-9" fmla="*/ 150372 w 1169416"/>
              <a:gd name="connsiteY4-10" fmla="*/ 0 h 277177"/>
              <a:gd name="connsiteX5-11" fmla="*/ 0 w 1169416"/>
              <a:gd name="connsiteY5-12" fmla="*/ 3092 h 277177"/>
              <a:gd name="connsiteX0-13" fmla="*/ 0 w 1169416"/>
              <a:gd name="connsiteY0-14" fmla="*/ 3092 h 277177"/>
              <a:gd name="connsiteX1-15" fmla="*/ 622222 w 1169416"/>
              <a:gd name="connsiteY1-16" fmla="*/ 95402 h 277177"/>
              <a:gd name="connsiteX2-17" fmla="*/ 1169416 w 1169416"/>
              <a:gd name="connsiteY2-18" fmla="*/ 277177 h 277177"/>
              <a:gd name="connsiteX3-19" fmla="*/ 639694 w 1169416"/>
              <a:gd name="connsiteY3-20" fmla="*/ 84362 h 277177"/>
              <a:gd name="connsiteX4-21" fmla="*/ 150372 w 1169416"/>
              <a:gd name="connsiteY4-22" fmla="*/ 0 h 277177"/>
              <a:gd name="connsiteX5-23" fmla="*/ 0 w 1169416"/>
              <a:gd name="connsiteY5-24" fmla="*/ 3092 h 2771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169416" h="277177">
                <a:moveTo>
                  <a:pt x="0" y="3092"/>
                </a:moveTo>
                <a:cubicBezTo>
                  <a:pt x="0" y="3092"/>
                  <a:pt x="403506" y="48440"/>
                  <a:pt x="622222" y="95402"/>
                </a:cubicBezTo>
                <a:cubicBezTo>
                  <a:pt x="836735" y="141472"/>
                  <a:pt x="959319" y="170431"/>
                  <a:pt x="1169416" y="277177"/>
                </a:cubicBezTo>
                <a:cubicBezTo>
                  <a:pt x="1048190" y="202828"/>
                  <a:pt x="827583" y="125634"/>
                  <a:pt x="639694" y="84362"/>
                </a:cubicBezTo>
                <a:cubicBezTo>
                  <a:pt x="441486" y="40798"/>
                  <a:pt x="150372" y="0"/>
                  <a:pt x="150372" y="0"/>
                </a:cubicBezTo>
                <a:cubicBezTo>
                  <a:pt x="114832" y="283"/>
                  <a:pt x="35540" y="2809"/>
                  <a:pt x="0" y="3092"/>
                </a:cubicBezTo>
                <a:close/>
              </a:path>
            </a:pathLst>
          </a:custGeom>
          <a:gradFill>
            <a:gsLst>
              <a:gs pos="100000">
                <a:schemeClr val="accent2">
                  <a:lumMod val="40000"/>
                  <a:lumOff val="60000"/>
                  <a:alpha val="80000"/>
                </a:schemeClr>
              </a:gs>
              <a:gs pos="0">
                <a:schemeClr val="accent2">
                  <a:lumMod val="40000"/>
                  <a:lumOff val="60000"/>
                  <a:alpha val="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4" name="任意多边形: 形状 103"/>
          <p:cNvSpPr/>
          <p:nvPr userDrawn="1">
            <p:custDataLst>
              <p:tags r:id="rId34"/>
            </p:custDataLst>
          </p:nvPr>
        </p:nvSpPr>
        <p:spPr>
          <a:xfrm flipH="1">
            <a:off x="2752889" y="3133921"/>
            <a:ext cx="305198" cy="103809"/>
          </a:xfrm>
          <a:custGeom>
            <a:avLst/>
            <a:gdLst>
              <a:gd name="connsiteX0" fmla="*/ 0 w 305779"/>
              <a:gd name="connsiteY0" fmla="*/ 0 h 104007"/>
              <a:gd name="connsiteX1" fmla="*/ 305780 w 305779"/>
              <a:gd name="connsiteY1" fmla="*/ 104008 h 104007"/>
              <a:gd name="connsiteX2" fmla="*/ 8435 w 305779"/>
              <a:gd name="connsiteY2" fmla="*/ 18929 h 104007"/>
              <a:gd name="connsiteX3" fmla="*/ 0 w 305779"/>
              <a:gd name="connsiteY3" fmla="*/ 0 h 10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779" h="104007">
                <a:moveTo>
                  <a:pt x="0" y="0"/>
                </a:moveTo>
                <a:lnTo>
                  <a:pt x="305780" y="104008"/>
                </a:lnTo>
                <a:lnTo>
                  <a:pt x="8435" y="1892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>
                  <a:lumMod val="20000"/>
                  <a:lumOff val="80000"/>
                  <a:alpha val="0"/>
                </a:schemeClr>
              </a:gs>
              <a:gs pos="45000">
                <a:schemeClr val="accent2">
                  <a:lumMod val="40000"/>
                  <a:lumOff val="60000"/>
                  <a:alpha val="50000"/>
                </a:schemeClr>
              </a:gs>
              <a:gs pos="0">
                <a:schemeClr val="accent2">
                  <a:lumMod val="20000"/>
                  <a:lumOff val="80000"/>
                  <a:alpha val="1600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5" name="任意多边形: 形状 104"/>
          <p:cNvSpPr/>
          <p:nvPr userDrawn="1">
            <p:custDataLst>
              <p:tags r:id="rId35"/>
            </p:custDataLst>
          </p:nvPr>
        </p:nvSpPr>
        <p:spPr>
          <a:xfrm flipH="1">
            <a:off x="1984526" y="3133921"/>
            <a:ext cx="979961" cy="283455"/>
          </a:xfrm>
          <a:custGeom>
            <a:avLst/>
            <a:gdLst>
              <a:gd name="connsiteX0" fmla="*/ 0 w 981828"/>
              <a:gd name="connsiteY0" fmla="*/ 0 h 283995"/>
              <a:gd name="connsiteX1" fmla="*/ 552117 w 981828"/>
              <a:gd name="connsiteY1" fmla="*/ 169892 h 283995"/>
              <a:gd name="connsiteX2" fmla="*/ 981828 w 981828"/>
              <a:gd name="connsiteY2" fmla="*/ 283995 h 283995"/>
              <a:gd name="connsiteX3" fmla="*/ 569318 w 981828"/>
              <a:gd name="connsiteY3" fmla="*/ 160926 h 283995"/>
              <a:gd name="connsiteX4" fmla="*/ 19061 w 981828"/>
              <a:gd name="connsiteY4" fmla="*/ 0 h 283995"/>
              <a:gd name="connsiteX5" fmla="*/ 0 w 981828"/>
              <a:gd name="connsiteY5" fmla="*/ 0 h 28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1828" h="283995">
                <a:moveTo>
                  <a:pt x="0" y="0"/>
                </a:moveTo>
                <a:lnTo>
                  <a:pt x="552117" y="169892"/>
                </a:lnTo>
                <a:lnTo>
                  <a:pt x="981828" y="283995"/>
                </a:lnTo>
                <a:lnTo>
                  <a:pt x="569318" y="160926"/>
                </a:lnTo>
                <a:lnTo>
                  <a:pt x="1906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20000"/>
                  <a:lumOff val="80000"/>
                </a:schemeClr>
              </a:gs>
              <a:gs pos="70000">
                <a:schemeClr val="accent2">
                  <a:lumMod val="40000"/>
                  <a:lumOff val="60000"/>
                  <a:alpha val="50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6" name="任意多边形: 形状 105"/>
          <p:cNvSpPr/>
          <p:nvPr userDrawn="1">
            <p:custDataLst>
              <p:tags r:id="rId36"/>
            </p:custDataLst>
          </p:nvPr>
        </p:nvSpPr>
        <p:spPr>
          <a:xfrm flipH="1">
            <a:off x="2365433" y="3046092"/>
            <a:ext cx="255149" cy="210444"/>
          </a:xfrm>
          <a:custGeom>
            <a:avLst/>
            <a:gdLst>
              <a:gd name="connsiteX0" fmla="*/ 142173 w 255149"/>
              <a:gd name="connsiteY0" fmla="*/ 0 h 210444"/>
              <a:gd name="connsiteX1" fmla="*/ 140147 w 255149"/>
              <a:gd name="connsiteY1" fmla="*/ 57501 h 210444"/>
              <a:gd name="connsiteX2" fmla="*/ 255149 w 255149"/>
              <a:gd name="connsiteY2" fmla="*/ 16144 h 210444"/>
              <a:gd name="connsiteX3" fmla="*/ 95240 w 255149"/>
              <a:gd name="connsiteY3" fmla="*/ 203039 h 210444"/>
              <a:gd name="connsiteX4" fmla="*/ 91180 w 255149"/>
              <a:gd name="connsiteY4" fmla="*/ 210444 h 210444"/>
              <a:gd name="connsiteX5" fmla="*/ 0 w 255149"/>
              <a:gd name="connsiteY5" fmla="*/ 186491 h 210444"/>
              <a:gd name="connsiteX6" fmla="*/ 14934 w 255149"/>
              <a:gd name="connsiteY6" fmla="*/ 140924 h 210444"/>
              <a:gd name="connsiteX7" fmla="*/ 142173 w 255149"/>
              <a:gd name="connsiteY7" fmla="*/ 0 h 21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149" h="210444">
                <a:moveTo>
                  <a:pt x="142173" y="0"/>
                </a:moveTo>
                <a:cubicBezTo>
                  <a:pt x="139150" y="3538"/>
                  <a:pt x="138120" y="37337"/>
                  <a:pt x="140147" y="57501"/>
                </a:cubicBezTo>
                <a:cubicBezTo>
                  <a:pt x="184526" y="26242"/>
                  <a:pt x="215303" y="29780"/>
                  <a:pt x="255149" y="16144"/>
                </a:cubicBezTo>
                <a:cubicBezTo>
                  <a:pt x="172419" y="89789"/>
                  <a:pt x="123488" y="155620"/>
                  <a:pt x="95240" y="203039"/>
                </a:cubicBezTo>
                <a:lnTo>
                  <a:pt x="91180" y="210444"/>
                </a:lnTo>
                <a:lnTo>
                  <a:pt x="0" y="186491"/>
                </a:lnTo>
                <a:lnTo>
                  <a:pt x="14934" y="140924"/>
                </a:lnTo>
                <a:cubicBezTo>
                  <a:pt x="55203" y="44293"/>
                  <a:pt x="121333" y="11722"/>
                  <a:pt x="142173" y="0"/>
                </a:cubicBezTo>
                <a:close/>
              </a:path>
            </a:pathLst>
          </a:custGeom>
          <a:gradFill flip="none" rotWithShape="1">
            <a:gsLst>
              <a:gs pos="81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07" name="任意多边形: 形状 106"/>
          <p:cNvSpPr/>
          <p:nvPr userDrawn="1">
            <p:custDataLst>
              <p:tags r:id="rId37"/>
            </p:custDataLst>
          </p:nvPr>
        </p:nvSpPr>
        <p:spPr>
          <a:xfrm rot="20121712" flipH="1">
            <a:off x="3165280" y="3808784"/>
            <a:ext cx="486881" cy="170019"/>
          </a:xfrm>
          <a:custGeom>
            <a:avLst/>
            <a:gdLst>
              <a:gd name="connsiteX0" fmla="*/ 430 w 594346"/>
              <a:gd name="connsiteY0" fmla="*/ 84617 h 207544"/>
              <a:gd name="connsiteX1" fmla="*/ 15842 w 594346"/>
              <a:gd name="connsiteY1" fmla="*/ 79501 h 207544"/>
              <a:gd name="connsiteX2" fmla="*/ 68689 w 594346"/>
              <a:gd name="connsiteY2" fmla="*/ 54513 h 207544"/>
              <a:gd name="connsiteX3" fmla="*/ 126613 w 594346"/>
              <a:gd name="connsiteY3" fmla="*/ 33977 h 207544"/>
              <a:gd name="connsiteX4" fmla="*/ 183340 w 594346"/>
              <a:gd name="connsiteY4" fmla="*/ 34235 h 207544"/>
              <a:gd name="connsiteX5" fmla="*/ 230170 w 594346"/>
              <a:gd name="connsiteY5" fmla="*/ 44734 h 207544"/>
              <a:gd name="connsiteX6" fmla="*/ 261902 w 594346"/>
              <a:gd name="connsiteY6" fmla="*/ 52995 h 207544"/>
              <a:gd name="connsiteX7" fmla="*/ 277705 w 594346"/>
              <a:gd name="connsiteY7" fmla="*/ 55381 h 207544"/>
              <a:gd name="connsiteX8" fmla="*/ 306557 w 594346"/>
              <a:gd name="connsiteY8" fmla="*/ 38139 h 207544"/>
              <a:gd name="connsiteX9" fmla="*/ 314655 w 594346"/>
              <a:gd name="connsiteY9" fmla="*/ 23024 h 207544"/>
              <a:gd name="connsiteX10" fmla="*/ 333877 w 594346"/>
              <a:gd name="connsiteY10" fmla="*/ 8035 h 207544"/>
              <a:gd name="connsiteX11" fmla="*/ 362956 w 594346"/>
              <a:gd name="connsiteY11" fmla="*/ 0 h 207544"/>
              <a:gd name="connsiteX12" fmla="*/ 361970 w 594346"/>
              <a:gd name="connsiteY12" fmla="*/ 4256 h 207544"/>
              <a:gd name="connsiteX13" fmla="*/ 351604 w 594346"/>
              <a:gd name="connsiteY13" fmla="*/ 28673 h 207544"/>
              <a:gd name="connsiteX14" fmla="*/ 349077 w 594346"/>
              <a:gd name="connsiteY14" fmla="*/ 44710 h 207544"/>
              <a:gd name="connsiteX15" fmla="*/ 353325 w 594346"/>
              <a:gd name="connsiteY15" fmla="*/ 47511 h 207544"/>
              <a:gd name="connsiteX16" fmla="*/ 376506 w 594346"/>
              <a:gd name="connsiteY16" fmla="*/ 42183 h 207544"/>
              <a:gd name="connsiteX17" fmla="*/ 420794 w 594346"/>
              <a:gd name="connsiteY17" fmla="*/ 28281 h 207544"/>
              <a:gd name="connsiteX18" fmla="*/ 474180 w 594346"/>
              <a:gd name="connsiteY18" fmla="*/ 27953 h 207544"/>
              <a:gd name="connsiteX19" fmla="*/ 546922 w 594346"/>
              <a:gd name="connsiteY19" fmla="*/ 52589 h 207544"/>
              <a:gd name="connsiteX20" fmla="*/ 591843 w 594346"/>
              <a:gd name="connsiteY20" fmla="*/ 68196 h 207544"/>
              <a:gd name="connsiteX21" fmla="*/ 594347 w 594346"/>
              <a:gd name="connsiteY21" fmla="*/ 70316 h 207544"/>
              <a:gd name="connsiteX22" fmla="*/ 591460 w 594346"/>
              <a:gd name="connsiteY22" fmla="*/ 71380 h 207544"/>
              <a:gd name="connsiteX23" fmla="*/ 543229 w 594346"/>
              <a:gd name="connsiteY23" fmla="*/ 91705 h 207544"/>
              <a:gd name="connsiteX24" fmla="*/ 499395 w 594346"/>
              <a:gd name="connsiteY24" fmla="*/ 93035 h 207544"/>
              <a:gd name="connsiteX25" fmla="*/ 482238 w 594346"/>
              <a:gd name="connsiteY25" fmla="*/ 87887 h 207544"/>
              <a:gd name="connsiteX26" fmla="*/ 463564 w 594346"/>
              <a:gd name="connsiteY26" fmla="*/ 89053 h 207544"/>
              <a:gd name="connsiteX27" fmla="*/ 443497 w 594346"/>
              <a:gd name="connsiteY27" fmla="*/ 97682 h 207544"/>
              <a:gd name="connsiteX28" fmla="*/ 397637 w 594346"/>
              <a:gd name="connsiteY28" fmla="*/ 111710 h 207544"/>
              <a:gd name="connsiteX29" fmla="*/ 340745 w 594346"/>
              <a:gd name="connsiteY29" fmla="*/ 131956 h 207544"/>
              <a:gd name="connsiteX30" fmla="*/ 337585 w 594346"/>
              <a:gd name="connsiteY30" fmla="*/ 137378 h 207544"/>
              <a:gd name="connsiteX31" fmla="*/ 348209 w 594346"/>
              <a:gd name="connsiteY31" fmla="*/ 162710 h 207544"/>
              <a:gd name="connsiteX32" fmla="*/ 358833 w 594346"/>
              <a:gd name="connsiteY32" fmla="*/ 182652 h 207544"/>
              <a:gd name="connsiteX33" fmla="*/ 357120 w 594346"/>
              <a:gd name="connsiteY33" fmla="*/ 189841 h 207544"/>
              <a:gd name="connsiteX34" fmla="*/ 340260 w 594346"/>
              <a:gd name="connsiteY34" fmla="*/ 199409 h 207544"/>
              <a:gd name="connsiteX35" fmla="*/ 324614 w 594346"/>
              <a:gd name="connsiteY35" fmla="*/ 206388 h 207544"/>
              <a:gd name="connsiteX36" fmla="*/ 320898 w 594346"/>
              <a:gd name="connsiteY36" fmla="*/ 207123 h 207544"/>
              <a:gd name="connsiteX37" fmla="*/ 301394 w 594346"/>
              <a:gd name="connsiteY37" fmla="*/ 206927 h 207544"/>
              <a:gd name="connsiteX38" fmla="*/ 270719 w 594346"/>
              <a:gd name="connsiteY38" fmla="*/ 198517 h 207544"/>
              <a:gd name="connsiteX39" fmla="*/ 250480 w 594346"/>
              <a:gd name="connsiteY39" fmla="*/ 185570 h 207544"/>
              <a:gd name="connsiteX40" fmla="*/ 249791 w 594346"/>
              <a:gd name="connsiteY40" fmla="*/ 179194 h 207544"/>
              <a:gd name="connsiteX41" fmla="*/ 262387 w 594346"/>
              <a:gd name="connsiteY41" fmla="*/ 163805 h 207544"/>
              <a:gd name="connsiteX42" fmla="*/ 276273 w 594346"/>
              <a:gd name="connsiteY42" fmla="*/ 140593 h 207544"/>
              <a:gd name="connsiteX43" fmla="*/ 269404 w 594346"/>
              <a:gd name="connsiteY43" fmla="*/ 128459 h 207544"/>
              <a:gd name="connsiteX44" fmla="*/ 226227 w 594346"/>
              <a:gd name="connsiteY44" fmla="*/ 119486 h 207544"/>
              <a:gd name="connsiteX45" fmla="*/ 160488 w 594346"/>
              <a:gd name="connsiteY45" fmla="*/ 105842 h 207544"/>
              <a:gd name="connsiteX46" fmla="*/ 123100 w 594346"/>
              <a:gd name="connsiteY46" fmla="*/ 94764 h 207544"/>
              <a:gd name="connsiteX47" fmla="*/ 118242 w 594346"/>
              <a:gd name="connsiteY47" fmla="*/ 94819 h 207544"/>
              <a:gd name="connsiteX48" fmla="*/ 58871 w 594346"/>
              <a:gd name="connsiteY48" fmla="*/ 105263 h 207544"/>
              <a:gd name="connsiteX49" fmla="*/ 10123 w 594346"/>
              <a:gd name="connsiteY49" fmla="*/ 92879 h 207544"/>
              <a:gd name="connsiteX50" fmla="*/ 0 w 594346"/>
              <a:gd name="connsiteY50" fmla="*/ 86002 h 207544"/>
              <a:gd name="connsiteX51" fmla="*/ 462 w 594346"/>
              <a:gd name="connsiteY51" fmla="*/ 84609 h 20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94346" h="207544">
                <a:moveTo>
                  <a:pt x="430" y="84617"/>
                </a:moveTo>
                <a:cubicBezTo>
                  <a:pt x="5578" y="82943"/>
                  <a:pt x="10953" y="81738"/>
                  <a:pt x="15842" y="79501"/>
                </a:cubicBezTo>
                <a:cubicBezTo>
                  <a:pt x="33554" y="71372"/>
                  <a:pt x="51165" y="63040"/>
                  <a:pt x="68689" y="54513"/>
                </a:cubicBezTo>
                <a:cubicBezTo>
                  <a:pt x="87246" y="45485"/>
                  <a:pt x="106178" y="37599"/>
                  <a:pt x="126613" y="33977"/>
                </a:cubicBezTo>
                <a:cubicBezTo>
                  <a:pt x="145522" y="30628"/>
                  <a:pt x="164501" y="30433"/>
                  <a:pt x="183340" y="34235"/>
                </a:cubicBezTo>
                <a:cubicBezTo>
                  <a:pt x="199018" y="37396"/>
                  <a:pt x="214610" y="41026"/>
                  <a:pt x="230170" y="44734"/>
                </a:cubicBezTo>
                <a:cubicBezTo>
                  <a:pt x="240802" y="47261"/>
                  <a:pt x="251270" y="50461"/>
                  <a:pt x="261902" y="52995"/>
                </a:cubicBezTo>
                <a:cubicBezTo>
                  <a:pt x="267065" y="54224"/>
                  <a:pt x="272416" y="54763"/>
                  <a:pt x="277705" y="55381"/>
                </a:cubicBezTo>
                <a:cubicBezTo>
                  <a:pt x="291685" y="57001"/>
                  <a:pt x="300753" y="50398"/>
                  <a:pt x="306557" y="38139"/>
                </a:cubicBezTo>
                <a:cubicBezTo>
                  <a:pt x="308998" y="32975"/>
                  <a:pt x="311885" y="28023"/>
                  <a:pt x="314655" y="23024"/>
                </a:cubicBezTo>
                <a:cubicBezTo>
                  <a:pt x="318918" y="15310"/>
                  <a:pt x="325662" y="10546"/>
                  <a:pt x="333877" y="8035"/>
                </a:cubicBezTo>
                <a:cubicBezTo>
                  <a:pt x="343280" y="5156"/>
                  <a:pt x="352840" y="2769"/>
                  <a:pt x="362956" y="0"/>
                </a:cubicBezTo>
                <a:cubicBezTo>
                  <a:pt x="362580" y="1674"/>
                  <a:pt x="362486" y="3051"/>
                  <a:pt x="361970" y="4256"/>
                </a:cubicBezTo>
                <a:cubicBezTo>
                  <a:pt x="358504" y="12392"/>
                  <a:pt x="354491" y="20341"/>
                  <a:pt x="351604" y="28673"/>
                </a:cubicBezTo>
                <a:cubicBezTo>
                  <a:pt x="349860" y="33711"/>
                  <a:pt x="349680" y="39320"/>
                  <a:pt x="349077" y="44710"/>
                </a:cubicBezTo>
                <a:cubicBezTo>
                  <a:pt x="348725" y="47879"/>
                  <a:pt x="351182" y="47973"/>
                  <a:pt x="353325" y="47511"/>
                </a:cubicBezTo>
                <a:cubicBezTo>
                  <a:pt x="361078" y="45853"/>
                  <a:pt x="368917" y="44437"/>
                  <a:pt x="376506" y="42183"/>
                </a:cubicBezTo>
                <a:cubicBezTo>
                  <a:pt x="391339" y="37779"/>
                  <a:pt x="405914" y="32498"/>
                  <a:pt x="420794" y="28281"/>
                </a:cubicBezTo>
                <a:cubicBezTo>
                  <a:pt x="438459" y="23274"/>
                  <a:pt x="456335" y="24158"/>
                  <a:pt x="474180" y="27953"/>
                </a:cubicBezTo>
                <a:cubicBezTo>
                  <a:pt x="499410" y="33304"/>
                  <a:pt x="523014" y="43341"/>
                  <a:pt x="546922" y="52589"/>
                </a:cubicBezTo>
                <a:cubicBezTo>
                  <a:pt x="561692" y="58307"/>
                  <a:pt x="576862" y="63017"/>
                  <a:pt x="591843" y="68196"/>
                </a:cubicBezTo>
                <a:cubicBezTo>
                  <a:pt x="592313" y="68360"/>
                  <a:pt x="592719" y="68681"/>
                  <a:pt x="594347" y="70316"/>
                </a:cubicBezTo>
                <a:cubicBezTo>
                  <a:pt x="593377" y="70660"/>
                  <a:pt x="592297" y="70833"/>
                  <a:pt x="591460" y="71380"/>
                </a:cubicBezTo>
                <a:cubicBezTo>
                  <a:pt x="576627" y="81112"/>
                  <a:pt x="560753" y="88239"/>
                  <a:pt x="543229" y="91705"/>
                </a:cubicBezTo>
                <a:cubicBezTo>
                  <a:pt x="528646" y="94592"/>
                  <a:pt x="514040" y="95625"/>
                  <a:pt x="499395" y="93035"/>
                </a:cubicBezTo>
                <a:cubicBezTo>
                  <a:pt x="493551" y="92003"/>
                  <a:pt x="487910" y="89773"/>
                  <a:pt x="482238" y="87887"/>
                </a:cubicBezTo>
                <a:cubicBezTo>
                  <a:pt x="475815" y="85752"/>
                  <a:pt x="469611" y="86550"/>
                  <a:pt x="463564" y="89053"/>
                </a:cubicBezTo>
                <a:cubicBezTo>
                  <a:pt x="456836" y="91846"/>
                  <a:pt x="450382" y="95413"/>
                  <a:pt x="443497" y="97682"/>
                </a:cubicBezTo>
                <a:cubicBezTo>
                  <a:pt x="428312" y="102681"/>
                  <a:pt x="412939" y="107078"/>
                  <a:pt x="397637" y="111710"/>
                </a:cubicBezTo>
                <a:cubicBezTo>
                  <a:pt x="378352" y="117554"/>
                  <a:pt x="359029" y="123272"/>
                  <a:pt x="340745" y="131956"/>
                </a:cubicBezTo>
                <a:cubicBezTo>
                  <a:pt x="338297" y="133122"/>
                  <a:pt x="337295" y="134483"/>
                  <a:pt x="337585" y="137378"/>
                </a:cubicBezTo>
                <a:cubicBezTo>
                  <a:pt x="338547" y="146954"/>
                  <a:pt x="343664" y="154675"/>
                  <a:pt x="348209" y="162710"/>
                </a:cubicBezTo>
                <a:cubicBezTo>
                  <a:pt x="351917" y="169266"/>
                  <a:pt x="355266" y="176017"/>
                  <a:pt x="358833" y="182652"/>
                </a:cubicBezTo>
                <a:cubicBezTo>
                  <a:pt x="360429" y="185624"/>
                  <a:pt x="359631" y="188269"/>
                  <a:pt x="357120" y="189841"/>
                </a:cubicBezTo>
                <a:cubicBezTo>
                  <a:pt x="351651" y="193283"/>
                  <a:pt x="346011" y="196475"/>
                  <a:pt x="340260" y="199409"/>
                </a:cubicBezTo>
                <a:cubicBezTo>
                  <a:pt x="335183" y="201999"/>
                  <a:pt x="329871" y="204150"/>
                  <a:pt x="324614" y="206388"/>
                </a:cubicBezTo>
                <a:cubicBezTo>
                  <a:pt x="323472" y="206873"/>
                  <a:pt x="322142" y="207107"/>
                  <a:pt x="320898" y="207123"/>
                </a:cubicBezTo>
                <a:cubicBezTo>
                  <a:pt x="314381" y="207193"/>
                  <a:pt x="307668" y="208148"/>
                  <a:pt x="301394" y="206927"/>
                </a:cubicBezTo>
                <a:cubicBezTo>
                  <a:pt x="291013" y="204909"/>
                  <a:pt x="280803" y="201787"/>
                  <a:pt x="270719" y="198517"/>
                </a:cubicBezTo>
                <a:cubicBezTo>
                  <a:pt x="262966" y="196006"/>
                  <a:pt x="256449" y="191124"/>
                  <a:pt x="250480" y="185570"/>
                </a:cubicBezTo>
                <a:cubicBezTo>
                  <a:pt x="248289" y="183528"/>
                  <a:pt x="247836" y="181580"/>
                  <a:pt x="249791" y="179194"/>
                </a:cubicBezTo>
                <a:cubicBezTo>
                  <a:pt x="253992" y="174069"/>
                  <a:pt x="258029" y="168796"/>
                  <a:pt x="262387" y="163805"/>
                </a:cubicBezTo>
                <a:cubicBezTo>
                  <a:pt x="268434" y="156881"/>
                  <a:pt x="273965" y="149747"/>
                  <a:pt x="276273" y="140593"/>
                </a:cubicBezTo>
                <a:cubicBezTo>
                  <a:pt x="278652" y="131143"/>
                  <a:pt x="278636" y="130548"/>
                  <a:pt x="269404" y="128459"/>
                </a:cubicBezTo>
                <a:cubicBezTo>
                  <a:pt x="255072" y="125205"/>
                  <a:pt x="240622" y="122443"/>
                  <a:pt x="226227" y="119486"/>
                </a:cubicBezTo>
                <a:cubicBezTo>
                  <a:pt x="204306" y="114987"/>
                  <a:pt x="182284" y="110888"/>
                  <a:pt x="160488" y="105842"/>
                </a:cubicBezTo>
                <a:cubicBezTo>
                  <a:pt x="147845" y="102916"/>
                  <a:pt x="135578" y="98418"/>
                  <a:pt x="123100" y="94764"/>
                </a:cubicBezTo>
                <a:cubicBezTo>
                  <a:pt x="121598" y="94326"/>
                  <a:pt x="119580" y="94177"/>
                  <a:pt x="118242" y="94819"/>
                </a:cubicBezTo>
                <a:cubicBezTo>
                  <a:pt x="99419" y="103925"/>
                  <a:pt x="79407" y="106280"/>
                  <a:pt x="58871" y="105263"/>
                </a:cubicBezTo>
                <a:cubicBezTo>
                  <a:pt x="41831" y="104418"/>
                  <a:pt x="25246" y="101344"/>
                  <a:pt x="10123" y="92879"/>
                </a:cubicBezTo>
                <a:cubicBezTo>
                  <a:pt x="6579" y="90892"/>
                  <a:pt x="3364" y="88310"/>
                  <a:pt x="0" y="86002"/>
                </a:cubicBezTo>
                <a:cubicBezTo>
                  <a:pt x="156" y="85540"/>
                  <a:pt x="305" y="85071"/>
                  <a:pt x="462" y="84609"/>
                </a:cubicBezTo>
                <a:close/>
              </a:path>
            </a:pathLst>
          </a:custGeom>
          <a:solidFill>
            <a:srgbClr val="FFFFFF"/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8" name="任意多边形: 形状 107"/>
          <p:cNvSpPr/>
          <p:nvPr userDrawn="1">
            <p:custDataLst>
              <p:tags r:id="rId38"/>
            </p:custDataLst>
          </p:nvPr>
        </p:nvSpPr>
        <p:spPr>
          <a:xfrm flipH="1">
            <a:off x="4482585" y="2717590"/>
            <a:ext cx="194445" cy="239267"/>
          </a:xfrm>
          <a:custGeom>
            <a:avLst/>
            <a:gdLst>
              <a:gd name="connsiteX0" fmla="*/ 77662 w 368660"/>
              <a:gd name="connsiteY0" fmla="*/ 230890 h 453645"/>
              <a:gd name="connsiteX1" fmla="*/ 103354 w 368660"/>
              <a:gd name="connsiteY1" fmla="*/ 216010 h 453645"/>
              <a:gd name="connsiteX2" fmla="*/ 154143 w 368660"/>
              <a:gd name="connsiteY2" fmla="*/ 209642 h 453645"/>
              <a:gd name="connsiteX3" fmla="*/ 172465 w 368660"/>
              <a:gd name="connsiteY3" fmla="*/ 201404 h 453645"/>
              <a:gd name="connsiteX4" fmla="*/ 196937 w 368660"/>
              <a:gd name="connsiteY4" fmla="*/ 158407 h 453645"/>
              <a:gd name="connsiteX5" fmla="*/ 220250 w 368660"/>
              <a:gd name="connsiteY5" fmla="*/ 106460 h 453645"/>
              <a:gd name="connsiteX6" fmla="*/ 263576 w 368660"/>
              <a:gd name="connsiteY6" fmla="*/ 57807 h 453645"/>
              <a:gd name="connsiteX7" fmla="*/ 322634 w 368660"/>
              <a:gd name="connsiteY7" fmla="*/ 25144 h 453645"/>
              <a:gd name="connsiteX8" fmla="*/ 365655 w 368660"/>
              <a:gd name="connsiteY8" fmla="*/ 587 h 453645"/>
              <a:gd name="connsiteX9" fmla="*/ 367533 w 368660"/>
              <a:gd name="connsiteY9" fmla="*/ 0 h 453645"/>
              <a:gd name="connsiteX10" fmla="*/ 368604 w 368660"/>
              <a:gd name="connsiteY10" fmla="*/ 6180 h 453645"/>
              <a:gd name="connsiteX11" fmla="*/ 364873 w 368660"/>
              <a:gd name="connsiteY11" fmla="*/ 24401 h 453645"/>
              <a:gd name="connsiteX12" fmla="*/ 336388 w 368660"/>
              <a:gd name="connsiteY12" fmla="*/ 73774 h 453645"/>
              <a:gd name="connsiteX13" fmla="*/ 310078 w 368660"/>
              <a:gd name="connsiteY13" fmla="*/ 95672 h 453645"/>
              <a:gd name="connsiteX14" fmla="*/ 301206 w 368660"/>
              <a:gd name="connsiteY14" fmla="*/ 106280 h 453645"/>
              <a:gd name="connsiteX15" fmla="*/ 277251 w 368660"/>
              <a:gd name="connsiteY15" fmla="*/ 162647 h 453645"/>
              <a:gd name="connsiteX16" fmla="*/ 240427 w 368660"/>
              <a:gd name="connsiteY16" fmla="*/ 241045 h 453645"/>
              <a:gd name="connsiteX17" fmla="*/ 242969 w 368660"/>
              <a:gd name="connsiteY17" fmla="*/ 247085 h 453645"/>
              <a:gd name="connsiteX18" fmla="*/ 264311 w 368660"/>
              <a:gd name="connsiteY18" fmla="*/ 251184 h 453645"/>
              <a:gd name="connsiteX19" fmla="*/ 295527 w 368660"/>
              <a:gd name="connsiteY19" fmla="*/ 250222 h 453645"/>
              <a:gd name="connsiteX20" fmla="*/ 300776 w 368660"/>
              <a:gd name="connsiteY20" fmla="*/ 254845 h 453645"/>
              <a:gd name="connsiteX21" fmla="*/ 274302 w 368660"/>
              <a:gd name="connsiteY21" fmla="*/ 324207 h 453645"/>
              <a:gd name="connsiteX22" fmla="*/ 239668 w 368660"/>
              <a:gd name="connsiteY22" fmla="*/ 340464 h 453645"/>
              <a:gd name="connsiteX23" fmla="*/ 234192 w 368660"/>
              <a:gd name="connsiteY23" fmla="*/ 337147 h 453645"/>
              <a:gd name="connsiteX24" fmla="*/ 223466 w 368660"/>
              <a:gd name="connsiteY24" fmla="*/ 315038 h 453645"/>
              <a:gd name="connsiteX25" fmla="*/ 209188 w 368660"/>
              <a:gd name="connsiteY25" fmla="*/ 293899 h 453645"/>
              <a:gd name="connsiteX26" fmla="*/ 199120 w 368660"/>
              <a:gd name="connsiteY26" fmla="*/ 293626 h 453645"/>
              <a:gd name="connsiteX27" fmla="*/ 141915 w 368660"/>
              <a:gd name="connsiteY27" fmla="*/ 333047 h 453645"/>
              <a:gd name="connsiteX28" fmla="*/ 89061 w 368660"/>
              <a:gd name="connsiteY28" fmla="*/ 369136 h 453645"/>
              <a:gd name="connsiteX29" fmla="*/ 83107 w 368660"/>
              <a:gd name="connsiteY29" fmla="*/ 376991 h 453645"/>
              <a:gd name="connsiteX30" fmla="*/ 45759 w 368660"/>
              <a:gd name="connsiteY30" fmla="*/ 429415 h 453645"/>
              <a:gd name="connsiteX31" fmla="*/ 1878 w 368660"/>
              <a:gd name="connsiteY31" fmla="*/ 453566 h 453645"/>
              <a:gd name="connsiteX32" fmla="*/ 0 w 368660"/>
              <a:gd name="connsiteY32" fmla="*/ 453589 h 453645"/>
              <a:gd name="connsiteX33" fmla="*/ 321 w 368660"/>
              <a:gd name="connsiteY33" fmla="*/ 450992 h 453645"/>
              <a:gd name="connsiteX34" fmla="*/ 18666 w 368660"/>
              <a:gd name="connsiteY34" fmla="*/ 393444 h 453645"/>
              <a:gd name="connsiteX35" fmla="*/ 40251 w 368660"/>
              <a:gd name="connsiteY35" fmla="*/ 327571 h 453645"/>
              <a:gd name="connsiteX36" fmla="*/ 79086 w 368660"/>
              <a:gd name="connsiteY36" fmla="*/ 285982 h 453645"/>
              <a:gd name="connsiteX37" fmla="*/ 122216 w 368660"/>
              <a:gd name="connsiteY37" fmla="*/ 255369 h 453645"/>
              <a:gd name="connsiteX38" fmla="*/ 124782 w 368660"/>
              <a:gd name="connsiteY38" fmla="*/ 252428 h 453645"/>
              <a:gd name="connsiteX39" fmla="*/ 124321 w 368660"/>
              <a:gd name="connsiteY39" fmla="*/ 247695 h 453645"/>
              <a:gd name="connsiteX40" fmla="*/ 107281 w 368660"/>
              <a:gd name="connsiteY40" fmla="*/ 239449 h 453645"/>
              <a:gd name="connsiteX41" fmla="*/ 83530 w 368660"/>
              <a:gd name="connsiteY41" fmla="*/ 233237 h 453645"/>
              <a:gd name="connsiteX42" fmla="*/ 77670 w 368660"/>
              <a:gd name="connsiteY42" fmla="*/ 230890 h 45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68660" h="453645">
                <a:moveTo>
                  <a:pt x="77662" y="230890"/>
                </a:moveTo>
                <a:cubicBezTo>
                  <a:pt x="86041" y="224240"/>
                  <a:pt x="94318" y="219507"/>
                  <a:pt x="103354" y="216010"/>
                </a:cubicBezTo>
                <a:cubicBezTo>
                  <a:pt x="119760" y="209650"/>
                  <a:pt x="136924" y="208617"/>
                  <a:pt x="154143" y="209642"/>
                </a:cubicBezTo>
                <a:cubicBezTo>
                  <a:pt x="162264" y="210127"/>
                  <a:pt x="167584" y="208070"/>
                  <a:pt x="172465" y="201404"/>
                </a:cubicBezTo>
                <a:cubicBezTo>
                  <a:pt x="182307" y="187964"/>
                  <a:pt x="190193" y="173545"/>
                  <a:pt x="196937" y="158407"/>
                </a:cubicBezTo>
                <a:cubicBezTo>
                  <a:pt x="204659" y="141070"/>
                  <a:pt x="212185" y="123632"/>
                  <a:pt x="220250" y="106460"/>
                </a:cubicBezTo>
                <a:cubicBezTo>
                  <a:pt x="229850" y="86025"/>
                  <a:pt x="244769" y="70254"/>
                  <a:pt x="263576" y="57807"/>
                </a:cubicBezTo>
                <a:cubicBezTo>
                  <a:pt x="282422" y="45336"/>
                  <a:pt x="302841" y="35831"/>
                  <a:pt x="322634" y="25144"/>
                </a:cubicBezTo>
                <a:cubicBezTo>
                  <a:pt x="337162" y="17305"/>
                  <a:pt x="351323" y="8786"/>
                  <a:pt x="365655" y="587"/>
                </a:cubicBezTo>
                <a:cubicBezTo>
                  <a:pt x="365976" y="399"/>
                  <a:pt x="366375" y="352"/>
                  <a:pt x="367533" y="0"/>
                </a:cubicBezTo>
                <a:cubicBezTo>
                  <a:pt x="367939" y="2144"/>
                  <a:pt x="368902" y="4264"/>
                  <a:pt x="368604" y="6180"/>
                </a:cubicBezTo>
                <a:cubicBezTo>
                  <a:pt x="367650" y="12306"/>
                  <a:pt x="366836" y="18565"/>
                  <a:pt x="364873" y="24401"/>
                </a:cubicBezTo>
                <a:cubicBezTo>
                  <a:pt x="358700" y="42723"/>
                  <a:pt x="349515" y="59450"/>
                  <a:pt x="336388" y="73774"/>
                </a:cubicBezTo>
                <a:cubicBezTo>
                  <a:pt x="328627" y="82247"/>
                  <a:pt x="319951" y="89726"/>
                  <a:pt x="310078" y="95672"/>
                </a:cubicBezTo>
                <a:cubicBezTo>
                  <a:pt x="305814" y="98238"/>
                  <a:pt x="303147" y="101398"/>
                  <a:pt x="301206" y="106280"/>
                </a:cubicBezTo>
                <a:cubicBezTo>
                  <a:pt x="293665" y="125252"/>
                  <a:pt x="285700" y="144067"/>
                  <a:pt x="277251" y="162647"/>
                </a:cubicBezTo>
                <a:cubicBezTo>
                  <a:pt x="265305" y="188934"/>
                  <a:pt x="252897" y="215009"/>
                  <a:pt x="240427" y="241045"/>
                </a:cubicBezTo>
                <a:cubicBezTo>
                  <a:pt x="238635" y="244777"/>
                  <a:pt x="240051" y="246388"/>
                  <a:pt x="242969" y="247085"/>
                </a:cubicBezTo>
                <a:cubicBezTo>
                  <a:pt x="250026" y="248767"/>
                  <a:pt x="257145" y="250871"/>
                  <a:pt x="264311" y="251184"/>
                </a:cubicBezTo>
                <a:cubicBezTo>
                  <a:pt x="274685" y="251638"/>
                  <a:pt x="285129" y="250793"/>
                  <a:pt x="295527" y="250222"/>
                </a:cubicBezTo>
                <a:cubicBezTo>
                  <a:pt x="299188" y="250018"/>
                  <a:pt x="300338" y="251168"/>
                  <a:pt x="300776" y="254845"/>
                </a:cubicBezTo>
                <a:cubicBezTo>
                  <a:pt x="304117" y="282665"/>
                  <a:pt x="295824" y="306026"/>
                  <a:pt x="274302" y="324207"/>
                </a:cubicBezTo>
                <a:cubicBezTo>
                  <a:pt x="264288" y="332664"/>
                  <a:pt x="252443" y="337640"/>
                  <a:pt x="239668" y="340464"/>
                </a:cubicBezTo>
                <a:cubicBezTo>
                  <a:pt x="236625" y="341137"/>
                  <a:pt x="235224" y="339181"/>
                  <a:pt x="234192" y="337147"/>
                </a:cubicBezTo>
                <a:cubicBezTo>
                  <a:pt x="230491" y="329840"/>
                  <a:pt x="226924" y="322462"/>
                  <a:pt x="223466" y="315038"/>
                </a:cubicBezTo>
                <a:cubicBezTo>
                  <a:pt x="219820" y="307223"/>
                  <a:pt x="216127" y="299446"/>
                  <a:pt x="209188" y="293899"/>
                </a:cubicBezTo>
                <a:cubicBezTo>
                  <a:pt x="205386" y="290864"/>
                  <a:pt x="204166" y="290019"/>
                  <a:pt x="199120" y="293626"/>
                </a:cubicBezTo>
                <a:cubicBezTo>
                  <a:pt x="180281" y="307082"/>
                  <a:pt x="161028" y="319959"/>
                  <a:pt x="141915" y="333047"/>
                </a:cubicBezTo>
                <a:cubicBezTo>
                  <a:pt x="124313" y="345103"/>
                  <a:pt x="106742" y="357190"/>
                  <a:pt x="89061" y="369136"/>
                </a:cubicBezTo>
                <a:cubicBezTo>
                  <a:pt x="86072" y="371155"/>
                  <a:pt x="84296" y="373682"/>
                  <a:pt x="83107" y="376991"/>
                </a:cubicBezTo>
                <a:cubicBezTo>
                  <a:pt x="75581" y="397958"/>
                  <a:pt x="63158" y="415474"/>
                  <a:pt x="45759" y="429415"/>
                </a:cubicBezTo>
                <a:cubicBezTo>
                  <a:pt x="32537" y="440016"/>
                  <a:pt x="17689" y="447667"/>
                  <a:pt x="1878" y="453566"/>
                </a:cubicBezTo>
                <a:cubicBezTo>
                  <a:pt x="1440" y="453730"/>
                  <a:pt x="884" y="453589"/>
                  <a:pt x="0" y="453589"/>
                </a:cubicBezTo>
                <a:cubicBezTo>
                  <a:pt x="110" y="452612"/>
                  <a:pt x="0" y="451704"/>
                  <a:pt x="321" y="450992"/>
                </a:cubicBezTo>
                <a:cubicBezTo>
                  <a:pt x="8676" y="432521"/>
                  <a:pt x="13613" y="412971"/>
                  <a:pt x="18666" y="393444"/>
                </a:cubicBezTo>
                <a:cubicBezTo>
                  <a:pt x="24464" y="371038"/>
                  <a:pt x="29783" y="348483"/>
                  <a:pt x="40251" y="327571"/>
                </a:cubicBezTo>
                <a:cubicBezTo>
                  <a:pt x="49123" y="309836"/>
                  <a:pt x="62109" y="296254"/>
                  <a:pt x="79086" y="285982"/>
                </a:cubicBezTo>
                <a:cubicBezTo>
                  <a:pt x="94177" y="276852"/>
                  <a:pt x="110106" y="268755"/>
                  <a:pt x="122216" y="255369"/>
                </a:cubicBezTo>
                <a:cubicBezTo>
                  <a:pt x="123092" y="254407"/>
                  <a:pt x="123984" y="253453"/>
                  <a:pt x="124782" y="252428"/>
                </a:cubicBezTo>
                <a:cubicBezTo>
                  <a:pt x="126097" y="250738"/>
                  <a:pt x="126050" y="249291"/>
                  <a:pt x="124321" y="247695"/>
                </a:cubicBezTo>
                <a:cubicBezTo>
                  <a:pt x="119455" y="243196"/>
                  <a:pt x="113431" y="241154"/>
                  <a:pt x="107281" y="239449"/>
                </a:cubicBezTo>
                <a:cubicBezTo>
                  <a:pt x="99395" y="237266"/>
                  <a:pt x="91431" y="235357"/>
                  <a:pt x="83530" y="233237"/>
                </a:cubicBezTo>
                <a:cubicBezTo>
                  <a:pt x="81824" y="232783"/>
                  <a:pt x="80228" y="231931"/>
                  <a:pt x="77670" y="2308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9" name="任意多边形: 形状 108"/>
          <p:cNvSpPr/>
          <p:nvPr userDrawn="1">
            <p:custDataLst>
              <p:tags r:id="rId39"/>
            </p:custDataLst>
          </p:nvPr>
        </p:nvSpPr>
        <p:spPr>
          <a:xfrm flipH="1">
            <a:off x="4954395" y="2415701"/>
            <a:ext cx="217590" cy="94549"/>
          </a:xfrm>
          <a:custGeom>
            <a:avLst/>
            <a:gdLst>
              <a:gd name="connsiteX0" fmla="*/ 837 w 272525"/>
              <a:gd name="connsiteY0" fmla="*/ 197 h 118420"/>
              <a:gd name="connsiteX1" fmla="*/ 12463 w 272525"/>
              <a:gd name="connsiteY1" fmla="*/ 197 h 118420"/>
              <a:gd name="connsiteX2" fmla="*/ 58972 w 272525"/>
              <a:gd name="connsiteY2" fmla="*/ 518 h 118420"/>
              <a:gd name="connsiteX3" fmla="*/ 100029 w 272525"/>
              <a:gd name="connsiteY3" fmla="*/ 15617 h 118420"/>
              <a:gd name="connsiteX4" fmla="*/ 116349 w 272525"/>
              <a:gd name="connsiteY4" fmla="*/ 30161 h 118420"/>
              <a:gd name="connsiteX5" fmla="*/ 135242 w 272525"/>
              <a:gd name="connsiteY5" fmla="*/ 41465 h 118420"/>
              <a:gd name="connsiteX6" fmla="*/ 150388 w 272525"/>
              <a:gd name="connsiteY6" fmla="*/ 38790 h 118420"/>
              <a:gd name="connsiteX7" fmla="*/ 160472 w 272525"/>
              <a:gd name="connsiteY7" fmla="*/ 32195 h 118420"/>
              <a:gd name="connsiteX8" fmla="*/ 181611 w 272525"/>
              <a:gd name="connsiteY8" fmla="*/ 31100 h 118420"/>
              <a:gd name="connsiteX9" fmla="*/ 182213 w 272525"/>
              <a:gd name="connsiteY9" fmla="*/ 32179 h 118420"/>
              <a:gd name="connsiteX10" fmla="*/ 177285 w 272525"/>
              <a:gd name="connsiteY10" fmla="*/ 37225 h 118420"/>
              <a:gd name="connsiteX11" fmla="*/ 169062 w 272525"/>
              <a:gd name="connsiteY11" fmla="*/ 46472 h 118420"/>
              <a:gd name="connsiteX12" fmla="*/ 171613 w 272525"/>
              <a:gd name="connsiteY12" fmla="*/ 51604 h 118420"/>
              <a:gd name="connsiteX13" fmla="*/ 197218 w 272525"/>
              <a:gd name="connsiteY13" fmla="*/ 54468 h 118420"/>
              <a:gd name="connsiteX14" fmla="*/ 237219 w 272525"/>
              <a:gd name="connsiteY14" fmla="*/ 73103 h 118420"/>
              <a:gd name="connsiteX15" fmla="*/ 261706 w 272525"/>
              <a:gd name="connsiteY15" fmla="*/ 97160 h 118420"/>
              <a:gd name="connsiteX16" fmla="*/ 270883 w 272525"/>
              <a:gd name="connsiteY16" fmla="*/ 104404 h 118420"/>
              <a:gd name="connsiteX17" fmla="*/ 272526 w 272525"/>
              <a:gd name="connsiteY17" fmla="*/ 106759 h 118420"/>
              <a:gd name="connsiteX18" fmla="*/ 270030 w 272525"/>
              <a:gd name="connsiteY18" fmla="*/ 108191 h 118420"/>
              <a:gd name="connsiteX19" fmla="*/ 226658 w 272525"/>
              <a:gd name="connsiteY19" fmla="*/ 101963 h 118420"/>
              <a:gd name="connsiteX20" fmla="*/ 221330 w 272525"/>
              <a:gd name="connsiteY20" fmla="*/ 98075 h 118420"/>
              <a:gd name="connsiteX21" fmla="*/ 199253 w 272525"/>
              <a:gd name="connsiteY21" fmla="*/ 89955 h 118420"/>
              <a:gd name="connsiteX22" fmla="*/ 146210 w 272525"/>
              <a:gd name="connsiteY22" fmla="*/ 87068 h 118420"/>
              <a:gd name="connsiteX23" fmla="*/ 142745 w 272525"/>
              <a:gd name="connsiteY23" fmla="*/ 90440 h 118420"/>
              <a:gd name="connsiteX24" fmla="*/ 143863 w 272525"/>
              <a:gd name="connsiteY24" fmla="*/ 107197 h 118420"/>
              <a:gd name="connsiteX25" fmla="*/ 135938 w 272525"/>
              <a:gd name="connsiteY25" fmla="*/ 117907 h 118420"/>
              <a:gd name="connsiteX26" fmla="*/ 95007 w 272525"/>
              <a:gd name="connsiteY26" fmla="*/ 97661 h 118420"/>
              <a:gd name="connsiteX27" fmla="*/ 96587 w 272525"/>
              <a:gd name="connsiteY27" fmla="*/ 91230 h 118420"/>
              <a:gd name="connsiteX28" fmla="*/ 109464 w 272525"/>
              <a:gd name="connsiteY28" fmla="*/ 83172 h 118420"/>
              <a:gd name="connsiteX29" fmla="*/ 109714 w 272525"/>
              <a:gd name="connsiteY29" fmla="*/ 69340 h 118420"/>
              <a:gd name="connsiteX30" fmla="*/ 55217 w 272525"/>
              <a:gd name="connsiteY30" fmla="*/ 29558 h 118420"/>
              <a:gd name="connsiteX31" fmla="*/ 49123 w 272525"/>
              <a:gd name="connsiteY31" fmla="*/ 27493 h 118420"/>
              <a:gd name="connsiteX32" fmla="*/ 11938 w 272525"/>
              <a:gd name="connsiteY32" fmla="*/ 14092 h 118420"/>
              <a:gd name="connsiteX33" fmla="*/ 0 w 272525"/>
              <a:gd name="connsiteY33" fmla="*/ 1496 h 118420"/>
              <a:gd name="connsiteX34" fmla="*/ 837 w 272525"/>
              <a:gd name="connsiteY34" fmla="*/ 197 h 11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2525" h="118420">
                <a:moveTo>
                  <a:pt x="837" y="197"/>
                </a:moveTo>
                <a:cubicBezTo>
                  <a:pt x="4710" y="197"/>
                  <a:pt x="8590" y="197"/>
                  <a:pt x="12463" y="197"/>
                </a:cubicBezTo>
                <a:cubicBezTo>
                  <a:pt x="27968" y="236"/>
                  <a:pt x="43521" y="-444"/>
                  <a:pt x="58972" y="518"/>
                </a:cubicBezTo>
                <a:cubicBezTo>
                  <a:pt x="73915" y="1449"/>
                  <a:pt x="88216" y="5580"/>
                  <a:pt x="100029" y="15617"/>
                </a:cubicBezTo>
                <a:cubicBezTo>
                  <a:pt x="105584" y="20335"/>
                  <a:pt x="110833" y="25404"/>
                  <a:pt x="116349" y="30161"/>
                </a:cubicBezTo>
                <a:cubicBezTo>
                  <a:pt x="121974" y="35011"/>
                  <a:pt x="127818" y="39463"/>
                  <a:pt x="135242" y="41465"/>
                </a:cubicBezTo>
                <a:cubicBezTo>
                  <a:pt x="140844" y="42975"/>
                  <a:pt x="145725" y="42029"/>
                  <a:pt x="150388" y="38790"/>
                </a:cubicBezTo>
                <a:cubicBezTo>
                  <a:pt x="153689" y="36498"/>
                  <a:pt x="156960" y="34119"/>
                  <a:pt x="160472" y="32195"/>
                </a:cubicBezTo>
                <a:cubicBezTo>
                  <a:pt x="167357" y="28424"/>
                  <a:pt x="174523" y="30215"/>
                  <a:pt x="181611" y="31100"/>
                </a:cubicBezTo>
                <a:cubicBezTo>
                  <a:pt x="181814" y="31459"/>
                  <a:pt x="182010" y="31819"/>
                  <a:pt x="182213" y="32179"/>
                </a:cubicBezTo>
                <a:cubicBezTo>
                  <a:pt x="180563" y="33861"/>
                  <a:pt x="178873" y="35496"/>
                  <a:pt x="177285" y="37225"/>
                </a:cubicBezTo>
                <a:cubicBezTo>
                  <a:pt x="174484" y="40261"/>
                  <a:pt x="171425" y="43124"/>
                  <a:pt x="169062" y="46472"/>
                </a:cubicBezTo>
                <a:cubicBezTo>
                  <a:pt x="166833" y="49641"/>
                  <a:pt x="167725" y="51119"/>
                  <a:pt x="171613" y="51604"/>
                </a:cubicBezTo>
                <a:cubicBezTo>
                  <a:pt x="180140" y="52661"/>
                  <a:pt x="188660" y="54092"/>
                  <a:pt x="197218" y="54468"/>
                </a:cubicBezTo>
                <a:cubicBezTo>
                  <a:pt x="213248" y="55164"/>
                  <a:pt x="226141" y="61986"/>
                  <a:pt x="237219" y="73103"/>
                </a:cubicBezTo>
                <a:cubicBezTo>
                  <a:pt x="245293" y="81208"/>
                  <a:pt x="253429" y="89258"/>
                  <a:pt x="261706" y="97160"/>
                </a:cubicBezTo>
                <a:cubicBezTo>
                  <a:pt x="264515" y="99835"/>
                  <a:pt x="267863" y="101940"/>
                  <a:pt x="270883" y="104404"/>
                </a:cubicBezTo>
                <a:cubicBezTo>
                  <a:pt x="271595" y="104983"/>
                  <a:pt x="271986" y="105961"/>
                  <a:pt x="272526" y="106759"/>
                </a:cubicBezTo>
                <a:cubicBezTo>
                  <a:pt x="271697" y="107252"/>
                  <a:pt x="270914" y="108058"/>
                  <a:pt x="270030" y="108191"/>
                </a:cubicBezTo>
                <a:cubicBezTo>
                  <a:pt x="254955" y="110467"/>
                  <a:pt x="240427" y="108676"/>
                  <a:pt x="226658" y="101963"/>
                </a:cubicBezTo>
                <a:cubicBezTo>
                  <a:pt x="224702" y="101009"/>
                  <a:pt x="222770" y="99687"/>
                  <a:pt x="221330" y="98075"/>
                </a:cubicBezTo>
                <a:cubicBezTo>
                  <a:pt x="215376" y="91394"/>
                  <a:pt x="207420" y="90408"/>
                  <a:pt x="199253" y="89955"/>
                </a:cubicBezTo>
                <a:cubicBezTo>
                  <a:pt x="181572" y="88977"/>
                  <a:pt x="163883" y="88085"/>
                  <a:pt x="146210" y="87068"/>
                </a:cubicBezTo>
                <a:cubicBezTo>
                  <a:pt x="143574" y="86919"/>
                  <a:pt x="142596" y="87991"/>
                  <a:pt x="142745" y="90440"/>
                </a:cubicBezTo>
                <a:cubicBezTo>
                  <a:pt x="143089" y="96025"/>
                  <a:pt x="143237" y="101635"/>
                  <a:pt x="143863" y="107197"/>
                </a:cubicBezTo>
                <a:cubicBezTo>
                  <a:pt x="144904" y="116460"/>
                  <a:pt x="145037" y="116444"/>
                  <a:pt x="135938" y="117907"/>
                </a:cubicBezTo>
                <a:cubicBezTo>
                  <a:pt x="119142" y="120606"/>
                  <a:pt x="102900" y="112478"/>
                  <a:pt x="95007" y="97661"/>
                </a:cubicBezTo>
                <a:cubicBezTo>
                  <a:pt x="93442" y="94727"/>
                  <a:pt x="93763" y="92912"/>
                  <a:pt x="96587" y="91230"/>
                </a:cubicBezTo>
                <a:cubicBezTo>
                  <a:pt x="100937" y="88640"/>
                  <a:pt x="105232" y="85949"/>
                  <a:pt x="109464" y="83172"/>
                </a:cubicBezTo>
                <a:cubicBezTo>
                  <a:pt x="118328" y="77351"/>
                  <a:pt x="118132" y="75380"/>
                  <a:pt x="109714" y="69340"/>
                </a:cubicBezTo>
                <a:cubicBezTo>
                  <a:pt x="91439" y="56228"/>
                  <a:pt x="73430" y="42756"/>
                  <a:pt x="55217" y="29558"/>
                </a:cubicBezTo>
                <a:cubicBezTo>
                  <a:pt x="53543" y="28346"/>
                  <a:pt x="51212" y="27657"/>
                  <a:pt x="49123" y="27493"/>
                </a:cubicBezTo>
                <a:cubicBezTo>
                  <a:pt x="35471" y="26421"/>
                  <a:pt x="22625" y="23010"/>
                  <a:pt x="11938" y="14092"/>
                </a:cubicBezTo>
                <a:cubicBezTo>
                  <a:pt x="7518" y="10391"/>
                  <a:pt x="3951" y="5713"/>
                  <a:pt x="0" y="1496"/>
                </a:cubicBezTo>
                <a:cubicBezTo>
                  <a:pt x="282" y="1058"/>
                  <a:pt x="563" y="628"/>
                  <a:pt x="837" y="197"/>
                </a:cubicBezTo>
                <a:close/>
              </a:path>
            </a:pathLst>
          </a:custGeom>
          <a:solidFill>
            <a:srgbClr val="FFFFFF">
              <a:alpha val="3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0" name="任意多边形: 形状 109"/>
          <p:cNvSpPr/>
          <p:nvPr userDrawn="1">
            <p:custDataLst>
              <p:tags r:id="rId40"/>
            </p:custDataLst>
          </p:nvPr>
        </p:nvSpPr>
        <p:spPr>
          <a:xfrm flipH="1">
            <a:off x="892422" y="4818951"/>
            <a:ext cx="4407734" cy="2039049"/>
          </a:xfrm>
          <a:custGeom>
            <a:avLst/>
            <a:gdLst>
              <a:gd name="connsiteX0" fmla="*/ 4581346 w 4581345"/>
              <a:gd name="connsiteY0" fmla="*/ 2042934 h 2042934"/>
              <a:gd name="connsiteX1" fmla="*/ 0 w 4581345"/>
              <a:gd name="connsiteY1" fmla="*/ 2042934 h 2042934"/>
              <a:gd name="connsiteX2" fmla="*/ 0 w 4581345"/>
              <a:gd name="connsiteY2" fmla="*/ 144300 h 2042934"/>
              <a:gd name="connsiteX3" fmla="*/ 1788395 w 4581345"/>
              <a:gd name="connsiteY3" fmla="*/ 0 h 2042934"/>
              <a:gd name="connsiteX4" fmla="*/ 4581346 w 4581345"/>
              <a:gd name="connsiteY4" fmla="*/ 361855 h 2042934"/>
              <a:gd name="connsiteX5" fmla="*/ 4581346 w 4581345"/>
              <a:gd name="connsiteY5" fmla="*/ 2042934 h 204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1345" h="2042934">
                <a:moveTo>
                  <a:pt x="4581346" y="2042934"/>
                </a:moveTo>
                <a:lnTo>
                  <a:pt x="0" y="2042934"/>
                </a:lnTo>
                <a:lnTo>
                  <a:pt x="0" y="144300"/>
                </a:lnTo>
                <a:lnTo>
                  <a:pt x="1788395" y="0"/>
                </a:lnTo>
                <a:lnTo>
                  <a:pt x="4581346" y="361855"/>
                </a:lnTo>
                <a:lnTo>
                  <a:pt x="4581346" y="2042934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1" name="任意多边形: 形状 110"/>
          <p:cNvSpPr/>
          <p:nvPr userDrawn="1">
            <p:custDataLst>
              <p:tags r:id="rId41"/>
            </p:custDataLst>
          </p:nvPr>
        </p:nvSpPr>
        <p:spPr>
          <a:xfrm flipH="1">
            <a:off x="3941134" y="5274012"/>
            <a:ext cx="1764528" cy="1583988"/>
          </a:xfrm>
          <a:custGeom>
            <a:avLst/>
            <a:gdLst>
              <a:gd name="connsiteX0" fmla="*/ 1834030 w 1834029"/>
              <a:gd name="connsiteY0" fmla="*/ 1587007 h 1587006"/>
              <a:gd name="connsiteX1" fmla="*/ 0 w 1834029"/>
              <a:gd name="connsiteY1" fmla="*/ 1587007 h 1587006"/>
              <a:gd name="connsiteX2" fmla="*/ 0 w 1834029"/>
              <a:gd name="connsiteY2" fmla="*/ 0 h 1587006"/>
              <a:gd name="connsiteX3" fmla="*/ 763558 w 1834029"/>
              <a:gd name="connsiteY3" fmla="*/ 649382 h 1587006"/>
              <a:gd name="connsiteX4" fmla="*/ 1834030 w 1834029"/>
              <a:gd name="connsiteY4" fmla="*/ 971269 h 1587006"/>
              <a:gd name="connsiteX5" fmla="*/ 1834030 w 1834029"/>
              <a:gd name="connsiteY5" fmla="*/ 1587007 h 158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4029" h="1587006">
                <a:moveTo>
                  <a:pt x="1834030" y="1587007"/>
                </a:moveTo>
                <a:lnTo>
                  <a:pt x="0" y="1587007"/>
                </a:lnTo>
                <a:lnTo>
                  <a:pt x="0" y="0"/>
                </a:lnTo>
                <a:cubicBezTo>
                  <a:pt x="0" y="0"/>
                  <a:pt x="0" y="310673"/>
                  <a:pt x="763558" y="649382"/>
                </a:cubicBezTo>
                <a:cubicBezTo>
                  <a:pt x="1325011" y="928259"/>
                  <a:pt x="1646898" y="958146"/>
                  <a:pt x="1834030" y="971269"/>
                </a:cubicBezTo>
                <a:lnTo>
                  <a:pt x="1834030" y="1587007"/>
                </a:lnTo>
                <a:close/>
              </a:path>
            </a:pathLst>
          </a:custGeom>
          <a:gradFill flip="none" rotWithShape="1">
            <a:gsLst>
              <a:gs pos="4200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2" name="任意多边形: 形状 111"/>
          <p:cNvSpPr/>
          <p:nvPr userDrawn="1">
            <p:custDataLst>
              <p:tags r:id="rId42"/>
            </p:custDataLst>
          </p:nvPr>
        </p:nvSpPr>
        <p:spPr>
          <a:xfrm flipH="1">
            <a:off x="3671046" y="6022483"/>
            <a:ext cx="270088" cy="835517"/>
          </a:xfrm>
          <a:custGeom>
            <a:avLst/>
            <a:gdLst>
              <a:gd name="connsiteX0" fmla="*/ 280727 w 280726"/>
              <a:gd name="connsiteY0" fmla="*/ 837110 h 837109"/>
              <a:gd name="connsiteX1" fmla="*/ 0 w 280726"/>
              <a:gd name="connsiteY1" fmla="*/ 837110 h 837109"/>
              <a:gd name="connsiteX2" fmla="*/ 0 w 280726"/>
              <a:gd name="connsiteY2" fmla="*/ 222685 h 837109"/>
              <a:gd name="connsiteX3" fmla="*/ 280727 w 280726"/>
              <a:gd name="connsiteY3" fmla="*/ 0 h 837109"/>
              <a:gd name="connsiteX4" fmla="*/ 280727 w 280726"/>
              <a:gd name="connsiteY4" fmla="*/ 837110 h 83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726" h="837109">
                <a:moveTo>
                  <a:pt x="280727" y="837110"/>
                </a:moveTo>
                <a:lnTo>
                  <a:pt x="0" y="837110"/>
                </a:lnTo>
                <a:lnTo>
                  <a:pt x="0" y="222685"/>
                </a:lnTo>
                <a:lnTo>
                  <a:pt x="280727" y="0"/>
                </a:lnTo>
                <a:lnTo>
                  <a:pt x="280727" y="837110"/>
                </a:lnTo>
                <a:close/>
              </a:path>
            </a:pathLst>
          </a:custGeom>
          <a:solidFill>
            <a:schemeClr val="accent1"/>
          </a:soli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3" name="任意多边形: 形状 112"/>
          <p:cNvSpPr/>
          <p:nvPr userDrawn="1">
            <p:custDataLst>
              <p:tags r:id="rId43"/>
            </p:custDataLst>
          </p:nvPr>
        </p:nvSpPr>
        <p:spPr>
          <a:xfrm flipH="1">
            <a:off x="0" y="4687250"/>
            <a:ext cx="900486" cy="2170750"/>
          </a:xfrm>
          <a:custGeom>
            <a:avLst/>
            <a:gdLst>
              <a:gd name="connsiteX0" fmla="*/ 935954 w 935954"/>
              <a:gd name="connsiteY0" fmla="*/ 2174887 h 2174886"/>
              <a:gd name="connsiteX1" fmla="*/ 0 w 935954"/>
              <a:gd name="connsiteY1" fmla="*/ 2174887 h 2174886"/>
              <a:gd name="connsiteX2" fmla="*/ 0 w 935954"/>
              <a:gd name="connsiteY2" fmla="*/ 538965 h 2174886"/>
              <a:gd name="connsiteX3" fmla="*/ 567061 w 935954"/>
              <a:gd name="connsiteY3" fmla="*/ 405998 h 2174886"/>
              <a:gd name="connsiteX4" fmla="*/ 935954 w 935954"/>
              <a:gd name="connsiteY4" fmla="*/ 0 h 2174886"/>
              <a:gd name="connsiteX5" fmla="*/ 935954 w 935954"/>
              <a:gd name="connsiteY5" fmla="*/ 2174887 h 217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954" h="2174886">
                <a:moveTo>
                  <a:pt x="935954" y="2174887"/>
                </a:moveTo>
                <a:lnTo>
                  <a:pt x="0" y="2174887"/>
                </a:lnTo>
                <a:lnTo>
                  <a:pt x="0" y="538965"/>
                </a:lnTo>
                <a:cubicBezTo>
                  <a:pt x="0" y="538965"/>
                  <a:pt x="214035" y="544512"/>
                  <a:pt x="567061" y="405998"/>
                </a:cubicBezTo>
                <a:cubicBezTo>
                  <a:pt x="920147" y="267484"/>
                  <a:pt x="935954" y="0"/>
                  <a:pt x="935954" y="0"/>
                </a:cubicBezTo>
                <a:lnTo>
                  <a:pt x="935954" y="2174887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28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114" name="直接连接符 113"/>
          <p:cNvCxnSpPr/>
          <p:nvPr userDrawn="1">
            <p:custDataLst>
              <p:tags r:id="rId44"/>
            </p:custDataLst>
          </p:nvPr>
        </p:nvCxnSpPr>
        <p:spPr>
          <a:xfrm flipH="1">
            <a:off x="788335" y="5061443"/>
            <a:ext cx="0" cy="1796557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2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 userDrawn="1">
            <p:custDataLst>
              <p:tags r:id="rId45"/>
            </p:custDataLst>
          </p:nvPr>
        </p:nvCxnSpPr>
        <p:spPr>
          <a:xfrm flipH="1">
            <a:off x="622160" y="5061443"/>
            <a:ext cx="0" cy="1796557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2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 userDrawn="1">
            <p:custDataLst>
              <p:tags r:id="rId46"/>
            </p:custDataLst>
          </p:nvPr>
        </p:nvCxnSpPr>
        <p:spPr>
          <a:xfrm flipH="1">
            <a:off x="483478" y="5061443"/>
            <a:ext cx="0" cy="1796557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 userDrawn="1">
            <p:custDataLst>
              <p:tags r:id="rId47"/>
            </p:custDataLst>
          </p:nvPr>
        </p:nvCxnSpPr>
        <p:spPr>
          <a:xfrm flipH="1">
            <a:off x="344795" y="4973979"/>
            <a:ext cx="0" cy="1884021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 userDrawn="1">
            <p:custDataLst>
              <p:tags r:id="rId48"/>
            </p:custDataLst>
          </p:nvPr>
        </p:nvCxnSpPr>
        <p:spPr>
          <a:xfrm flipH="1">
            <a:off x="206113" y="4973979"/>
            <a:ext cx="0" cy="1884021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 userDrawn="1">
            <p:custDataLst>
              <p:tags r:id="rId49"/>
            </p:custDataLst>
          </p:nvPr>
        </p:nvCxnSpPr>
        <p:spPr>
          <a:xfrm flipH="1">
            <a:off x="67430" y="4871306"/>
            <a:ext cx="0" cy="1986694"/>
          </a:xfrm>
          <a:prstGeom prst="line">
            <a:avLst/>
          </a:prstGeom>
          <a:ln w="12700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 userDrawn="1">
            <p:custDataLst>
              <p:tags r:id="rId50"/>
            </p:custDataLst>
          </p:nvPr>
        </p:nvCxnSpPr>
        <p:spPr>
          <a:xfrm flipH="1">
            <a:off x="709219" y="5061443"/>
            <a:ext cx="0" cy="1796557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 userDrawn="1">
            <p:custDataLst>
              <p:tags r:id="rId51"/>
            </p:custDataLst>
          </p:nvPr>
        </p:nvCxnSpPr>
        <p:spPr>
          <a:xfrm flipH="1">
            <a:off x="123789" y="5287067"/>
            <a:ext cx="0" cy="1570933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 userDrawn="1">
            <p:custDataLst>
              <p:tags r:id="rId52"/>
            </p:custDataLst>
          </p:nvPr>
        </p:nvCxnSpPr>
        <p:spPr>
          <a:xfrm flipH="1">
            <a:off x="276218" y="5142296"/>
            <a:ext cx="0" cy="1410109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任意多边形: 形状 122"/>
          <p:cNvSpPr/>
          <p:nvPr userDrawn="1">
            <p:custDataLst>
              <p:tags r:id="rId53"/>
            </p:custDataLst>
          </p:nvPr>
        </p:nvSpPr>
        <p:spPr>
          <a:xfrm flipH="1">
            <a:off x="2550" y="4676586"/>
            <a:ext cx="5706762" cy="1579423"/>
          </a:xfrm>
          <a:custGeom>
            <a:avLst/>
            <a:gdLst>
              <a:gd name="connsiteX0" fmla="*/ 1835200 w 5931539"/>
              <a:gd name="connsiteY0" fmla="*/ 1581459 h 1582432"/>
              <a:gd name="connsiteX1" fmla="*/ 2127559 w 5931539"/>
              <a:gd name="connsiteY1" fmla="*/ 1349528 h 1582432"/>
              <a:gd name="connsiteX2" fmla="*/ 1050108 w 5931539"/>
              <a:gd name="connsiteY2" fmla="*/ 988211 h 1582432"/>
              <a:gd name="connsiteX3" fmla="*/ 569126 w 5931539"/>
              <a:gd name="connsiteY3" fmla="*/ 542782 h 1582432"/>
              <a:gd name="connsiteX4" fmla="*/ 1450617 w 5931539"/>
              <a:gd name="connsiteY4" fmla="*/ 270108 h 1582432"/>
              <a:gd name="connsiteX5" fmla="*/ 2507966 w 5931539"/>
              <a:gd name="connsiteY5" fmla="*/ 306974 h 1582432"/>
              <a:gd name="connsiteX6" fmla="*/ 4631133 w 5931539"/>
              <a:gd name="connsiteY6" fmla="*/ 580184 h 1582432"/>
              <a:gd name="connsiteX7" fmla="*/ 5593037 w 5931539"/>
              <a:gd name="connsiteY7" fmla="*/ 426697 h 1582432"/>
              <a:gd name="connsiteX8" fmla="*/ 5929897 w 5931539"/>
              <a:gd name="connsiteY8" fmla="*/ 0 h 1582432"/>
              <a:gd name="connsiteX9" fmla="*/ 3272418 w 5931539"/>
              <a:gd name="connsiteY9" fmla="*/ 157185 h 1582432"/>
              <a:gd name="connsiteX10" fmla="*/ 1382255 w 5931539"/>
              <a:gd name="connsiteY10" fmla="*/ 52375 h 1582432"/>
              <a:gd name="connsiteX11" fmla="*/ 1170 w 5931539"/>
              <a:gd name="connsiteY11" fmla="*/ 542782 h 1582432"/>
              <a:gd name="connsiteX12" fmla="*/ 784294 w 5931539"/>
              <a:gd name="connsiteY12" fmla="*/ 1269176 h 1582432"/>
              <a:gd name="connsiteX13" fmla="*/ 1835200 w 5931539"/>
              <a:gd name="connsiteY13" fmla="*/ 1581399 h 158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31539" h="1582432">
                <a:moveTo>
                  <a:pt x="1835200" y="1581459"/>
                </a:moveTo>
                <a:lnTo>
                  <a:pt x="2127559" y="1349528"/>
                </a:lnTo>
                <a:cubicBezTo>
                  <a:pt x="2127559" y="1349528"/>
                  <a:pt x="1559723" y="1210477"/>
                  <a:pt x="1050108" y="988211"/>
                </a:cubicBezTo>
                <a:cubicBezTo>
                  <a:pt x="965997" y="951047"/>
                  <a:pt x="497781" y="753715"/>
                  <a:pt x="569126" y="542782"/>
                </a:cubicBezTo>
                <a:cubicBezTo>
                  <a:pt x="645780" y="316220"/>
                  <a:pt x="1450617" y="270108"/>
                  <a:pt x="1450617" y="270108"/>
                </a:cubicBezTo>
                <a:cubicBezTo>
                  <a:pt x="1450617" y="270108"/>
                  <a:pt x="2040167" y="243980"/>
                  <a:pt x="2507966" y="306974"/>
                </a:cubicBezTo>
                <a:cubicBezTo>
                  <a:pt x="2873996" y="354100"/>
                  <a:pt x="4058525" y="550239"/>
                  <a:pt x="4631133" y="580184"/>
                </a:cubicBezTo>
                <a:cubicBezTo>
                  <a:pt x="5203742" y="610130"/>
                  <a:pt x="5593037" y="426697"/>
                  <a:pt x="5593037" y="426697"/>
                </a:cubicBezTo>
                <a:cubicBezTo>
                  <a:pt x="5593037" y="426697"/>
                  <a:pt x="5958948" y="254539"/>
                  <a:pt x="5929897" y="0"/>
                </a:cubicBezTo>
                <a:cubicBezTo>
                  <a:pt x="5872153" y="360960"/>
                  <a:pt x="4939957" y="390369"/>
                  <a:pt x="3272418" y="157185"/>
                </a:cubicBezTo>
                <a:cubicBezTo>
                  <a:pt x="3028438" y="112326"/>
                  <a:pt x="1897060" y="6621"/>
                  <a:pt x="1382255" y="52375"/>
                </a:cubicBezTo>
                <a:cubicBezTo>
                  <a:pt x="867450" y="98129"/>
                  <a:pt x="58020" y="217614"/>
                  <a:pt x="1170" y="542782"/>
                </a:cubicBezTo>
                <a:cubicBezTo>
                  <a:pt x="-33786" y="938877"/>
                  <a:pt x="725536" y="1226882"/>
                  <a:pt x="784294" y="1269176"/>
                </a:cubicBezTo>
                <a:cubicBezTo>
                  <a:pt x="1536697" y="1617072"/>
                  <a:pt x="1835200" y="1581399"/>
                  <a:pt x="1835200" y="1581399"/>
                </a:cubicBezTo>
                <a:close/>
              </a:path>
            </a:pathLst>
          </a:custGeom>
          <a:gradFill flip="none" rotWithShape="1">
            <a:gsLst>
              <a:gs pos="32000">
                <a:schemeClr val="accent1">
                  <a:lumMod val="20000"/>
                  <a:lumOff val="80000"/>
                </a:schemeClr>
              </a:gs>
              <a:gs pos="100000">
                <a:srgbClr val="FFFFFF"/>
              </a:gs>
              <a:gs pos="59000">
                <a:schemeClr val="accent1">
                  <a:lumMod val="20000"/>
                  <a:lumOff val="80000"/>
                </a:schemeClr>
              </a:gs>
              <a:gs pos="0">
                <a:srgbClr val="FFFFFF"/>
              </a:gs>
            </a:gsLst>
            <a:lin ang="10800000" scaled="1"/>
            <a:tileRect/>
          </a:gradFill>
          <a:ln w="5960" cap="flat">
            <a:gradFill flip="none" rotWithShape="1">
              <a:gsLst>
                <a:gs pos="57000">
                  <a:schemeClr val="accent1">
                    <a:lumMod val="20000"/>
                    <a:lumOff val="80000"/>
                    <a:alpha val="0"/>
                  </a:schemeClr>
                </a:gs>
                <a:gs pos="99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124" name="任意多边形: 形状 123"/>
          <p:cNvSpPr/>
          <p:nvPr userDrawn="1">
            <p:custDataLst>
              <p:tags r:id="rId54"/>
            </p:custDataLst>
          </p:nvPr>
        </p:nvSpPr>
        <p:spPr>
          <a:xfrm flipH="1">
            <a:off x="2690005" y="4798646"/>
            <a:ext cx="2843707" cy="330639"/>
          </a:xfrm>
          <a:custGeom>
            <a:avLst/>
            <a:gdLst>
              <a:gd name="connsiteX0" fmla="*/ 0 w 2539760"/>
              <a:gd name="connsiteY0" fmla="*/ 198120 h 198119"/>
              <a:gd name="connsiteX1" fmla="*/ 480531 w 2539760"/>
              <a:gd name="connsiteY1" fmla="*/ 53778 h 198119"/>
              <a:gd name="connsiteX2" fmla="*/ 2539761 w 2539760"/>
              <a:gd name="connsiteY2" fmla="*/ 118781 h 198119"/>
              <a:gd name="connsiteX3" fmla="*/ 0 w 2539760"/>
              <a:gd name="connsiteY3" fmla="*/ 198120 h 198119"/>
              <a:gd name="connsiteX0-1" fmla="*/ 0 w 2733153"/>
              <a:gd name="connsiteY0-2" fmla="*/ 293755 h 293755"/>
              <a:gd name="connsiteX1-3" fmla="*/ 673923 w 2733153"/>
              <a:gd name="connsiteY1-4" fmla="*/ 53778 h 293755"/>
              <a:gd name="connsiteX2-5" fmla="*/ 2733153 w 2733153"/>
              <a:gd name="connsiteY2-6" fmla="*/ 118781 h 293755"/>
              <a:gd name="connsiteX3-7" fmla="*/ 0 w 2733153"/>
              <a:gd name="connsiteY3-8" fmla="*/ 293755 h 293755"/>
              <a:gd name="connsiteX0-9" fmla="*/ 0 w 2733153"/>
              <a:gd name="connsiteY0-10" fmla="*/ 293755 h 293755"/>
              <a:gd name="connsiteX1-11" fmla="*/ 673923 w 2733153"/>
              <a:gd name="connsiteY1-12" fmla="*/ 53778 h 293755"/>
              <a:gd name="connsiteX2-13" fmla="*/ 2733153 w 2733153"/>
              <a:gd name="connsiteY2-14" fmla="*/ 118781 h 293755"/>
              <a:gd name="connsiteX3-15" fmla="*/ 0 w 2733153"/>
              <a:gd name="connsiteY3-16" fmla="*/ 293755 h 293755"/>
              <a:gd name="connsiteX0-17" fmla="*/ 0 w 2733153"/>
              <a:gd name="connsiteY0-18" fmla="*/ 285110 h 285110"/>
              <a:gd name="connsiteX1-19" fmla="*/ 620140 w 2733153"/>
              <a:gd name="connsiteY1-20" fmla="*/ 61072 h 285110"/>
              <a:gd name="connsiteX2-21" fmla="*/ 2733153 w 2733153"/>
              <a:gd name="connsiteY2-22" fmla="*/ 110136 h 285110"/>
              <a:gd name="connsiteX3-23" fmla="*/ 0 w 2733153"/>
              <a:gd name="connsiteY3-24" fmla="*/ 285110 h 285110"/>
              <a:gd name="connsiteX0-25" fmla="*/ 0 w 2733153"/>
              <a:gd name="connsiteY0-26" fmla="*/ 290880 h 290880"/>
              <a:gd name="connsiteX1-27" fmla="*/ 620140 w 2733153"/>
              <a:gd name="connsiteY1-28" fmla="*/ 66842 h 290880"/>
              <a:gd name="connsiteX2-29" fmla="*/ 2733153 w 2733153"/>
              <a:gd name="connsiteY2-30" fmla="*/ 115906 h 290880"/>
              <a:gd name="connsiteX3-31" fmla="*/ 0 w 2733153"/>
              <a:gd name="connsiteY3-32" fmla="*/ 290880 h 290880"/>
              <a:gd name="connsiteX0-33" fmla="*/ 0 w 2733153"/>
              <a:gd name="connsiteY0-34" fmla="*/ 295090 h 295090"/>
              <a:gd name="connsiteX1-35" fmla="*/ 620140 w 2733153"/>
              <a:gd name="connsiteY1-36" fmla="*/ 71052 h 295090"/>
              <a:gd name="connsiteX2-37" fmla="*/ 2733153 w 2733153"/>
              <a:gd name="connsiteY2-38" fmla="*/ 120116 h 295090"/>
              <a:gd name="connsiteX3-39" fmla="*/ 0 w 2733153"/>
              <a:gd name="connsiteY3-40" fmla="*/ 295090 h 2950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733153" h="295090">
                <a:moveTo>
                  <a:pt x="0" y="295090"/>
                </a:moveTo>
                <a:cubicBezTo>
                  <a:pt x="0" y="295090"/>
                  <a:pt x="257177" y="134719"/>
                  <a:pt x="620140" y="71052"/>
                </a:cubicBezTo>
                <a:cubicBezTo>
                  <a:pt x="1061094" y="-24163"/>
                  <a:pt x="1990149" y="-38351"/>
                  <a:pt x="2733153" y="120116"/>
                </a:cubicBezTo>
                <a:cubicBezTo>
                  <a:pt x="2304343" y="31922"/>
                  <a:pt x="778518" y="-135761"/>
                  <a:pt x="0" y="2950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60000">
                <a:schemeClr val="accent1">
                  <a:lumMod val="20000"/>
                  <a:lumOff val="80000"/>
                  <a:alpha val="50000"/>
                </a:schemeClr>
              </a:gs>
            </a:gsLst>
            <a:lin ang="10800000" scaled="1"/>
            <a:tileRect/>
          </a:gradFill>
          <a:ln w="702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5" name="任意多边形: 形状 124"/>
          <p:cNvSpPr/>
          <p:nvPr userDrawn="1">
            <p:custDataLst>
              <p:tags r:id="rId55"/>
            </p:custDataLst>
          </p:nvPr>
        </p:nvSpPr>
        <p:spPr>
          <a:xfrm flipH="1">
            <a:off x="2550" y="4666076"/>
            <a:ext cx="2415239" cy="389712"/>
          </a:xfrm>
          <a:custGeom>
            <a:avLst/>
            <a:gdLst>
              <a:gd name="connsiteX0" fmla="*/ 0 w 2463443"/>
              <a:gd name="connsiteY0" fmla="*/ 288825 h 402305"/>
              <a:gd name="connsiteX1" fmla="*/ 2012849 w 2463443"/>
              <a:gd name="connsiteY1" fmla="*/ 365985 h 402305"/>
              <a:gd name="connsiteX2" fmla="*/ 2463443 w 2463443"/>
              <a:gd name="connsiteY2" fmla="*/ 0 h 402305"/>
              <a:gd name="connsiteX3" fmla="*/ 1998724 w 2463443"/>
              <a:gd name="connsiteY3" fmla="*/ 342795 h 402305"/>
              <a:gd name="connsiteX4" fmla="*/ 903368 w 2463443"/>
              <a:gd name="connsiteY4" fmla="*/ 372028 h 402305"/>
              <a:gd name="connsiteX5" fmla="*/ 0 w 2463443"/>
              <a:gd name="connsiteY5" fmla="*/ 288825 h 402305"/>
              <a:gd name="connsiteX0-1" fmla="*/ 0 w 2463443"/>
              <a:gd name="connsiteY0-2" fmla="*/ 288825 h 409516"/>
              <a:gd name="connsiteX1-3" fmla="*/ 2012849 w 2463443"/>
              <a:gd name="connsiteY1-4" fmla="*/ 365985 h 409516"/>
              <a:gd name="connsiteX2-5" fmla="*/ 2463443 w 2463443"/>
              <a:gd name="connsiteY2-6" fmla="*/ 0 h 409516"/>
              <a:gd name="connsiteX3-7" fmla="*/ 1998724 w 2463443"/>
              <a:gd name="connsiteY3-8" fmla="*/ 342795 h 409516"/>
              <a:gd name="connsiteX4-9" fmla="*/ 903368 w 2463443"/>
              <a:gd name="connsiteY4-10" fmla="*/ 372028 h 409516"/>
              <a:gd name="connsiteX5-11" fmla="*/ 0 w 2463443"/>
              <a:gd name="connsiteY5-12" fmla="*/ 288825 h 4095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463443" h="409516">
                <a:moveTo>
                  <a:pt x="0" y="288825"/>
                </a:moveTo>
                <a:cubicBezTo>
                  <a:pt x="0" y="288825"/>
                  <a:pt x="1287755" y="497592"/>
                  <a:pt x="2012849" y="365985"/>
                </a:cubicBezTo>
                <a:cubicBezTo>
                  <a:pt x="2247633" y="313631"/>
                  <a:pt x="2387618" y="244201"/>
                  <a:pt x="2463443" y="0"/>
                </a:cubicBezTo>
                <a:cubicBezTo>
                  <a:pt x="2362320" y="260715"/>
                  <a:pt x="2170051" y="305409"/>
                  <a:pt x="1998724" y="342795"/>
                </a:cubicBezTo>
                <a:cubicBezTo>
                  <a:pt x="1765626" y="393673"/>
                  <a:pt x="1093810" y="378002"/>
                  <a:pt x="903368" y="372028"/>
                </a:cubicBezTo>
                <a:cubicBezTo>
                  <a:pt x="712926" y="366055"/>
                  <a:pt x="0" y="288825"/>
                  <a:pt x="0" y="288825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40000"/>
                  <a:lumOff val="60000"/>
                  <a:alpha val="40000"/>
                </a:schemeClr>
              </a:gs>
              <a:gs pos="26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1"/>
            <a:tileRect/>
          </a:gradFill>
          <a:ln w="702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6" name="图形 8"/>
          <p:cNvSpPr/>
          <p:nvPr userDrawn="1">
            <p:custDataLst>
              <p:tags r:id="rId56"/>
            </p:custDataLst>
          </p:nvPr>
        </p:nvSpPr>
        <p:spPr>
          <a:xfrm flipH="1">
            <a:off x="313162" y="5100179"/>
            <a:ext cx="714818" cy="84233"/>
          </a:xfrm>
          <a:custGeom>
            <a:avLst/>
            <a:gdLst>
              <a:gd name="connsiteX0" fmla="*/ 0 w 685052"/>
              <a:gd name="connsiteY0" fmla="*/ 66337 h 84234"/>
              <a:gd name="connsiteX1" fmla="*/ 521477 w 685052"/>
              <a:gd name="connsiteY1" fmla="*/ 66337 h 84234"/>
              <a:gd name="connsiteX2" fmla="*/ 685053 w 685052"/>
              <a:gd name="connsiteY2" fmla="*/ 0 h 84234"/>
              <a:gd name="connsiteX3" fmla="*/ 0 w 685052"/>
              <a:gd name="connsiteY3" fmla="*/ 66337 h 84234"/>
              <a:gd name="connsiteX0-1" fmla="*/ 0 w 685053"/>
              <a:gd name="connsiteY0-2" fmla="*/ 66337 h 84234"/>
              <a:gd name="connsiteX1-3" fmla="*/ 521477 w 685053"/>
              <a:gd name="connsiteY1-4" fmla="*/ 66337 h 84234"/>
              <a:gd name="connsiteX2-5" fmla="*/ 685053 w 685053"/>
              <a:gd name="connsiteY2-6" fmla="*/ 0 h 84234"/>
              <a:gd name="connsiteX3-7" fmla="*/ 0 w 685053"/>
              <a:gd name="connsiteY3-8" fmla="*/ 66337 h 84234"/>
              <a:gd name="connsiteX0-9" fmla="*/ 0 w 704103"/>
              <a:gd name="connsiteY0-10" fmla="*/ 65146 h 83043"/>
              <a:gd name="connsiteX1-11" fmla="*/ 521477 w 704103"/>
              <a:gd name="connsiteY1-12" fmla="*/ 65146 h 83043"/>
              <a:gd name="connsiteX2-13" fmla="*/ 704103 w 704103"/>
              <a:gd name="connsiteY2-14" fmla="*/ 0 h 83043"/>
              <a:gd name="connsiteX3-15" fmla="*/ 0 w 704103"/>
              <a:gd name="connsiteY3-16" fmla="*/ 65146 h 83043"/>
              <a:gd name="connsiteX0-17" fmla="*/ 0 w 704103"/>
              <a:gd name="connsiteY0-18" fmla="*/ 65146 h 83043"/>
              <a:gd name="connsiteX1-19" fmla="*/ 521477 w 704103"/>
              <a:gd name="connsiteY1-20" fmla="*/ 65146 h 83043"/>
              <a:gd name="connsiteX2-21" fmla="*/ 704103 w 704103"/>
              <a:gd name="connsiteY2-22" fmla="*/ 0 h 83043"/>
              <a:gd name="connsiteX3-23" fmla="*/ 0 w 704103"/>
              <a:gd name="connsiteY3-24" fmla="*/ 65146 h 83043"/>
              <a:gd name="connsiteX0-25" fmla="*/ 0 w 714818"/>
              <a:gd name="connsiteY0-26" fmla="*/ 66336 h 84233"/>
              <a:gd name="connsiteX1-27" fmla="*/ 521477 w 714818"/>
              <a:gd name="connsiteY1-28" fmla="*/ 66336 h 84233"/>
              <a:gd name="connsiteX2-29" fmla="*/ 714818 w 714818"/>
              <a:gd name="connsiteY2-30" fmla="*/ 0 h 84233"/>
              <a:gd name="connsiteX3-31" fmla="*/ 0 w 714818"/>
              <a:gd name="connsiteY3-32" fmla="*/ 66336 h 842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714818" h="84233">
                <a:moveTo>
                  <a:pt x="0" y="66336"/>
                </a:moveTo>
                <a:cubicBezTo>
                  <a:pt x="0" y="66336"/>
                  <a:pt x="369764" y="106606"/>
                  <a:pt x="521477" y="66336"/>
                </a:cubicBezTo>
                <a:cubicBezTo>
                  <a:pt x="620868" y="49980"/>
                  <a:pt x="714818" y="0"/>
                  <a:pt x="714818" y="0"/>
                </a:cubicBezTo>
                <a:cubicBezTo>
                  <a:pt x="714818" y="0"/>
                  <a:pt x="521477" y="66336"/>
                  <a:pt x="0" y="66336"/>
                </a:cubicBezTo>
                <a:close/>
              </a:path>
            </a:pathLst>
          </a:custGeom>
          <a:gradFill flip="none" rotWithShape="1">
            <a:gsLst>
              <a:gs pos="92000">
                <a:schemeClr val="accent1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  <a:alpha val="38000"/>
                </a:schemeClr>
              </a:gs>
            </a:gsLst>
            <a:lin ang="0" scaled="1"/>
            <a:tileRect/>
          </a:gradFill>
          <a:ln w="702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127" name="任意多边形: 形状 126"/>
          <p:cNvSpPr/>
          <p:nvPr userDrawn="1">
            <p:custDataLst>
              <p:tags r:id="rId57"/>
            </p:custDataLst>
          </p:nvPr>
        </p:nvSpPr>
        <p:spPr>
          <a:xfrm flipH="1">
            <a:off x="1062873" y="4733126"/>
            <a:ext cx="4536766" cy="1470246"/>
          </a:xfrm>
          <a:custGeom>
            <a:avLst/>
            <a:gdLst>
              <a:gd name="connsiteX0" fmla="*/ 1350223 w 4953055"/>
              <a:gd name="connsiteY0" fmla="*/ 1452563 h 1452563"/>
              <a:gd name="connsiteX1" fmla="*/ 55 w 4953055"/>
              <a:gd name="connsiteY1" fmla="*/ 604838 h 1452563"/>
              <a:gd name="connsiteX2" fmla="*/ 1393086 w 4953055"/>
              <a:gd name="connsiteY2" fmla="*/ 195263 h 1452563"/>
              <a:gd name="connsiteX3" fmla="*/ 3624317 w 4953055"/>
              <a:gd name="connsiteY3" fmla="*/ 414338 h 1452563"/>
              <a:gd name="connsiteX4" fmla="*/ 4619680 w 4953055"/>
              <a:gd name="connsiteY4" fmla="*/ 376238 h 1452563"/>
              <a:gd name="connsiteX5" fmla="*/ 4953055 w 4953055"/>
              <a:gd name="connsiteY5" fmla="*/ 0 h 1452563"/>
              <a:gd name="connsiteX0-1" fmla="*/ 1350762 w 4953594"/>
              <a:gd name="connsiteY0-2" fmla="*/ 1452563 h 1452563"/>
              <a:gd name="connsiteX1-3" fmla="*/ 594 w 4953594"/>
              <a:gd name="connsiteY1-4" fmla="*/ 604838 h 1452563"/>
              <a:gd name="connsiteX2-5" fmla="*/ 1393625 w 4953594"/>
              <a:gd name="connsiteY2-6" fmla="*/ 195263 h 1452563"/>
              <a:gd name="connsiteX3-7" fmla="*/ 3624856 w 4953594"/>
              <a:gd name="connsiteY3-8" fmla="*/ 414338 h 1452563"/>
              <a:gd name="connsiteX4-9" fmla="*/ 4620219 w 4953594"/>
              <a:gd name="connsiteY4-10" fmla="*/ 376238 h 1452563"/>
              <a:gd name="connsiteX5-11" fmla="*/ 4953594 w 4953594"/>
              <a:gd name="connsiteY5-12" fmla="*/ 0 h 1452563"/>
              <a:gd name="connsiteX0-13" fmla="*/ 1350940 w 4953772"/>
              <a:gd name="connsiteY0-14" fmla="*/ 1452563 h 1452563"/>
              <a:gd name="connsiteX1-15" fmla="*/ 772 w 4953772"/>
              <a:gd name="connsiteY1-16" fmla="*/ 604838 h 1452563"/>
              <a:gd name="connsiteX2-17" fmla="*/ 1393803 w 4953772"/>
              <a:gd name="connsiteY2-18" fmla="*/ 195263 h 1452563"/>
              <a:gd name="connsiteX3-19" fmla="*/ 3625034 w 4953772"/>
              <a:gd name="connsiteY3-20" fmla="*/ 414338 h 1452563"/>
              <a:gd name="connsiteX4-21" fmla="*/ 4620397 w 4953772"/>
              <a:gd name="connsiteY4-22" fmla="*/ 376238 h 1452563"/>
              <a:gd name="connsiteX5-23" fmla="*/ 4953772 w 4953772"/>
              <a:gd name="connsiteY5-24" fmla="*/ 0 h 1452563"/>
              <a:gd name="connsiteX0-25" fmla="*/ 1356872 w 4959704"/>
              <a:gd name="connsiteY0-26" fmla="*/ 1452563 h 1452563"/>
              <a:gd name="connsiteX1-27" fmla="*/ 6704 w 4959704"/>
              <a:gd name="connsiteY1-28" fmla="*/ 604838 h 1452563"/>
              <a:gd name="connsiteX2-29" fmla="*/ 1399735 w 4959704"/>
              <a:gd name="connsiteY2-30" fmla="*/ 195263 h 1452563"/>
              <a:gd name="connsiteX3-31" fmla="*/ 3630966 w 4959704"/>
              <a:gd name="connsiteY3-32" fmla="*/ 414338 h 1452563"/>
              <a:gd name="connsiteX4-33" fmla="*/ 4626329 w 4959704"/>
              <a:gd name="connsiteY4-34" fmla="*/ 376238 h 1452563"/>
              <a:gd name="connsiteX5-35" fmla="*/ 4959704 w 4959704"/>
              <a:gd name="connsiteY5-36" fmla="*/ 0 h 1452563"/>
              <a:gd name="connsiteX0-37" fmla="*/ 1356872 w 4626329"/>
              <a:gd name="connsiteY0-38" fmla="*/ 1260416 h 1260416"/>
              <a:gd name="connsiteX1-39" fmla="*/ 6704 w 4626329"/>
              <a:gd name="connsiteY1-40" fmla="*/ 412691 h 1260416"/>
              <a:gd name="connsiteX2-41" fmla="*/ 1399735 w 4626329"/>
              <a:gd name="connsiteY2-42" fmla="*/ 3116 h 1260416"/>
              <a:gd name="connsiteX3-43" fmla="*/ 3630966 w 4626329"/>
              <a:gd name="connsiteY3-44" fmla="*/ 222191 h 1260416"/>
              <a:gd name="connsiteX4-45" fmla="*/ 4626329 w 4626329"/>
              <a:gd name="connsiteY4-46" fmla="*/ 184091 h 1260416"/>
              <a:gd name="connsiteX0-47" fmla="*/ 1356872 w 4626329"/>
              <a:gd name="connsiteY0-48" fmla="*/ 1259270 h 1259270"/>
              <a:gd name="connsiteX1-49" fmla="*/ 6704 w 4626329"/>
              <a:gd name="connsiteY1-50" fmla="*/ 411545 h 1259270"/>
              <a:gd name="connsiteX2-51" fmla="*/ 1399735 w 4626329"/>
              <a:gd name="connsiteY2-52" fmla="*/ 1970 h 1259270"/>
              <a:gd name="connsiteX3-53" fmla="*/ 3630966 w 4626329"/>
              <a:gd name="connsiteY3-54" fmla="*/ 221045 h 1259270"/>
              <a:gd name="connsiteX4-55" fmla="*/ 4626329 w 4626329"/>
              <a:gd name="connsiteY4-56" fmla="*/ 182945 h 1259270"/>
              <a:gd name="connsiteX0-57" fmla="*/ 1350836 w 4620293"/>
              <a:gd name="connsiteY0-58" fmla="*/ 1240366 h 1240366"/>
              <a:gd name="connsiteX1-59" fmla="*/ 668 w 4620293"/>
              <a:gd name="connsiteY1-60" fmla="*/ 392641 h 1240366"/>
              <a:gd name="connsiteX2-61" fmla="*/ 1207961 w 4620293"/>
              <a:gd name="connsiteY2-62" fmla="*/ 2116 h 1240366"/>
              <a:gd name="connsiteX3-63" fmla="*/ 3624930 w 4620293"/>
              <a:gd name="connsiteY3-64" fmla="*/ 202141 h 1240366"/>
              <a:gd name="connsiteX4-65" fmla="*/ 4620293 w 4620293"/>
              <a:gd name="connsiteY4-66" fmla="*/ 164041 h 1240366"/>
              <a:gd name="connsiteX0-67" fmla="*/ 1354466 w 4623923"/>
              <a:gd name="connsiteY0-68" fmla="*/ 1240366 h 1240366"/>
              <a:gd name="connsiteX1-69" fmla="*/ 4298 w 4623923"/>
              <a:gd name="connsiteY1-70" fmla="*/ 392641 h 1240366"/>
              <a:gd name="connsiteX2-71" fmla="*/ 1211591 w 4623923"/>
              <a:gd name="connsiteY2-72" fmla="*/ 2116 h 1240366"/>
              <a:gd name="connsiteX3-73" fmla="*/ 3628560 w 4623923"/>
              <a:gd name="connsiteY3-74" fmla="*/ 202141 h 1240366"/>
              <a:gd name="connsiteX4-75" fmla="*/ 4623923 w 4623923"/>
              <a:gd name="connsiteY4-76" fmla="*/ 164041 h 1240366"/>
              <a:gd name="connsiteX0-77" fmla="*/ 1354466 w 4623923"/>
              <a:gd name="connsiteY0-78" fmla="*/ 1240366 h 1240366"/>
              <a:gd name="connsiteX1-79" fmla="*/ 4298 w 4623923"/>
              <a:gd name="connsiteY1-80" fmla="*/ 392641 h 1240366"/>
              <a:gd name="connsiteX2-81" fmla="*/ 1211591 w 4623923"/>
              <a:gd name="connsiteY2-82" fmla="*/ 2116 h 1240366"/>
              <a:gd name="connsiteX3-83" fmla="*/ 3628560 w 4623923"/>
              <a:gd name="connsiteY3-84" fmla="*/ 202141 h 1240366"/>
              <a:gd name="connsiteX4-85" fmla="*/ 4623923 w 4623923"/>
              <a:gd name="connsiteY4-86" fmla="*/ 164041 h 1240366"/>
              <a:gd name="connsiteX0-87" fmla="*/ 1350722 w 4620179"/>
              <a:gd name="connsiteY0-88" fmla="*/ 1245089 h 1245089"/>
              <a:gd name="connsiteX1-89" fmla="*/ 554 w 4620179"/>
              <a:gd name="connsiteY1-90" fmla="*/ 397364 h 1245089"/>
              <a:gd name="connsiteX2-91" fmla="*/ 1219753 w 4620179"/>
              <a:gd name="connsiteY2-92" fmla="*/ 2076 h 1245089"/>
              <a:gd name="connsiteX3-93" fmla="*/ 3624816 w 4620179"/>
              <a:gd name="connsiteY3-94" fmla="*/ 206864 h 1245089"/>
              <a:gd name="connsiteX4-95" fmla="*/ 4620179 w 4620179"/>
              <a:gd name="connsiteY4-96" fmla="*/ 168764 h 1245089"/>
              <a:gd name="connsiteX0-97" fmla="*/ 1350758 w 4620215"/>
              <a:gd name="connsiteY0-98" fmla="*/ 1249803 h 1249803"/>
              <a:gd name="connsiteX1-99" fmla="*/ 590 w 4620215"/>
              <a:gd name="connsiteY1-100" fmla="*/ 402078 h 1249803"/>
              <a:gd name="connsiteX2-101" fmla="*/ 1219789 w 4620215"/>
              <a:gd name="connsiteY2-102" fmla="*/ 6790 h 1249803"/>
              <a:gd name="connsiteX3-103" fmla="*/ 3624852 w 4620215"/>
              <a:gd name="connsiteY3-104" fmla="*/ 211578 h 1249803"/>
              <a:gd name="connsiteX4-105" fmla="*/ 4620215 w 4620215"/>
              <a:gd name="connsiteY4-106" fmla="*/ 173478 h 1249803"/>
              <a:gd name="connsiteX0-107" fmla="*/ 1336436 w 4605893"/>
              <a:gd name="connsiteY0-108" fmla="*/ 1249803 h 1249803"/>
              <a:gd name="connsiteX1-109" fmla="*/ 556 w 4605893"/>
              <a:gd name="connsiteY1-110" fmla="*/ 502091 h 1249803"/>
              <a:gd name="connsiteX2-111" fmla="*/ 1205467 w 4605893"/>
              <a:gd name="connsiteY2-112" fmla="*/ 6790 h 1249803"/>
              <a:gd name="connsiteX3-113" fmla="*/ 3610530 w 4605893"/>
              <a:gd name="connsiteY3-114" fmla="*/ 211578 h 1249803"/>
              <a:gd name="connsiteX4-115" fmla="*/ 4605893 w 4605893"/>
              <a:gd name="connsiteY4-116" fmla="*/ 173478 h 1249803"/>
              <a:gd name="connsiteX0-117" fmla="*/ 1340235 w 4609692"/>
              <a:gd name="connsiteY0-118" fmla="*/ 1249803 h 1249803"/>
              <a:gd name="connsiteX1-119" fmla="*/ 4355 w 4609692"/>
              <a:gd name="connsiteY1-120" fmla="*/ 502091 h 1249803"/>
              <a:gd name="connsiteX2-121" fmla="*/ 1209266 w 4609692"/>
              <a:gd name="connsiteY2-122" fmla="*/ 6790 h 1249803"/>
              <a:gd name="connsiteX3-123" fmla="*/ 3614329 w 4609692"/>
              <a:gd name="connsiteY3-124" fmla="*/ 211578 h 1249803"/>
              <a:gd name="connsiteX4-125" fmla="*/ 4609692 w 4609692"/>
              <a:gd name="connsiteY4-126" fmla="*/ 173478 h 1249803"/>
              <a:gd name="connsiteX0-127" fmla="*/ 1339663 w 4609120"/>
              <a:gd name="connsiteY0-128" fmla="*/ 1249803 h 1249803"/>
              <a:gd name="connsiteX1-129" fmla="*/ 3783 w 4609120"/>
              <a:gd name="connsiteY1-130" fmla="*/ 502091 h 1249803"/>
              <a:gd name="connsiteX2-131" fmla="*/ 1208694 w 4609120"/>
              <a:gd name="connsiteY2-132" fmla="*/ 6790 h 1249803"/>
              <a:gd name="connsiteX3-133" fmla="*/ 3613757 w 4609120"/>
              <a:gd name="connsiteY3-134" fmla="*/ 211578 h 1249803"/>
              <a:gd name="connsiteX4-135" fmla="*/ 4609120 w 4609120"/>
              <a:gd name="connsiteY4-136" fmla="*/ 173478 h 1249803"/>
              <a:gd name="connsiteX0-137" fmla="*/ 1339663 w 4609120"/>
              <a:gd name="connsiteY0-138" fmla="*/ 1249803 h 1249803"/>
              <a:gd name="connsiteX1-139" fmla="*/ 3783 w 4609120"/>
              <a:gd name="connsiteY1-140" fmla="*/ 502091 h 1249803"/>
              <a:gd name="connsiteX2-141" fmla="*/ 1208694 w 4609120"/>
              <a:gd name="connsiteY2-142" fmla="*/ 6790 h 1249803"/>
              <a:gd name="connsiteX3-143" fmla="*/ 3613757 w 4609120"/>
              <a:gd name="connsiteY3-144" fmla="*/ 211578 h 1249803"/>
              <a:gd name="connsiteX4-145" fmla="*/ 4609120 w 4609120"/>
              <a:gd name="connsiteY4-146" fmla="*/ 173478 h 1249803"/>
              <a:gd name="connsiteX0-147" fmla="*/ 1339663 w 3613757"/>
              <a:gd name="connsiteY0-148" fmla="*/ 1249803 h 1249803"/>
              <a:gd name="connsiteX1-149" fmla="*/ 3783 w 3613757"/>
              <a:gd name="connsiteY1-150" fmla="*/ 502091 h 1249803"/>
              <a:gd name="connsiteX2-151" fmla="*/ 1208694 w 3613757"/>
              <a:gd name="connsiteY2-152" fmla="*/ 6790 h 1249803"/>
              <a:gd name="connsiteX3-153" fmla="*/ 3613757 w 3613757"/>
              <a:gd name="connsiteY3-154" fmla="*/ 211578 h 1249803"/>
              <a:gd name="connsiteX0-155" fmla="*/ 1339666 w 3617557"/>
              <a:gd name="connsiteY0-156" fmla="*/ 1246855 h 1246855"/>
              <a:gd name="connsiteX1-157" fmla="*/ 3786 w 3617557"/>
              <a:gd name="connsiteY1-158" fmla="*/ 499143 h 1246855"/>
              <a:gd name="connsiteX2-159" fmla="*/ 1208697 w 3617557"/>
              <a:gd name="connsiteY2-160" fmla="*/ 3842 h 1246855"/>
              <a:gd name="connsiteX3-161" fmla="*/ 3617557 w 3617557"/>
              <a:gd name="connsiteY3-162" fmla="*/ 264429 h 1246855"/>
              <a:gd name="connsiteX0-163" fmla="*/ 1343446 w 3621337"/>
              <a:gd name="connsiteY0-164" fmla="*/ 1246183 h 1246183"/>
              <a:gd name="connsiteX1-165" fmla="*/ 3769 w 3621337"/>
              <a:gd name="connsiteY1-166" fmla="*/ 474557 h 1246183"/>
              <a:gd name="connsiteX2-167" fmla="*/ 1212477 w 3621337"/>
              <a:gd name="connsiteY2-168" fmla="*/ 3170 h 1246183"/>
              <a:gd name="connsiteX3-169" fmla="*/ 3621337 w 3621337"/>
              <a:gd name="connsiteY3-170" fmla="*/ 263757 h 1246183"/>
              <a:gd name="connsiteX0-171" fmla="*/ 1339677 w 3617568"/>
              <a:gd name="connsiteY0-172" fmla="*/ 1246183 h 1246183"/>
              <a:gd name="connsiteX1-173" fmla="*/ 0 w 3617568"/>
              <a:gd name="connsiteY1-174" fmla="*/ 474557 h 1246183"/>
              <a:gd name="connsiteX2-175" fmla="*/ 1208708 w 3617568"/>
              <a:gd name="connsiteY2-176" fmla="*/ 3170 h 1246183"/>
              <a:gd name="connsiteX3-177" fmla="*/ 3617568 w 3617568"/>
              <a:gd name="connsiteY3-178" fmla="*/ 263757 h 1246183"/>
              <a:gd name="connsiteX0-179" fmla="*/ 1339677 w 3617568"/>
              <a:gd name="connsiteY0-180" fmla="*/ 1230423 h 1230423"/>
              <a:gd name="connsiteX1-181" fmla="*/ 0 w 3617568"/>
              <a:gd name="connsiteY1-182" fmla="*/ 458797 h 1230423"/>
              <a:gd name="connsiteX2-183" fmla="*/ 1223900 w 3617568"/>
              <a:gd name="connsiteY2-184" fmla="*/ 3353 h 1230423"/>
              <a:gd name="connsiteX3-185" fmla="*/ 3617568 w 3617568"/>
              <a:gd name="connsiteY3-186" fmla="*/ 247997 h 1230423"/>
              <a:gd name="connsiteX0-187" fmla="*/ 1339915 w 3617806"/>
              <a:gd name="connsiteY0-188" fmla="*/ 1230423 h 1230423"/>
              <a:gd name="connsiteX1-189" fmla="*/ 238 w 3617806"/>
              <a:gd name="connsiteY1-190" fmla="*/ 458797 h 1230423"/>
              <a:gd name="connsiteX2-191" fmla="*/ 1224138 w 3617806"/>
              <a:gd name="connsiteY2-192" fmla="*/ 3353 h 1230423"/>
              <a:gd name="connsiteX3-193" fmla="*/ 3617806 w 3617806"/>
              <a:gd name="connsiteY3-194" fmla="*/ 247997 h 1230423"/>
              <a:gd name="connsiteX0-195" fmla="*/ 1339915 w 3617806"/>
              <a:gd name="connsiteY0-196" fmla="*/ 1230423 h 1230423"/>
              <a:gd name="connsiteX1-197" fmla="*/ 238 w 3617806"/>
              <a:gd name="connsiteY1-198" fmla="*/ 458797 h 1230423"/>
              <a:gd name="connsiteX2-199" fmla="*/ 1224138 w 3617806"/>
              <a:gd name="connsiteY2-200" fmla="*/ 3353 h 1230423"/>
              <a:gd name="connsiteX3-201" fmla="*/ 3617806 w 3617806"/>
              <a:gd name="connsiteY3-202" fmla="*/ 247997 h 1230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617806" h="1230423">
                <a:moveTo>
                  <a:pt x="1339915" y="1230423"/>
                </a:moveTo>
                <a:cubicBezTo>
                  <a:pt x="494572" y="982772"/>
                  <a:pt x="16852" y="697698"/>
                  <a:pt x="238" y="458797"/>
                </a:cubicBezTo>
                <a:cubicBezTo>
                  <a:pt x="-14117" y="88723"/>
                  <a:pt x="621210" y="38486"/>
                  <a:pt x="1224138" y="3353"/>
                </a:cubicBezTo>
                <a:cubicBezTo>
                  <a:pt x="1827066" y="-31780"/>
                  <a:pt x="3051068" y="220216"/>
                  <a:pt x="3617806" y="247997"/>
                </a:cubicBezTo>
              </a:path>
            </a:pathLst>
          </a:custGeom>
          <a:noFill/>
          <a:ln w="6350">
            <a:gradFill>
              <a:gsLst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53892">
                  <a:schemeClr val="accent1">
                    <a:lumMod val="20000"/>
                    <a:lumOff val="80000"/>
                    <a:alpha val="10000"/>
                  </a:schemeClr>
                </a:gs>
                <a:gs pos="96581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8" name="任意多边形: 形状 127"/>
          <p:cNvSpPr/>
          <p:nvPr userDrawn="1">
            <p:custDataLst>
              <p:tags r:id="rId58"/>
            </p:custDataLst>
          </p:nvPr>
        </p:nvSpPr>
        <p:spPr>
          <a:xfrm flipH="1">
            <a:off x="1771650" y="4853847"/>
            <a:ext cx="3762727" cy="1309876"/>
          </a:xfrm>
          <a:custGeom>
            <a:avLst/>
            <a:gdLst>
              <a:gd name="connsiteX0" fmla="*/ 1350223 w 4953055"/>
              <a:gd name="connsiteY0" fmla="*/ 1452563 h 1452563"/>
              <a:gd name="connsiteX1" fmla="*/ 55 w 4953055"/>
              <a:gd name="connsiteY1" fmla="*/ 604838 h 1452563"/>
              <a:gd name="connsiteX2" fmla="*/ 1393086 w 4953055"/>
              <a:gd name="connsiteY2" fmla="*/ 195263 h 1452563"/>
              <a:gd name="connsiteX3" fmla="*/ 3624317 w 4953055"/>
              <a:gd name="connsiteY3" fmla="*/ 414338 h 1452563"/>
              <a:gd name="connsiteX4" fmla="*/ 4619680 w 4953055"/>
              <a:gd name="connsiteY4" fmla="*/ 376238 h 1452563"/>
              <a:gd name="connsiteX5" fmla="*/ 4953055 w 4953055"/>
              <a:gd name="connsiteY5" fmla="*/ 0 h 1452563"/>
              <a:gd name="connsiteX0-1" fmla="*/ 1350762 w 4953594"/>
              <a:gd name="connsiteY0-2" fmla="*/ 1452563 h 1452563"/>
              <a:gd name="connsiteX1-3" fmla="*/ 594 w 4953594"/>
              <a:gd name="connsiteY1-4" fmla="*/ 604838 h 1452563"/>
              <a:gd name="connsiteX2-5" fmla="*/ 1393625 w 4953594"/>
              <a:gd name="connsiteY2-6" fmla="*/ 195263 h 1452563"/>
              <a:gd name="connsiteX3-7" fmla="*/ 3624856 w 4953594"/>
              <a:gd name="connsiteY3-8" fmla="*/ 414338 h 1452563"/>
              <a:gd name="connsiteX4-9" fmla="*/ 4620219 w 4953594"/>
              <a:gd name="connsiteY4-10" fmla="*/ 376238 h 1452563"/>
              <a:gd name="connsiteX5-11" fmla="*/ 4953594 w 4953594"/>
              <a:gd name="connsiteY5-12" fmla="*/ 0 h 1452563"/>
              <a:gd name="connsiteX0-13" fmla="*/ 1350940 w 4953772"/>
              <a:gd name="connsiteY0-14" fmla="*/ 1452563 h 1452563"/>
              <a:gd name="connsiteX1-15" fmla="*/ 772 w 4953772"/>
              <a:gd name="connsiteY1-16" fmla="*/ 604838 h 1452563"/>
              <a:gd name="connsiteX2-17" fmla="*/ 1393803 w 4953772"/>
              <a:gd name="connsiteY2-18" fmla="*/ 195263 h 1452563"/>
              <a:gd name="connsiteX3-19" fmla="*/ 3625034 w 4953772"/>
              <a:gd name="connsiteY3-20" fmla="*/ 414338 h 1452563"/>
              <a:gd name="connsiteX4-21" fmla="*/ 4620397 w 4953772"/>
              <a:gd name="connsiteY4-22" fmla="*/ 376238 h 1452563"/>
              <a:gd name="connsiteX5-23" fmla="*/ 4953772 w 4953772"/>
              <a:gd name="connsiteY5-24" fmla="*/ 0 h 1452563"/>
              <a:gd name="connsiteX0-25" fmla="*/ 1356872 w 4959704"/>
              <a:gd name="connsiteY0-26" fmla="*/ 1452563 h 1452563"/>
              <a:gd name="connsiteX1-27" fmla="*/ 6704 w 4959704"/>
              <a:gd name="connsiteY1-28" fmla="*/ 604838 h 1452563"/>
              <a:gd name="connsiteX2-29" fmla="*/ 1399735 w 4959704"/>
              <a:gd name="connsiteY2-30" fmla="*/ 195263 h 1452563"/>
              <a:gd name="connsiteX3-31" fmla="*/ 3630966 w 4959704"/>
              <a:gd name="connsiteY3-32" fmla="*/ 414338 h 1452563"/>
              <a:gd name="connsiteX4-33" fmla="*/ 4626329 w 4959704"/>
              <a:gd name="connsiteY4-34" fmla="*/ 376238 h 1452563"/>
              <a:gd name="connsiteX5-35" fmla="*/ 4959704 w 4959704"/>
              <a:gd name="connsiteY5-36" fmla="*/ 0 h 1452563"/>
              <a:gd name="connsiteX0-37" fmla="*/ 1356872 w 4626329"/>
              <a:gd name="connsiteY0-38" fmla="*/ 1260416 h 1260416"/>
              <a:gd name="connsiteX1-39" fmla="*/ 6704 w 4626329"/>
              <a:gd name="connsiteY1-40" fmla="*/ 412691 h 1260416"/>
              <a:gd name="connsiteX2-41" fmla="*/ 1399735 w 4626329"/>
              <a:gd name="connsiteY2-42" fmla="*/ 3116 h 1260416"/>
              <a:gd name="connsiteX3-43" fmla="*/ 3630966 w 4626329"/>
              <a:gd name="connsiteY3-44" fmla="*/ 222191 h 1260416"/>
              <a:gd name="connsiteX4-45" fmla="*/ 4626329 w 4626329"/>
              <a:gd name="connsiteY4-46" fmla="*/ 184091 h 1260416"/>
              <a:gd name="connsiteX0-47" fmla="*/ 1356872 w 4626329"/>
              <a:gd name="connsiteY0-48" fmla="*/ 1259270 h 1259270"/>
              <a:gd name="connsiteX1-49" fmla="*/ 6704 w 4626329"/>
              <a:gd name="connsiteY1-50" fmla="*/ 411545 h 1259270"/>
              <a:gd name="connsiteX2-51" fmla="*/ 1399735 w 4626329"/>
              <a:gd name="connsiteY2-52" fmla="*/ 1970 h 1259270"/>
              <a:gd name="connsiteX3-53" fmla="*/ 3630966 w 4626329"/>
              <a:gd name="connsiteY3-54" fmla="*/ 221045 h 1259270"/>
              <a:gd name="connsiteX4-55" fmla="*/ 4626329 w 4626329"/>
              <a:gd name="connsiteY4-56" fmla="*/ 182945 h 1259270"/>
              <a:gd name="connsiteX0-57" fmla="*/ 1350836 w 4620293"/>
              <a:gd name="connsiteY0-58" fmla="*/ 1240366 h 1240366"/>
              <a:gd name="connsiteX1-59" fmla="*/ 668 w 4620293"/>
              <a:gd name="connsiteY1-60" fmla="*/ 392641 h 1240366"/>
              <a:gd name="connsiteX2-61" fmla="*/ 1207961 w 4620293"/>
              <a:gd name="connsiteY2-62" fmla="*/ 2116 h 1240366"/>
              <a:gd name="connsiteX3-63" fmla="*/ 3624930 w 4620293"/>
              <a:gd name="connsiteY3-64" fmla="*/ 202141 h 1240366"/>
              <a:gd name="connsiteX4-65" fmla="*/ 4620293 w 4620293"/>
              <a:gd name="connsiteY4-66" fmla="*/ 164041 h 1240366"/>
              <a:gd name="connsiteX0-67" fmla="*/ 1354466 w 4623923"/>
              <a:gd name="connsiteY0-68" fmla="*/ 1240366 h 1240366"/>
              <a:gd name="connsiteX1-69" fmla="*/ 4298 w 4623923"/>
              <a:gd name="connsiteY1-70" fmla="*/ 392641 h 1240366"/>
              <a:gd name="connsiteX2-71" fmla="*/ 1211591 w 4623923"/>
              <a:gd name="connsiteY2-72" fmla="*/ 2116 h 1240366"/>
              <a:gd name="connsiteX3-73" fmla="*/ 3628560 w 4623923"/>
              <a:gd name="connsiteY3-74" fmla="*/ 202141 h 1240366"/>
              <a:gd name="connsiteX4-75" fmla="*/ 4623923 w 4623923"/>
              <a:gd name="connsiteY4-76" fmla="*/ 164041 h 1240366"/>
              <a:gd name="connsiteX0-77" fmla="*/ 1354466 w 4623923"/>
              <a:gd name="connsiteY0-78" fmla="*/ 1240366 h 1240366"/>
              <a:gd name="connsiteX1-79" fmla="*/ 4298 w 4623923"/>
              <a:gd name="connsiteY1-80" fmla="*/ 392641 h 1240366"/>
              <a:gd name="connsiteX2-81" fmla="*/ 1211591 w 4623923"/>
              <a:gd name="connsiteY2-82" fmla="*/ 2116 h 1240366"/>
              <a:gd name="connsiteX3-83" fmla="*/ 3628560 w 4623923"/>
              <a:gd name="connsiteY3-84" fmla="*/ 202141 h 1240366"/>
              <a:gd name="connsiteX4-85" fmla="*/ 4623923 w 4623923"/>
              <a:gd name="connsiteY4-86" fmla="*/ 164041 h 1240366"/>
              <a:gd name="connsiteX0-87" fmla="*/ 1350722 w 4620179"/>
              <a:gd name="connsiteY0-88" fmla="*/ 1245089 h 1245089"/>
              <a:gd name="connsiteX1-89" fmla="*/ 554 w 4620179"/>
              <a:gd name="connsiteY1-90" fmla="*/ 397364 h 1245089"/>
              <a:gd name="connsiteX2-91" fmla="*/ 1219753 w 4620179"/>
              <a:gd name="connsiteY2-92" fmla="*/ 2076 h 1245089"/>
              <a:gd name="connsiteX3-93" fmla="*/ 3624816 w 4620179"/>
              <a:gd name="connsiteY3-94" fmla="*/ 206864 h 1245089"/>
              <a:gd name="connsiteX4-95" fmla="*/ 4620179 w 4620179"/>
              <a:gd name="connsiteY4-96" fmla="*/ 168764 h 1245089"/>
              <a:gd name="connsiteX0-97" fmla="*/ 1350758 w 4620215"/>
              <a:gd name="connsiteY0-98" fmla="*/ 1249803 h 1249803"/>
              <a:gd name="connsiteX1-99" fmla="*/ 590 w 4620215"/>
              <a:gd name="connsiteY1-100" fmla="*/ 402078 h 1249803"/>
              <a:gd name="connsiteX2-101" fmla="*/ 1219789 w 4620215"/>
              <a:gd name="connsiteY2-102" fmla="*/ 6790 h 1249803"/>
              <a:gd name="connsiteX3-103" fmla="*/ 3624852 w 4620215"/>
              <a:gd name="connsiteY3-104" fmla="*/ 211578 h 1249803"/>
              <a:gd name="connsiteX4-105" fmla="*/ 4620215 w 4620215"/>
              <a:gd name="connsiteY4-106" fmla="*/ 173478 h 1249803"/>
              <a:gd name="connsiteX0-107" fmla="*/ 1336436 w 4605893"/>
              <a:gd name="connsiteY0-108" fmla="*/ 1249803 h 1249803"/>
              <a:gd name="connsiteX1-109" fmla="*/ 556 w 4605893"/>
              <a:gd name="connsiteY1-110" fmla="*/ 502091 h 1249803"/>
              <a:gd name="connsiteX2-111" fmla="*/ 1205467 w 4605893"/>
              <a:gd name="connsiteY2-112" fmla="*/ 6790 h 1249803"/>
              <a:gd name="connsiteX3-113" fmla="*/ 3610530 w 4605893"/>
              <a:gd name="connsiteY3-114" fmla="*/ 211578 h 1249803"/>
              <a:gd name="connsiteX4-115" fmla="*/ 4605893 w 4605893"/>
              <a:gd name="connsiteY4-116" fmla="*/ 173478 h 1249803"/>
              <a:gd name="connsiteX0-117" fmla="*/ 1340235 w 4609692"/>
              <a:gd name="connsiteY0-118" fmla="*/ 1249803 h 1249803"/>
              <a:gd name="connsiteX1-119" fmla="*/ 4355 w 4609692"/>
              <a:gd name="connsiteY1-120" fmla="*/ 502091 h 1249803"/>
              <a:gd name="connsiteX2-121" fmla="*/ 1209266 w 4609692"/>
              <a:gd name="connsiteY2-122" fmla="*/ 6790 h 1249803"/>
              <a:gd name="connsiteX3-123" fmla="*/ 3614329 w 4609692"/>
              <a:gd name="connsiteY3-124" fmla="*/ 211578 h 1249803"/>
              <a:gd name="connsiteX4-125" fmla="*/ 4609692 w 4609692"/>
              <a:gd name="connsiteY4-126" fmla="*/ 173478 h 1249803"/>
              <a:gd name="connsiteX0-127" fmla="*/ 1339663 w 4609120"/>
              <a:gd name="connsiteY0-128" fmla="*/ 1249803 h 1249803"/>
              <a:gd name="connsiteX1-129" fmla="*/ 3783 w 4609120"/>
              <a:gd name="connsiteY1-130" fmla="*/ 502091 h 1249803"/>
              <a:gd name="connsiteX2-131" fmla="*/ 1208694 w 4609120"/>
              <a:gd name="connsiteY2-132" fmla="*/ 6790 h 1249803"/>
              <a:gd name="connsiteX3-133" fmla="*/ 3613757 w 4609120"/>
              <a:gd name="connsiteY3-134" fmla="*/ 211578 h 1249803"/>
              <a:gd name="connsiteX4-135" fmla="*/ 4609120 w 4609120"/>
              <a:gd name="connsiteY4-136" fmla="*/ 173478 h 1249803"/>
              <a:gd name="connsiteX0-137" fmla="*/ 1339663 w 4609120"/>
              <a:gd name="connsiteY0-138" fmla="*/ 1249803 h 1249803"/>
              <a:gd name="connsiteX1-139" fmla="*/ 3783 w 4609120"/>
              <a:gd name="connsiteY1-140" fmla="*/ 502091 h 1249803"/>
              <a:gd name="connsiteX2-141" fmla="*/ 1208694 w 4609120"/>
              <a:gd name="connsiteY2-142" fmla="*/ 6790 h 1249803"/>
              <a:gd name="connsiteX3-143" fmla="*/ 3613757 w 4609120"/>
              <a:gd name="connsiteY3-144" fmla="*/ 211578 h 1249803"/>
              <a:gd name="connsiteX4-145" fmla="*/ 4609120 w 4609120"/>
              <a:gd name="connsiteY4-146" fmla="*/ 173478 h 1249803"/>
              <a:gd name="connsiteX0-147" fmla="*/ 1339663 w 3613757"/>
              <a:gd name="connsiteY0-148" fmla="*/ 1249803 h 1249803"/>
              <a:gd name="connsiteX1-149" fmla="*/ 3783 w 3613757"/>
              <a:gd name="connsiteY1-150" fmla="*/ 502091 h 1249803"/>
              <a:gd name="connsiteX2-151" fmla="*/ 1208694 w 3613757"/>
              <a:gd name="connsiteY2-152" fmla="*/ 6790 h 1249803"/>
              <a:gd name="connsiteX3-153" fmla="*/ 3613757 w 3613757"/>
              <a:gd name="connsiteY3-154" fmla="*/ 211578 h 1249803"/>
              <a:gd name="connsiteX0-155" fmla="*/ 1339666 w 3617557"/>
              <a:gd name="connsiteY0-156" fmla="*/ 1246855 h 1246855"/>
              <a:gd name="connsiteX1-157" fmla="*/ 3786 w 3617557"/>
              <a:gd name="connsiteY1-158" fmla="*/ 499143 h 1246855"/>
              <a:gd name="connsiteX2-159" fmla="*/ 1208697 w 3617557"/>
              <a:gd name="connsiteY2-160" fmla="*/ 3842 h 1246855"/>
              <a:gd name="connsiteX3-161" fmla="*/ 3617557 w 3617557"/>
              <a:gd name="connsiteY3-162" fmla="*/ 264429 h 1246855"/>
              <a:gd name="connsiteX0-163" fmla="*/ 1343446 w 3621337"/>
              <a:gd name="connsiteY0-164" fmla="*/ 1246183 h 1246183"/>
              <a:gd name="connsiteX1-165" fmla="*/ 3769 w 3621337"/>
              <a:gd name="connsiteY1-166" fmla="*/ 474557 h 1246183"/>
              <a:gd name="connsiteX2-167" fmla="*/ 1212477 w 3621337"/>
              <a:gd name="connsiteY2-168" fmla="*/ 3170 h 1246183"/>
              <a:gd name="connsiteX3-169" fmla="*/ 3621337 w 3621337"/>
              <a:gd name="connsiteY3-170" fmla="*/ 263757 h 1246183"/>
              <a:gd name="connsiteX0-171" fmla="*/ 1339677 w 3617568"/>
              <a:gd name="connsiteY0-172" fmla="*/ 1246183 h 1246183"/>
              <a:gd name="connsiteX1-173" fmla="*/ 0 w 3617568"/>
              <a:gd name="connsiteY1-174" fmla="*/ 474557 h 1246183"/>
              <a:gd name="connsiteX2-175" fmla="*/ 1208708 w 3617568"/>
              <a:gd name="connsiteY2-176" fmla="*/ 3170 h 1246183"/>
              <a:gd name="connsiteX3-177" fmla="*/ 3617568 w 3617568"/>
              <a:gd name="connsiteY3-178" fmla="*/ 263757 h 1246183"/>
              <a:gd name="connsiteX0-179" fmla="*/ 1339677 w 3617568"/>
              <a:gd name="connsiteY0-180" fmla="*/ 1230423 h 1230423"/>
              <a:gd name="connsiteX1-181" fmla="*/ 0 w 3617568"/>
              <a:gd name="connsiteY1-182" fmla="*/ 458797 h 1230423"/>
              <a:gd name="connsiteX2-183" fmla="*/ 1223900 w 3617568"/>
              <a:gd name="connsiteY2-184" fmla="*/ 3353 h 1230423"/>
              <a:gd name="connsiteX3-185" fmla="*/ 3617568 w 3617568"/>
              <a:gd name="connsiteY3-186" fmla="*/ 247997 h 1230423"/>
              <a:gd name="connsiteX0-187" fmla="*/ 1339915 w 3617806"/>
              <a:gd name="connsiteY0-188" fmla="*/ 1230423 h 1230423"/>
              <a:gd name="connsiteX1-189" fmla="*/ 238 w 3617806"/>
              <a:gd name="connsiteY1-190" fmla="*/ 458797 h 1230423"/>
              <a:gd name="connsiteX2-191" fmla="*/ 1224138 w 3617806"/>
              <a:gd name="connsiteY2-192" fmla="*/ 3353 h 1230423"/>
              <a:gd name="connsiteX3-193" fmla="*/ 3617806 w 3617806"/>
              <a:gd name="connsiteY3-194" fmla="*/ 247997 h 1230423"/>
              <a:gd name="connsiteX0-195" fmla="*/ 1339915 w 3617806"/>
              <a:gd name="connsiteY0-196" fmla="*/ 1230423 h 1230423"/>
              <a:gd name="connsiteX1-197" fmla="*/ 238 w 3617806"/>
              <a:gd name="connsiteY1-198" fmla="*/ 458797 h 1230423"/>
              <a:gd name="connsiteX2-199" fmla="*/ 1224138 w 3617806"/>
              <a:gd name="connsiteY2-200" fmla="*/ 3353 h 1230423"/>
              <a:gd name="connsiteX3-201" fmla="*/ 3617806 w 3617806"/>
              <a:gd name="connsiteY3-202" fmla="*/ 247997 h 1230423"/>
              <a:gd name="connsiteX0-203" fmla="*/ 1594054 w 3617806"/>
              <a:gd name="connsiteY0-204" fmla="*/ 1386089 h 1386089"/>
              <a:gd name="connsiteX1-205" fmla="*/ 238 w 3617806"/>
              <a:gd name="connsiteY1-206" fmla="*/ 458797 h 1386089"/>
              <a:gd name="connsiteX2-207" fmla="*/ 1224138 w 3617806"/>
              <a:gd name="connsiteY2-208" fmla="*/ 3353 h 1386089"/>
              <a:gd name="connsiteX3-209" fmla="*/ 3617806 w 3617806"/>
              <a:gd name="connsiteY3-210" fmla="*/ 247997 h 1386089"/>
              <a:gd name="connsiteX0-211" fmla="*/ 1594054 w 3617806"/>
              <a:gd name="connsiteY0-212" fmla="*/ 1386089 h 1386089"/>
              <a:gd name="connsiteX1-213" fmla="*/ 238 w 3617806"/>
              <a:gd name="connsiteY1-214" fmla="*/ 458797 h 1386089"/>
              <a:gd name="connsiteX2-215" fmla="*/ 1224138 w 3617806"/>
              <a:gd name="connsiteY2-216" fmla="*/ 3353 h 1386089"/>
              <a:gd name="connsiteX3-217" fmla="*/ 3617806 w 3617806"/>
              <a:gd name="connsiteY3-218" fmla="*/ 247997 h 1386089"/>
              <a:gd name="connsiteX0-219" fmla="*/ 1594054 w 3617806"/>
              <a:gd name="connsiteY0-220" fmla="*/ 1403747 h 1403747"/>
              <a:gd name="connsiteX1-221" fmla="*/ 238 w 3617806"/>
              <a:gd name="connsiteY1-222" fmla="*/ 476455 h 1403747"/>
              <a:gd name="connsiteX2-223" fmla="*/ 1224138 w 3617806"/>
              <a:gd name="connsiteY2-224" fmla="*/ 3148 h 1403747"/>
              <a:gd name="connsiteX3-225" fmla="*/ 3617806 w 3617806"/>
              <a:gd name="connsiteY3-226" fmla="*/ 265655 h 14037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617806" h="1403747">
                <a:moveTo>
                  <a:pt x="1594054" y="1403747"/>
                </a:moveTo>
                <a:cubicBezTo>
                  <a:pt x="483125" y="1033605"/>
                  <a:pt x="16852" y="715356"/>
                  <a:pt x="238" y="476455"/>
                </a:cubicBezTo>
                <a:cubicBezTo>
                  <a:pt x="-14117" y="106381"/>
                  <a:pt x="621210" y="38281"/>
                  <a:pt x="1224138" y="3148"/>
                </a:cubicBezTo>
                <a:cubicBezTo>
                  <a:pt x="1827066" y="-31985"/>
                  <a:pt x="3051068" y="237874"/>
                  <a:pt x="3617806" y="265655"/>
                </a:cubicBezTo>
              </a:path>
            </a:pathLst>
          </a:custGeom>
          <a:noFill/>
          <a:ln w="6350">
            <a:gradFill>
              <a:gsLst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53892">
                  <a:schemeClr val="accent1">
                    <a:lumMod val="20000"/>
                    <a:lumOff val="80000"/>
                    <a:alpha val="20000"/>
                  </a:schemeClr>
                </a:gs>
                <a:gs pos="96581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9" name="任意多边形: 形状 128"/>
          <p:cNvSpPr/>
          <p:nvPr userDrawn="1">
            <p:custDataLst>
              <p:tags r:id="rId59"/>
            </p:custDataLst>
          </p:nvPr>
        </p:nvSpPr>
        <p:spPr>
          <a:xfrm flipH="1">
            <a:off x="1339003" y="4941024"/>
            <a:ext cx="3938697" cy="1046169"/>
          </a:xfrm>
          <a:custGeom>
            <a:avLst/>
            <a:gdLst>
              <a:gd name="connsiteX0" fmla="*/ 1350223 w 4953055"/>
              <a:gd name="connsiteY0" fmla="*/ 1452563 h 1452563"/>
              <a:gd name="connsiteX1" fmla="*/ 55 w 4953055"/>
              <a:gd name="connsiteY1" fmla="*/ 604838 h 1452563"/>
              <a:gd name="connsiteX2" fmla="*/ 1393086 w 4953055"/>
              <a:gd name="connsiteY2" fmla="*/ 195263 h 1452563"/>
              <a:gd name="connsiteX3" fmla="*/ 3624317 w 4953055"/>
              <a:gd name="connsiteY3" fmla="*/ 414338 h 1452563"/>
              <a:gd name="connsiteX4" fmla="*/ 4619680 w 4953055"/>
              <a:gd name="connsiteY4" fmla="*/ 376238 h 1452563"/>
              <a:gd name="connsiteX5" fmla="*/ 4953055 w 4953055"/>
              <a:gd name="connsiteY5" fmla="*/ 0 h 1452563"/>
              <a:gd name="connsiteX0-1" fmla="*/ 1350762 w 4953594"/>
              <a:gd name="connsiteY0-2" fmla="*/ 1452563 h 1452563"/>
              <a:gd name="connsiteX1-3" fmla="*/ 594 w 4953594"/>
              <a:gd name="connsiteY1-4" fmla="*/ 604838 h 1452563"/>
              <a:gd name="connsiteX2-5" fmla="*/ 1393625 w 4953594"/>
              <a:gd name="connsiteY2-6" fmla="*/ 195263 h 1452563"/>
              <a:gd name="connsiteX3-7" fmla="*/ 3624856 w 4953594"/>
              <a:gd name="connsiteY3-8" fmla="*/ 414338 h 1452563"/>
              <a:gd name="connsiteX4-9" fmla="*/ 4620219 w 4953594"/>
              <a:gd name="connsiteY4-10" fmla="*/ 376238 h 1452563"/>
              <a:gd name="connsiteX5-11" fmla="*/ 4953594 w 4953594"/>
              <a:gd name="connsiteY5-12" fmla="*/ 0 h 1452563"/>
              <a:gd name="connsiteX0-13" fmla="*/ 1350940 w 4953772"/>
              <a:gd name="connsiteY0-14" fmla="*/ 1452563 h 1452563"/>
              <a:gd name="connsiteX1-15" fmla="*/ 772 w 4953772"/>
              <a:gd name="connsiteY1-16" fmla="*/ 604838 h 1452563"/>
              <a:gd name="connsiteX2-17" fmla="*/ 1393803 w 4953772"/>
              <a:gd name="connsiteY2-18" fmla="*/ 195263 h 1452563"/>
              <a:gd name="connsiteX3-19" fmla="*/ 3625034 w 4953772"/>
              <a:gd name="connsiteY3-20" fmla="*/ 414338 h 1452563"/>
              <a:gd name="connsiteX4-21" fmla="*/ 4620397 w 4953772"/>
              <a:gd name="connsiteY4-22" fmla="*/ 376238 h 1452563"/>
              <a:gd name="connsiteX5-23" fmla="*/ 4953772 w 4953772"/>
              <a:gd name="connsiteY5-24" fmla="*/ 0 h 1452563"/>
              <a:gd name="connsiteX0-25" fmla="*/ 1356872 w 4959704"/>
              <a:gd name="connsiteY0-26" fmla="*/ 1452563 h 1452563"/>
              <a:gd name="connsiteX1-27" fmla="*/ 6704 w 4959704"/>
              <a:gd name="connsiteY1-28" fmla="*/ 604838 h 1452563"/>
              <a:gd name="connsiteX2-29" fmla="*/ 1399735 w 4959704"/>
              <a:gd name="connsiteY2-30" fmla="*/ 195263 h 1452563"/>
              <a:gd name="connsiteX3-31" fmla="*/ 3630966 w 4959704"/>
              <a:gd name="connsiteY3-32" fmla="*/ 414338 h 1452563"/>
              <a:gd name="connsiteX4-33" fmla="*/ 4626329 w 4959704"/>
              <a:gd name="connsiteY4-34" fmla="*/ 376238 h 1452563"/>
              <a:gd name="connsiteX5-35" fmla="*/ 4959704 w 4959704"/>
              <a:gd name="connsiteY5-36" fmla="*/ 0 h 1452563"/>
              <a:gd name="connsiteX0-37" fmla="*/ 1356872 w 4626329"/>
              <a:gd name="connsiteY0-38" fmla="*/ 1260416 h 1260416"/>
              <a:gd name="connsiteX1-39" fmla="*/ 6704 w 4626329"/>
              <a:gd name="connsiteY1-40" fmla="*/ 412691 h 1260416"/>
              <a:gd name="connsiteX2-41" fmla="*/ 1399735 w 4626329"/>
              <a:gd name="connsiteY2-42" fmla="*/ 3116 h 1260416"/>
              <a:gd name="connsiteX3-43" fmla="*/ 3630966 w 4626329"/>
              <a:gd name="connsiteY3-44" fmla="*/ 222191 h 1260416"/>
              <a:gd name="connsiteX4-45" fmla="*/ 4626329 w 4626329"/>
              <a:gd name="connsiteY4-46" fmla="*/ 184091 h 1260416"/>
              <a:gd name="connsiteX0-47" fmla="*/ 1356872 w 4626329"/>
              <a:gd name="connsiteY0-48" fmla="*/ 1259270 h 1259270"/>
              <a:gd name="connsiteX1-49" fmla="*/ 6704 w 4626329"/>
              <a:gd name="connsiteY1-50" fmla="*/ 411545 h 1259270"/>
              <a:gd name="connsiteX2-51" fmla="*/ 1399735 w 4626329"/>
              <a:gd name="connsiteY2-52" fmla="*/ 1970 h 1259270"/>
              <a:gd name="connsiteX3-53" fmla="*/ 3630966 w 4626329"/>
              <a:gd name="connsiteY3-54" fmla="*/ 221045 h 1259270"/>
              <a:gd name="connsiteX4-55" fmla="*/ 4626329 w 4626329"/>
              <a:gd name="connsiteY4-56" fmla="*/ 182945 h 1259270"/>
              <a:gd name="connsiteX0-57" fmla="*/ 1350836 w 4620293"/>
              <a:gd name="connsiteY0-58" fmla="*/ 1240366 h 1240366"/>
              <a:gd name="connsiteX1-59" fmla="*/ 668 w 4620293"/>
              <a:gd name="connsiteY1-60" fmla="*/ 392641 h 1240366"/>
              <a:gd name="connsiteX2-61" fmla="*/ 1207961 w 4620293"/>
              <a:gd name="connsiteY2-62" fmla="*/ 2116 h 1240366"/>
              <a:gd name="connsiteX3-63" fmla="*/ 3624930 w 4620293"/>
              <a:gd name="connsiteY3-64" fmla="*/ 202141 h 1240366"/>
              <a:gd name="connsiteX4-65" fmla="*/ 4620293 w 4620293"/>
              <a:gd name="connsiteY4-66" fmla="*/ 164041 h 1240366"/>
              <a:gd name="connsiteX0-67" fmla="*/ 1354466 w 4623923"/>
              <a:gd name="connsiteY0-68" fmla="*/ 1240366 h 1240366"/>
              <a:gd name="connsiteX1-69" fmla="*/ 4298 w 4623923"/>
              <a:gd name="connsiteY1-70" fmla="*/ 392641 h 1240366"/>
              <a:gd name="connsiteX2-71" fmla="*/ 1211591 w 4623923"/>
              <a:gd name="connsiteY2-72" fmla="*/ 2116 h 1240366"/>
              <a:gd name="connsiteX3-73" fmla="*/ 3628560 w 4623923"/>
              <a:gd name="connsiteY3-74" fmla="*/ 202141 h 1240366"/>
              <a:gd name="connsiteX4-75" fmla="*/ 4623923 w 4623923"/>
              <a:gd name="connsiteY4-76" fmla="*/ 164041 h 1240366"/>
              <a:gd name="connsiteX0-77" fmla="*/ 1354466 w 4623923"/>
              <a:gd name="connsiteY0-78" fmla="*/ 1240366 h 1240366"/>
              <a:gd name="connsiteX1-79" fmla="*/ 4298 w 4623923"/>
              <a:gd name="connsiteY1-80" fmla="*/ 392641 h 1240366"/>
              <a:gd name="connsiteX2-81" fmla="*/ 1211591 w 4623923"/>
              <a:gd name="connsiteY2-82" fmla="*/ 2116 h 1240366"/>
              <a:gd name="connsiteX3-83" fmla="*/ 3628560 w 4623923"/>
              <a:gd name="connsiteY3-84" fmla="*/ 202141 h 1240366"/>
              <a:gd name="connsiteX4-85" fmla="*/ 4623923 w 4623923"/>
              <a:gd name="connsiteY4-86" fmla="*/ 164041 h 1240366"/>
              <a:gd name="connsiteX0-87" fmla="*/ 1350722 w 4620179"/>
              <a:gd name="connsiteY0-88" fmla="*/ 1245089 h 1245089"/>
              <a:gd name="connsiteX1-89" fmla="*/ 554 w 4620179"/>
              <a:gd name="connsiteY1-90" fmla="*/ 397364 h 1245089"/>
              <a:gd name="connsiteX2-91" fmla="*/ 1219753 w 4620179"/>
              <a:gd name="connsiteY2-92" fmla="*/ 2076 h 1245089"/>
              <a:gd name="connsiteX3-93" fmla="*/ 3624816 w 4620179"/>
              <a:gd name="connsiteY3-94" fmla="*/ 206864 h 1245089"/>
              <a:gd name="connsiteX4-95" fmla="*/ 4620179 w 4620179"/>
              <a:gd name="connsiteY4-96" fmla="*/ 168764 h 1245089"/>
              <a:gd name="connsiteX0-97" fmla="*/ 1350758 w 4620215"/>
              <a:gd name="connsiteY0-98" fmla="*/ 1249803 h 1249803"/>
              <a:gd name="connsiteX1-99" fmla="*/ 590 w 4620215"/>
              <a:gd name="connsiteY1-100" fmla="*/ 402078 h 1249803"/>
              <a:gd name="connsiteX2-101" fmla="*/ 1219789 w 4620215"/>
              <a:gd name="connsiteY2-102" fmla="*/ 6790 h 1249803"/>
              <a:gd name="connsiteX3-103" fmla="*/ 3624852 w 4620215"/>
              <a:gd name="connsiteY3-104" fmla="*/ 211578 h 1249803"/>
              <a:gd name="connsiteX4-105" fmla="*/ 4620215 w 4620215"/>
              <a:gd name="connsiteY4-106" fmla="*/ 173478 h 1249803"/>
              <a:gd name="connsiteX0-107" fmla="*/ 1336436 w 4605893"/>
              <a:gd name="connsiteY0-108" fmla="*/ 1249803 h 1249803"/>
              <a:gd name="connsiteX1-109" fmla="*/ 556 w 4605893"/>
              <a:gd name="connsiteY1-110" fmla="*/ 502091 h 1249803"/>
              <a:gd name="connsiteX2-111" fmla="*/ 1205467 w 4605893"/>
              <a:gd name="connsiteY2-112" fmla="*/ 6790 h 1249803"/>
              <a:gd name="connsiteX3-113" fmla="*/ 3610530 w 4605893"/>
              <a:gd name="connsiteY3-114" fmla="*/ 211578 h 1249803"/>
              <a:gd name="connsiteX4-115" fmla="*/ 4605893 w 4605893"/>
              <a:gd name="connsiteY4-116" fmla="*/ 173478 h 1249803"/>
              <a:gd name="connsiteX0-117" fmla="*/ 1340235 w 4609692"/>
              <a:gd name="connsiteY0-118" fmla="*/ 1249803 h 1249803"/>
              <a:gd name="connsiteX1-119" fmla="*/ 4355 w 4609692"/>
              <a:gd name="connsiteY1-120" fmla="*/ 502091 h 1249803"/>
              <a:gd name="connsiteX2-121" fmla="*/ 1209266 w 4609692"/>
              <a:gd name="connsiteY2-122" fmla="*/ 6790 h 1249803"/>
              <a:gd name="connsiteX3-123" fmla="*/ 3614329 w 4609692"/>
              <a:gd name="connsiteY3-124" fmla="*/ 211578 h 1249803"/>
              <a:gd name="connsiteX4-125" fmla="*/ 4609692 w 4609692"/>
              <a:gd name="connsiteY4-126" fmla="*/ 173478 h 1249803"/>
              <a:gd name="connsiteX0-127" fmla="*/ 1339663 w 4609120"/>
              <a:gd name="connsiteY0-128" fmla="*/ 1249803 h 1249803"/>
              <a:gd name="connsiteX1-129" fmla="*/ 3783 w 4609120"/>
              <a:gd name="connsiteY1-130" fmla="*/ 502091 h 1249803"/>
              <a:gd name="connsiteX2-131" fmla="*/ 1208694 w 4609120"/>
              <a:gd name="connsiteY2-132" fmla="*/ 6790 h 1249803"/>
              <a:gd name="connsiteX3-133" fmla="*/ 3613757 w 4609120"/>
              <a:gd name="connsiteY3-134" fmla="*/ 211578 h 1249803"/>
              <a:gd name="connsiteX4-135" fmla="*/ 4609120 w 4609120"/>
              <a:gd name="connsiteY4-136" fmla="*/ 173478 h 1249803"/>
              <a:gd name="connsiteX0-137" fmla="*/ 1339663 w 4609120"/>
              <a:gd name="connsiteY0-138" fmla="*/ 1249803 h 1249803"/>
              <a:gd name="connsiteX1-139" fmla="*/ 3783 w 4609120"/>
              <a:gd name="connsiteY1-140" fmla="*/ 502091 h 1249803"/>
              <a:gd name="connsiteX2-141" fmla="*/ 1208694 w 4609120"/>
              <a:gd name="connsiteY2-142" fmla="*/ 6790 h 1249803"/>
              <a:gd name="connsiteX3-143" fmla="*/ 3613757 w 4609120"/>
              <a:gd name="connsiteY3-144" fmla="*/ 211578 h 1249803"/>
              <a:gd name="connsiteX4-145" fmla="*/ 4609120 w 4609120"/>
              <a:gd name="connsiteY4-146" fmla="*/ 173478 h 1249803"/>
              <a:gd name="connsiteX0-147" fmla="*/ 1339663 w 3613757"/>
              <a:gd name="connsiteY0-148" fmla="*/ 1249803 h 1249803"/>
              <a:gd name="connsiteX1-149" fmla="*/ 3783 w 3613757"/>
              <a:gd name="connsiteY1-150" fmla="*/ 502091 h 1249803"/>
              <a:gd name="connsiteX2-151" fmla="*/ 1208694 w 3613757"/>
              <a:gd name="connsiteY2-152" fmla="*/ 6790 h 1249803"/>
              <a:gd name="connsiteX3-153" fmla="*/ 3613757 w 3613757"/>
              <a:gd name="connsiteY3-154" fmla="*/ 211578 h 1249803"/>
              <a:gd name="connsiteX0-155" fmla="*/ 1339666 w 3617557"/>
              <a:gd name="connsiteY0-156" fmla="*/ 1246855 h 1246855"/>
              <a:gd name="connsiteX1-157" fmla="*/ 3786 w 3617557"/>
              <a:gd name="connsiteY1-158" fmla="*/ 499143 h 1246855"/>
              <a:gd name="connsiteX2-159" fmla="*/ 1208697 w 3617557"/>
              <a:gd name="connsiteY2-160" fmla="*/ 3842 h 1246855"/>
              <a:gd name="connsiteX3-161" fmla="*/ 3617557 w 3617557"/>
              <a:gd name="connsiteY3-162" fmla="*/ 264429 h 1246855"/>
              <a:gd name="connsiteX0-163" fmla="*/ 1343446 w 3621337"/>
              <a:gd name="connsiteY0-164" fmla="*/ 1246183 h 1246183"/>
              <a:gd name="connsiteX1-165" fmla="*/ 3769 w 3621337"/>
              <a:gd name="connsiteY1-166" fmla="*/ 474557 h 1246183"/>
              <a:gd name="connsiteX2-167" fmla="*/ 1212477 w 3621337"/>
              <a:gd name="connsiteY2-168" fmla="*/ 3170 h 1246183"/>
              <a:gd name="connsiteX3-169" fmla="*/ 3621337 w 3621337"/>
              <a:gd name="connsiteY3-170" fmla="*/ 263757 h 1246183"/>
              <a:gd name="connsiteX0-171" fmla="*/ 1339677 w 3617568"/>
              <a:gd name="connsiteY0-172" fmla="*/ 1246183 h 1246183"/>
              <a:gd name="connsiteX1-173" fmla="*/ 0 w 3617568"/>
              <a:gd name="connsiteY1-174" fmla="*/ 474557 h 1246183"/>
              <a:gd name="connsiteX2-175" fmla="*/ 1208708 w 3617568"/>
              <a:gd name="connsiteY2-176" fmla="*/ 3170 h 1246183"/>
              <a:gd name="connsiteX3-177" fmla="*/ 3617568 w 3617568"/>
              <a:gd name="connsiteY3-178" fmla="*/ 263757 h 1246183"/>
              <a:gd name="connsiteX0-179" fmla="*/ 1339677 w 3617568"/>
              <a:gd name="connsiteY0-180" fmla="*/ 1230423 h 1230423"/>
              <a:gd name="connsiteX1-181" fmla="*/ 0 w 3617568"/>
              <a:gd name="connsiteY1-182" fmla="*/ 458797 h 1230423"/>
              <a:gd name="connsiteX2-183" fmla="*/ 1223900 w 3617568"/>
              <a:gd name="connsiteY2-184" fmla="*/ 3353 h 1230423"/>
              <a:gd name="connsiteX3-185" fmla="*/ 3617568 w 3617568"/>
              <a:gd name="connsiteY3-186" fmla="*/ 247997 h 1230423"/>
              <a:gd name="connsiteX0-187" fmla="*/ 1339915 w 3617806"/>
              <a:gd name="connsiteY0-188" fmla="*/ 1230423 h 1230423"/>
              <a:gd name="connsiteX1-189" fmla="*/ 238 w 3617806"/>
              <a:gd name="connsiteY1-190" fmla="*/ 458797 h 1230423"/>
              <a:gd name="connsiteX2-191" fmla="*/ 1224138 w 3617806"/>
              <a:gd name="connsiteY2-192" fmla="*/ 3353 h 1230423"/>
              <a:gd name="connsiteX3-193" fmla="*/ 3617806 w 3617806"/>
              <a:gd name="connsiteY3-194" fmla="*/ 247997 h 1230423"/>
              <a:gd name="connsiteX0-195" fmla="*/ 1339915 w 3617806"/>
              <a:gd name="connsiteY0-196" fmla="*/ 1230423 h 1230423"/>
              <a:gd name="connsiteX1-197" fmla="*/ 238 w 3617806"/>
              <a:gd name="connsiteY1-198" fmla="*/ 458797 h 1230423"/>
              <a:gd name="connsiteX2-199" fmla="*/ 1224138 w 3617806"/>
              <a:gd name="connsiteY2-200" fmla="*/ 3353 h 1230423"/>
              <a:gd name="connsiteX3-201" fmla="*/ 3617806 w 3617806"/>
              <a:gd name="connsiteY3-202" fmla="*/ 247997 h 1230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617806" h="1230423">
                <a:moveTo>
                  <a:pt x="1339915" y="1230423"/>
                </a:moveTo>
                <a:cubicBezTo>
                  <a:pt x="494572" y="982772"/>
                  <a:pt x="16852" y="697698"/>
                  <a:pt x="238" y="458797"/>
                </a:cubicBezTo>
                <a:cubicBezTo>
                  <a:pt x="-14117" y="88723"/>
                  <a:pt x="621210" y="38486"/>
                  <a:pt x="1224138" y="3353"/>
                </a:cubicBezTo>
                <a:cubicBezTo>
                  <a:pt x="1827066" y="-31780"/>
                  <a:pt x="3051068" y="220216"/>
                  <a:pt x="3617806" y="247997"/>
                </a:cubicBezTo>
              </a:path>
            </a:pathLst>
          </a:custGeom>
          <a:noFill/>
          <a:ln w="6350">
            <a:gradFill>
              <a:gsLst>
                <a:gs pos="0">
                  <a:schemeClr val="accent2">
                    <a:lumMod val="20000"/>
                    <a:lumOff val="80000"/>
                    <a:alpha val="0"/>
                  </a:schemeClr>
                </a:gs>
                <a:gs pos="74000">
                  <a:schemeClr val="accent2">
                    <a:lumMod val="20000"/>
                    <a:lumOff val="80000"/>
                    <a:alpha val="30000"/>
                  </a:schemeClr>
                </a:gs>
                <a:gs pos="96581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0" name="任意多边形: 形状 129"/>
          <p:cNvSpPr/>
          <p:nvPr userDrawn="1">
            <p:custDataLst>
              <p:tags r:id="rId60"/>
            </p:custDataLst>
          </p:nvPr>
        </p:nvSpPr>
        <p:spPr>
          <a:xfrm rot="19915576" flipH="1">
            <a:off x="3899801" y="5563590"/>
            <a:ext cx="371557" cy="459159"/>
          </a:xfrm>
          <a:custGeom>
            <a:avLst/>
            <a:gdLst>
              <a:gd name="connsiteX0" fmla="*/ 0 w 252118"/>
              <a:gd name="connsiteY0" fmla="*/ 64811 h 311560"/>
              <a:gd name="connsiteX1" fmla="*/ 116909 w 252118"/>
              <a:gd name="connsiteY1" fmla="*/ 109949 h 311560"/>
              <a:gd name="connsiteX2" fmla="*/ 122699 w 252118"/>
              <a:gd name="connsiteY2" fmla="*/ 0 h 311560"/>
              <a:gd name="connsiteX3" fmla="*/ 249743 w 252118"/>
              <a:gd name="connsiteY3" fmla="*/ 280012 h 311560"/>
              <a:gd name="connsiteX4" fmla="*/ 252118 w 252118"/>
              <a:gd name="connsiteY4" fmla="*/ 293315 h 311560"/>
              <a:gd name="connsiteX5" fmla="*/ 166236 w 252118"/>
              <a:gd name="connsiteY5" fmla="*/ 310806 h 311560"/>
              <a:gd name="connsiteX6" fmla="*/ 163173 w 252118"/>
              <a:gd name="connsiteY6" fmla="*/ 310513 h 311560"/>
              <a:gd name="connsiteX7" fmla="*/ 133929 w 252118"/>
              <a:gd name="connsiteY7" fmla="*/ 311560 h 311560"/>
              <a:gd name="connsiteX8" fmla="*/ 0 w 252118"/>
              <a:gd name="connsiteY8" fmla="*/ 64811 h 31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118" h="311560">
                <a:moveTo>
                  <a:pt x="0" y="64811"/>
                </a:moveTo>
                <a:cubicBezTo>
                  <a:pt x="37644" y="69429"/>
                  <a:pt x="116909" y="109949"/>
                  <a:pt x="116909" y="109949"/>
                </a:cubicBezTo>
                <a:cubicBezTo>
                  <a:pt x="116909" y="109949"/>
                  <a:pt x="123266" y="71168"/>
                  <a:pt x="122699" y="0"/>
                </a:cubicBezTo>
                <a:cubicBezTo>
                  <a:pt x="201299" y="73486"/>
                  <a:pt x="236870" y="214232"/>
                  <a:pt x="249743" y="280012"/>
                </a:cubicBezTo>
                <a:lnTo>
                  <a:pt x="252118" y="293315"/>
                </a:lnTo>
                <a:lnTo>
                  <a:pt x="166236" y="310806"/>
                </a:lnTo>
                <a:lnTo>
                  <a:pt x="163173" y="310513"/>
                </a:lnTo>
                <a:cubicBezTo>
                  <a:pt x="152881" y="309955"/>
                  <a:pt x="142996" y="310077"/>
                  <a:pt x="133929" y="311560"/>
                </a:cubicBezTo>
                <a:cubicBezTo>
                  <a:pt x="97740" y="128950"/>
                  <a:pt x="32992" y="104160"/>
                  <a:pt x="0" y="64811"/>
                </a:cubicBezTo>
                <a:close/>
              </a:path>
            </a:pathLst>
          </a:custGeom>
          <a:gradFill flip="none" rotWithShape="1">
            <a:gsLst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  <a:alpha val="72000"/>
                </a:schemeClr>
              </a:gs>
              <a:gs pos="32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1" name="图形 3"/>
          <p:cNvSpPr/>
          <p:nvPr userDrawn="1">
            <p:custDataLst>
              <p:tags r:id="rId61"/>
            </p:custDataLst>
          </p:nvPr>
        </p:nvSpPr>
        <p:spPr>
          <a:xfrm flipH="1">
            <a:off x="3769031" y="4205735"/>
            <a:ext cx="347478" cy="616197"/>
          </a:xfrm>
          <a:custGeom>
            <a:avLst/>
            <a:gdLst>
              <a:gd name="connsiteX0" fmla="*/ 336669 w 439047"/>
              <a:gd name="connsiteY0" fmla="*/ 778544 h 778579"/>
              <a:gd name="connsiteX1" fmla="*/ 319106 w 439047"/>
              <a:gd name="connsiteY1" fmla="*/ 773270 h 778579"/>
              <a:gd name="connsiteX2" fmla="*/ 316200 w 439047"/>
              <a:gd name="connsiteY2" fmla="*/ 774831 h 778579"/>
              <a:gd name="connsiteX3" fmla="*/ 313007 w 439047"/>
              <a:gd name="connsiteY3" fmla="*/ 749447 h 778579"/>
              <a:gd name="connsiteX4" fmla="*/ 308522 w 439047"/>
              <a:gd name="connsiteY4" fmla="*/ 722556 h 778579"/>
              <a:gd name="connsiteX5" fmla="*/ 306047 w 439047"/>
              <a:gd name="connsiteY5" fmla="*/ 630456 h 778579"/>
              <a:gd name="connsiteX6" fmla="*/ 302046 w 439047"/>
              <a:gd name="connsiteY6" fmla="*/ 605879 h 778579"/>
              <a:gd name="connsiteX7" fmla="*/ 288090 w 439047"/>
              <a:gd name="connsiteY7" fmla="*/ 562915 h 778579"/>
              <a:gd name="connsiteX8" fmla="*/ 269558 w 439047"/>
              <a:gd name="connsiteY8" fmla="*/ 522354 h 778579"/>
              <a:gd name="connsiteX9" fmla="*/ 264482 w 439047"/>
              <a:gd name="connsiteY9" fmla="*/ 512434 h 778579"/>
              <a:gd name="connsiteX10" fmla="*/ 241914 w 439047"/>
              <a:gd name="connsiteY10" fmla="*/ 559955 h 778579"/>
              <a:gd name="connsiteX11" fmla="*/ 234326 w 439047"/>
              <a:gd name="connsiteY11" fmla="*/ 575185 h 778579"/>
              <a:gd name="connsiteX12" fmla="*/ 201461 w 439047"/>
              <a:gd name="connsiteY12" fmla="*/ 610741 h 778579"/>
              <a:gd name="connsiteX13" fmla="*/ 136342 w 439047"/>
              <a:gd name="connsiteY13" fmla="*/ 646332 h 778579"/>
              <a:gd name="connsiteX14" fmla="*/ 109272 w 439047"/>
              <a:gd name="connsiteY14" fmla="*/ 670155 h 778579"/>
              <a:gd name="connsiteX15" fmla="*/ 103764 w 439047"/>
              <a:gd name="connsiteY15" fmla="*/ 678228 h 778579"/>
              <a:gd name="connsiteX16" fmla="*/ 72783 w 439047"/>
              <a:gd name="connsiteY16" fmla="*/ 727973 h 778579"/>
              <a:gd name="connsiteX17" fmla="*/ 75977 w 439047"/>
              <a:gd name="connsiteY17" fmla="*/ 748047 h 778579"/>
              <a:gd name="connsiteX18" fmla="*/ 83457 w 439047"/>
              <a:gd name="connsiteY18" fmla="*/ 764821 h 778579"/>
              <a:gd name="connsiteX19" fmla="*/ 78560 w 439047"/>
              <a:gd name="connsiteY19" fmla="*/ 772427 h 778579"/>
              <a:gd name="connsiteX20" fmla="*/ 34537 w 439047"/>
              <a:gd name="connsiteY20" fmla="*/ 756246 h 778579"/>
              <a:gd name="connsiteX21" fmla="*/ 3789 w 439047"/>
              <a:gd name="connsiteY21" fmla="*/ 700760 h 778579"/>
              <a:gd name="connsiteX22" fmla="*/ 2426 w 439047"/>
              <a:gd name="connsiteY22" fmla="*/ 688991 h 778579"/>
              <a:gd name="connsiteX23" fmla="*/ 2803 w 439047"/>
              <a:gd name="connsiteY23" fmla="*/ 684776 h 778579"/>
              <a:gd name="connsiteX24" fmla="*/ 7987 w 439047"/>
              <a:gd name="connsiteY24" fmla="*/ 670460 h 778579"/>
              <a:gd name="connsiteX25" fmla="*/ 10247 w 439047"/>
              <a:gd name="connsiteY25" fmla="*/ 669043 h 778579"/>
              <a:gd name="connsiteX26" fmla="*/ 58271 w 439047"/>
              <a:gd name="connsiteY26" fmla="*/ 632232 h 778579"/>
              <a:gd name="connsiteX27" fmla="*/ 119156 w 439047"/>
              <a:gd name="connsiteY27" fmla="*/ 574037 h 778579"/>
              <a:gd name="connsiteX28" fmla="*/ 156542 w 439047"/>
              <a:gd name="connsiteY28" fmla="*/ 554447 h 778579"/>
              <a:gd name="connsiteX29" fmla="*/ 169691 w 439047"/>
              <a:gd name="connsiteY29" fmla="*/ 540742 h 778579"/>
              <a:gd name="connsiteX30" fmla="*/ 174606 w 439047"/>
              <a:gd name="connsiteY30" fmla="*/ 481004 h 778579"/>
              <a:gd name="connsiteX31" fmla="*/ 168704 w 439047"/>
              <a:gd name="connsiteY31" fmla="*/ 440462 h 778579"/>
              <a:gd name="connsiteX32" fmla="*/ 167018 w 439047"/>
              <a:gd name="connsiteY32" fmla="*/ 401892 h 778579"/>
              <a:gd name="connsiteX33" fmla="*/ 165744 w 439047"/>
              <a:gd name="connsiteY33" fmla="*/ 397390 h 778579"/>
              <a:gd name="connsiteX34" fmla="*/ 151142 w 439047"/>
              <a:gd name="connsiteY34" fmla="*/ 382087 h 778579"/>
              <a:gd name="connsiteX35" fmla="*/ 152846 w 439047"/>
              <a:gd name="connsiteY35" fmla="*/ 430111 h 778579"/>
              <a:gd name="connsiteX36" fmla="*/ 150640 w 439047"/>
              <a:gd name="connsiteY36" fmla="*/ 430882 h 778579"/>
              <a:gd name="connsiteX37" fmla="*/ 146657 w 439047"/>
              <a:gd name="connsiteY37" fmla="*/ 422217 h 778579"/>
              <a:gd name="connsiteX38" fmla="*/ 144989 w 439047"/>
              <a:gd name="connsiteY38" fmla="*/ 388366 h 778579"/>
              <a:gd name="connsiteX39" fmla="*/ 129830 w 439047"/>
              <a:gd name="connsiteY39" fmla="*/ 374607 h 778579"/>
              <a:gd name="connsiteX40" fmla="*/ 116591 w 439047"/>
              <a:gd name="connsiteY40" fmla="*/ 363951 h 778579"/>
              <a:gd name="connsiteX41" fmla="*/ 97791 w 439047"/>
              <a:gd name="connsiteY41" fmla="*/ 328054 h 778579"/>
              <a:gd name="connsiteX42" fmla="*/ 99208 w 439047"/>
              <a:gd name="connsiteY42" fmla="*/ 293844 h 778579"/>
              <a:gd name="connsiteX43" fmla="*/ 106599 w 439047"/>
              <a:gd name="connsiteY43" fmla="*/ 277538 h 778579"/>
              <a:gd name="connsiteX44" fmla="*/ 113236 w 439047"/>
              <a:gd name="connsiteY44" fmla="*/ 266218 h 778579"/>
              <a:gd name="connsiteX45" fmla="*/ 123426 w 439047"/>
              <a:gd name="connsiteY45" fmla="*/ 240852 h 778579"/>
              <a:gd name="connsiteX46" fmla="*/ 127659 w 439047"/>
              <a:gd name="connsiteY46" fmla="*/ 233084 h 778579"/>
              <a:gd name="connsiteX47" fmla="*/ 157941 w 439047"/>
              <a:gd name="connsiteY47" fmla="*/ 193564 h 778579"/>
              <a:gd name="connsiteX48" fmla="*/ 170229 w 439047"/>
              <a:gd name="connsiteY48" fmla="*/ 174315 h 778579"/>
              <a:gd name="connsiteX49" fmla="*/ 174409 w 439047"/>
              <a:gd name="connsiteY49" fmla="*/ 167194 h 778579"/>
              <a:gd name="connsiteX50" fmla="*/ 185854 w 439047"/>
              <a:gd name="connsiteY50" fmla="*/ 153470 h 778579"/>
              <a:gd name="connsiteX51" fmla="*/ 228370 w 439047"/>
              <a:gd name="connsiteY51" fmla="*/ 123529 h 778579"/>
              <a:gd name="connsiteX52" fmla="*/ 238595 w 439047"/>
              <a:gd name="connsiteY52" fmla="*/ 111564 h 778579"/>
              <a:gd name="connsiteX53" fmla="*/ 232980 w 439047"/>
              <a:gd name="connsiteY53" fmla="*/ 85570 h 778579"/>
              <a:gd name="connsiteX54" fmla="*/ 230630 w 439047"/>
              <a:gd name="connsiteY54" fmla="*/ 78807 h 778579"/>
              <a:gd name="connsiteX55" fmla="*/ 263764 w 439047"/>
              <a:gd name="connsiteY55" fmla="*/ 1794 h 778579"/>
              <a:gd name="connsiteX56" fmla="*/ 266778 w 439047"/>
              <a:gd name="connsiteY56" fmla="*/ 0 h 778579"/>
              <a:gd name="connsiteX57" fmla="*/ 281129 w 439047"/>
              <a:gd name="connsiteY57" fmla="*/ 0 h 778579"/>
              <a:gd name="connsiteX58" fmla="*/ 304504 w 439047"/>
              <a:gd name="connsiteY58" fmla="*/ 10692 h 778579"/>
              <a:gd name="connsiteX59" fmla="*/ 324129 w 439047"/>
              <a:gd name="connsiteY59" fmla="*/ 33421 h 778579"/>
              <a:gd name="connsiteX60" fmla="*/ 322371 w 439047"/>
              <a:gd name="connsiteY60" fmla="*/ 61424 h 778579"/>
              <a:gd name="connsiteX61" fmla="*/ 325816 w 439047"/>
              <a:gd name="connsiteY61" fmla="*/ 78861 h 778579"/>
              <a:gd name="connsiteX62" fmla="*/ 328435 w 439047"/>
              <a:gd name="connsiteY62" fmla="*/ 85104 h 778579"/>
              <a:gd name="connsiteX63" fmla="*/ 317115 w 439047"/>
              <a:gd name="connsiteY63" fmla="*/ 107187 h 778579"/>
              <a:gd name="connsiteX64" fmla="*/ 303481 w 439047"/>
              <a:gd name="connsiteY64" fmla="*/ 120067 h 778579"/>
              <a:gd name="connsiteX65" fmla="*/ 292628 w 439047"/>
              <a:gd name="connsiteY65" fmla="*/ 125359 h 778579"/>
              <a:gd name="connsiteX66" fmla="*/ 295678 w 439047"/>
              <a:gd name="connsiteY66" fmla="*/ 166691 h 778579"/>
              <a:gd name="connsiteX67" fmla="*/ 312415 w 439047"/>
              <a:gd name="connsiteY67" fmla="*/ 249804 h 778579"/>
              <a:gd name="connsiteX68" fmla="*/ 310173 w 439047"/>
              <a:gd name="connsiteY68" fmla="*/ 351734 h 778579"/>
              <a:gd name="connsiteX69" fmla="*/ 308451 w 439047"/>
              <a:gd name="connsiteY69" fmla="*/ 370768 h 778579"/>
              <a:gd name="connsiteX70" fmla="*/ 324165 w 439047"/>
              <a:gd name="connsiteY70" fmla="*/ 404601 h 778579"/>
              <a:gd name="connsiteX71" fmla="*/ 335826 w 439047"/>
              <a:gd name="connsiteY71" fmla="*/ 428209 h 778579"/>
              <a:gd name="connsiteX72" fmla="*/ 345477 w 439047"/>
              <a:gd name="connsiteY72" fmla="*/ 447637 h 778579"/>
              <a:gd name="connsiteX73" fmla="*/ 359488 w 439047"/>
              <a:gd name="connsiteY73" fmla="*/ 512398 h 778579"/>
              <a:gd name="connsiteX74" fmla="*/ 368206 w 439047"/>
              <a:gd name="connsiteY74" fmla="*/ 575939 h 778579"/>
              <a:gd name="connsiteX75" fmla="*/ 369749 w 439047"/>
              <a:gd name="connsiteY75" fmla="*/ 617827 h 778579"/>
              <a:gd name="connsiteX76" fmla="*/ 383400 w 439047"/>
              <a:gd name="connsiteY76" fmla="*/ 702679 h 778579"/>
              <a:gd name="connsiteX77" fmla="*/ 381822 w 439047"/>
              <a:gd name="connsiteY77" fmla="*/ 720798 h 778579"/>
              <a:gd name="connsiteX78" fmla="*/ 386360 w 439047"/>
              <a:gd name="connsiteY78" fmla="*/ 734934 h 778579"/>
              <a:gd name="connsiteX79" fmla="*/ 416660 w 439047"/>
              <a:gd name="connsiteY79" fmla="*/ 750039 h 778579"/>
              <a:gd name="connsiteX80" fmla="*/ 439048 w 439047"/>
              <a:gd name="connsiteY80" fmla="*/ 757053 h 778579"/>
              <a:gd name="connsiteX81" fmla="*/ 439048 w 439047"/>
              <a:gd name="connsiteY81" fmla="*/ 760641 h 778579"/>
              <a:gd name="connsiteX82" fmla="*/ 404963 w 439047"/>
              <a:gd name="connsiteY82" fmla="*/ 778580 h 778579"/>
              <a:gd name="connsiteX83" fmla="*/ 336794 w 439047"/>
              <a:gd name="connsiteY83" fmla="*/ 778580 h 77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39047" h="778579">
                <a:moveTo>
                  <a:pt x="336669" y="778544"/>
                </a:moveTo>
                <a:cubicBezTo>
                  <a:pt x="330821" y="776786"/>
                  <a:pt x="324955" y="775028"/>
                  <a:pt x="319106" y="773270"/>
                </a:cubicBezTo>
                <a:cubicBezTo>
                  <a:pt x="318138" y="773790"/>
                  <a:pt x="317169" y="774310"/>
                  <a:pt x="316200" y="774831"/>
                </a:cubicBezTo>
                <a:cubicBezTo>
                  <a:pt x="315160" y="766363"/>
                  <a:pt x="314281" y="757878"/>
                  <a:pt x="313007" y="749447"/>
                </a:cubicBezTo>
                <a:cubicBezTo>
                  <a:pt x="311644" y="740459"/>
                  <a:pt x="308863" y="731561"/>
                  <a:pt x="308522" y="722556"/>
                </a:cubicBezTo>
                <a:cubicBezTo>
                  <a:pt x="307338" y="691862"/>
                  <a:pt x="307213" y="661132"/>
                  <a:pt x="306047" y="630456"/>
                </a:cubicBezTo>
                <a:cubicBezTo>
                  <a:pt x="305742" y="622204"/>
                  <a:pt x="301275" y="613862"/>
                  <a:pt x="302046" y="605879"/>
                </a:cubicBezTo>
                <a:cubicBezTo>
                  <a:pt x="303697" y="589034"/>
                  <a:pt x="295947" y="576441"/>
                  <a:pt x="288090" y="562915"/>
                </a:cubicBezTo>
                <a:cubicBezTo>
                  <a:pt x="280645" y="550124"/>
                  <a:pt x="275694" y="535916"/>
                  <a:pt x="269558" y="522354"/>
                </a:cubicBezTo>
                <a:cubicBezTo>
                  <a:pt x="268267" y="519466"/>
                  <a:pt x="266688" y="516721"/>
                  <a:pt x="264482" y="512434"/>
                </a:cubicBezTo>
                <a:cubicBezTo>
                  <a:pt x="256445" y="529350"/>
                  <a:pt x="249215" y="544671"/>
                  <a:pt x="241914" y="559955"/>
                </a:cubicBezTo>
                <a:cubicBezTo>
                  <a:pt x="239474" y="565067"/>
                  <a:pt x="236837" y="570090"/>
                  <a:pt x="234326" y="575185"/>
                </a:cubicBezTo>
                <a:cubicBezTo>
                  <a:pt x="226863" y="590254"/>
                  <a:pt x="216620" y="602632"/>
                  <a:pt x="201461" y="610741"/>
                </a:cubicBezTo>
                <a:cubicBezTo>
                  <a:pt x="179647" y="622401"/>
                  <a:pt x="158120" y="634582"/>
                  <a:pt x="136342" y="646332"/>
                </a:cubicBezTo>
                <a:cubicBezTo>
                  <a:pt x="125435" y="652216"/>
                  <a:pt x="115084" y="658495"/>
                  <a:pt x="109272" y="670155"/>
                </a:cubicBezTo>
                <a:cubicBezTo>
                  <a:pt x="107819" y="673062"/>
                  <a:pt x="106258" y="676470"/>
                  <a:pt x="103764" y="678228"/>
                </a:cubicBezTo>
                <a:cubicBezTo>
                  <a:pt x="86274" y="690427"/>
                  <a:pt x="81323" y="710357"/>
                  <a:pt x="72783" y="727973"/>
                </a:cubicBezTo>
                <a:cubicBezTo>
                  <a:pt x="69501" y="734719"/>
                  <a:pt x="69375" y="741518"/>
                  <a:pt x="75977" y="748047"/>
                </a:cubicBezTo>
                <a:cubicBezTo>
                  <a:pt x="80085" y="752102"/>
                  <a:pt x="81968" y="758901"/>
                  <a:pt x="83457" y="764821"/>
                </a:cubicBezTo>
                <a:cubicBezTo>
                  <a:pt x="83978" y="766902"/>
                  <a:pt x="80946" y="771530"/>
                  <a:pt x="78560" y="772427"/>
                </a:cubicBezTo>
                <a:cubicBezTo>
                  <a:pt x="61823" y="778706"/>
                  <a:pt x="43489" y="771907"/>
                  <a:pt x="34537" y="756246"/>
                </a:cubicBezTo>
                <a:cubicBezTo>
                  <a:pt x="24025" y="737894"/>
                  <a:pt x="13710" y="719434"/>
                  <a:pt x="3789" y="700760"/>
                </a:cubicBezTo>
                <a:cubicBezTo>
                  <a:pt x="2067" y="697513"/>
                  <a:pt x="2713" y="692956"/>
                  <a:pt x="2426" y="688991"/>
                </a:cubicBezTo>
                <a:cubicBezTo>
                  <a:pt x="2318" y="687574"/>
                  <a:pt x="3431" y="685529"/>
                  <a:pt x="2803" y="684776"/>
                </a:cubicBezTo>
                <a:cubicBezTo>
                  <a:pt x="-4014" y="676793"/>
                  <a:pt x="3144" y="674066"/>
                  <a:pt x="7987" y="670460"/>
                </a:cubicBezTo>
                <a:cubicBezTo>
                  <a:pt x="8705" y="669922"/>
                  <a:pt x="9422" y="669240"/>
                  <a:pt x="10247" y="669043"/>
                </a:cubicBezTo>
                <a:cubicBezTo>
                  <a:pt x="31541" y="663643"/>
                  <a:pt x="43776" y="646583"/>
                  <a:pt x="58271" y="632232"/>
                </a:cubicBezTo>
                <a:cubicBezTo>
                  <a:pt x="78219" y="612481"/>
                  <a:pt x="98741" y="593304"/>
                  <a:pt x="119156" y="574037"/>
                </a:cubicBezTo>
                <a:cubicBezTo>
                  <a:pt x="129740" y="564063"/>
                  <a:pt x="141455" y="555865"/>
                  <a:pt x="156542" y="554447"/>
                </a:cubicBezTo>
                <a:cubicBezTo>
                  <a:pt x="165045" y="553658"/>
                  <a:pt x="169045" y="549371"/>
                  <a:pt x="169691" y="540742"/>
                </a:cubicBezTo>
                <a:cubicBezTo>
                  <a:pt x="171180" y="520811"/>
                  <a:pt x="174427" y="500935"/>
                  <a:pt x="174606" y="481004"/>
                </a:cubicBezTo>
                <a:cubicBezTo>
                  <a:pt x="174732" y="467496"/>
                  <a:pt x="170965" y="453952"/>
                  <a:pt x="168704" y="440462"/>
                </a:cubicBezTo>
                <a:cubicBezTo>
                  <a:pt x="166570" y="427671"/>
                  <a:pt x="160703" y="415113"/>
                  <a:pt x="167018" y="401892"/>
                </a:cubicBezTo>
                <a:cubicBezTo>
                  <a:pt x="167538" y="400816"/>
                  <a:pt x="166695" y="398466"/>
                  <a:pt x="165744" y="397390"/>
                </a:cubicBezTo>
                <a:cubicBezTo>
                  <a:pt x="161170" y="392313"/>
                  <a:pt x="156326" y="387487"/>
                  <a:pt x="151142" y="382087"/>
                </a:cubicBezTo>
                <a:cubicBezTo>
                  <a:pt x="143249" y="398932"/>
                  <a:pt x="148935" y="414504"/>
                  <a:pt x="152846" y="430111"/>
                </a:cubicBezTo>
                <a:cubicBezTo>
                  <a:pt x="152111" y="430362"/>
                  <a:pt x="151375" y="430631"/>
                  <a:pt x="150640" y="430882"/>
                </a:cubicBezTo>
                <a:cubicBezTo>
                  <a:pt x="149258" y="427994"/>
                  <a:pt x="146926" y="425195"/>
                  <a:pt x="146657" y="422217"/>
                </a:cubicBezTo>
                <a:cubicBezTo>
                  <a:pt x="145670" y="410970"/>
                  <a:pt x="144540" y="399614"/>
                  <a:pt x="144989" y="388366"/>
                </a:cubicBezTo>
                <a:cubicBezTo>
                  <a:pt x="145545" y="374463"/>
                  <a:pt x="143571" y="372077"/>
                  <a:pt x="129830" y="374607"/>
                </a:cubicBezTo>
                <a:cubicBezTo>
                  <a:pt x="121668" y="376114"/>
                  <a:pt x="118564" y="373620"/>
                  <a:pt x="116591" y="363951"/>
                </a:cubicBezTo>
                <a:cubicBezTo>
                  <a:pt x="100356" y="357690"/>
                  <a:pt x="93306" y="345581"/>
                  <a:pt x="97791" y="328054"/>
                </a:cubicBezTo>
                <a:cubicBezTo>
                  <a:pt x="100751" y="316502"/>
                  <a:pt x="102563" y="305361"/>
                  <a:pt x="99208" y="293844"/>
                </a:cubicBezTo>
                <a:cubicBezTo>
                  <a:pt x="96948" y="286095"/>
                  <a:pt x="100212" y="280928"/>
                  <a:pt x="106599" y="277538"/>
                </a:cubicBezTo>
                <a:cubicBezTo>
                  <a:pt x="111460" y="274954"/>
                  <a:pt x="112070" y="271241"/>
                  <a:pt x="113236" y="266218"/>
                </a:cubicBezTo>
                <a:cubicBezTo>
                  <a:pt x="115246" y="257446"/>
                  <a:pt x="119784" y="249230"/>
                  <a:pt x="123426" y="240852"/>
                </a:cubicBezTo>
                <a:cubicBezTo>
                  <a:pt x="124610" y="238143"/>
                  <a:pt x="127229" y="235829"/>
                  <a:pt x="127659" y="233084"/>
                </a:cubicBezTo>
                <a:cubicBezTo>
                  <a:pt x="130601" y="214302"/>
                  <a:pt x="143177" y="203431"/>
                  <a:pt x="157941" y="193564"/>
                </a:cubicBezTo>
                <a:cubicBezTo>
                  <a:pt x="164255" y="189348"/>
                  <a:pt x="171270" y="184290"/>
                  <a:pt x="170229" y="174315"/>
                </a:cubicBezTo>
                <a:cubicBezTo>
                  <a:pt x="169978" y="172001"/>
                  <a:pt x="172543" y="167552"/>
                  <a:pt x="174409" y="167194"/>
                </a:cubicBezTo>
                <a:cubicBezTo>
                  <a:pt x="182482" y="165651"/>
                  <a:pt x="182876" y="159139"/>
                  <a:pt x="185854" y="153470"/>
                </a:cubicBezTo>
                <a:cubicBezTo>
                  <a:pt x="194770" y="136500"/>
                  <a:pt x="206269" y="122112"/>
                  <a:pt x="228370" y="123529"/>
                </a:cubicBezTo>
                <a:cubicBezTo>
                  <a:pt x="237358" y="124104"/>
                  <a:pt x="240156" y="119637"/>
                  <a:pt x="238595" y="111564"/>
                </a:cubicBezTo>
                <a:cubicBezTo>
                  <a:pt x="236909" y="102863"/>
                  <a:pt x="234954" y="94217"/>
                  <a:pt x="232980" y="85570"/>
                </a:cubicBezTo>
                <a:cubicBezTo>
                  <a:pt x="232460" y="83256"/>
                  <a:pt x="231420" y="81067"/>
                  <a:pt x="230630" y="78807"/>
                </a:cubicBezTo>
                <a:cubicBezTo>
                  <a:pt x="217176" y="39987"/>
                  <a:pt x="226056" y="19356"/>
                  <a:pt x="263764" y="1794"/>
                </a:cubicBezTo>
                <a:cubicBezTo>
                  <a:pt x="264822" y="1310"/>
                  <a:pt x="265773" y="592"/>
                  <a:pt x="266778" y="0"/>
                </a:cubicBezTo>
                <a:cubicBezTo>
                  <a:pt x="271568" y="0"/>
                  <a:pt x="276339" y="0"/>
                  <a:pt x="281129" y="0"/>
                </a:cubicBezTo>
                <a:cubicBezTo>
                  <a:pt x="288933" y="3516"/>
                  <a:pt x="296987" y="6602"/>
                  <a:pt x="304504" y="10692"/>
                </a:cubicBezTo>
                <a:cubicBezTo>
                  <a:pt x="313814" y="15751"/>
                  <a:pt x="323304" y="22263"/>
                  <a:pt x="324129" y="33421"/>
                </a:cubicBezTo>
                <a:cubicBezTo>
                  <a:pt x="324811" y="42606"/>
                  <a:pt x="323753" y="52562"/>
                  <a:pt x="322371" y="61424"/>
                </a:cubicBezTo>
                <a:cubicBezTo>
                  <a:pt x="321205" y="68940"/>
                  <a:pt x="322461" y="73407"/>
                  <a:pt x="325816" y="78861"/>
                </a:cubicBezTo>
                <a:cubicBezTo>
                  <a:pt x="326856" y="80565"/>
                  <a:pt x="327394" y="82574"/>
                  <a:pt x="328435" y="85104"/>
                </a:cubicBezTo>
                <a:cubicBezTo>
                  <a:pt x="315249" y="87723"/>
                  <a:pt x="318819" y="99634"/>
                  <a:pt x="317115" y="107187"/>
                </a:cubicBezTo>
                <a:cubicBezTo>
                  <a:pt x="315088" y="116103"/>
                  <a:pt x="311949" y="119278"/>
                  <a:pt x="303481" y="120067"/>
                </a:cubicBezTo>
                <a:cubicBezTo>
                  <a:pt x="299571" y="120426"/>
                  <a:pt x="292933" y="123063"/>
                  <a:pt x="292628" y="125359"/>
                </a:cubicBezTo>
                <a:cubicBezTo>
                  <a:pt x="290745" y="139190"/>
                  <a:pt x="285793" y="153344"/>
                  <a:pt x="295678" y="166691"/>
                </a:cubicBezTo>
                <a:cubicBezTo>
                  <a:pt x="314137" y="191645"/>
                  <a:pt x="317008" y="221137"/>
                  <a:pt x="312415" y="249804"/>
                </a:cubicBezTo>
                <a:cubicBezTo>
                  <a:pt x="306944" y="284014"/>
                  <a:pt x="311339" y="317793"/>
                  <a:pt x="310173" y="351734"/>
                </a:cubicBezTo>
                <a:cubicBezTo>
                  <a:pt x="309975" y="357600"/>
                  <a:pt x="309132" y="363466"/>
                  <a:pt x="308451" y="370768"/>
                </a:cubicBezTo>
                <a:cubicBezTo>
                  <a:pt x="313025" y="380634"/>
                  <a:pt x="318514" y="392654"/>
                  <a:pt x="324165" y="404601"/>
                </a:cubicBezTo>
                <a:cubicBezTo>
                  <a:pt x="327915" y="412530"/>
                  <a:pt x="331879" y="420370"/>
                  <a:pt x="335826" y="428209"/>
                </a:cubicBezTo>
                <a:cubicBezTo>
                  <a:pt x="339073" y="434685"/>
                  <a:pt x="343791" y="440785"/>
                  <a:pt x="345477" y="447637"/>
                </a:cubicBezTo>
                <a:cubicBezTo>
                  <a:pt x="350733" y="469075"/>
                  <a:pt x="354644" y="490853"/>
                  <a:pt x="359488" y="512398"/>
                </a:cubicBezTo>
                <a:cubicBezTo>
                  <a:pt x="364188" y="533333"/>
                  <a:pt x="369928" y="553927"/>
                  <a:pt x="368206" y="575939"/>
                </a:cubicBezTo>
                <a:cubicBezTo>
                  <a:pt x="367112" y="589788"/>
                  <a:pt x="367847" y="604031"/>
                  <a:pt x="369749" y="617827"/>
                </a:cubicBezTo>
                <a:cubicBezTo>
                  <a:pt x="373659" y="646207"/>
                  <a:pt x="379167" y="674353"/>
                  <a:pt x="383400" y="702679"/>
                </a:cubicBezTo>
                <a:cubicBezTo>
                  <a:pt x="384262" y="708509"/>
                  <a:pt x="382414" y="714752"/>
                  <a:pt x="381822" y="720798"/>
                </a:cubicBezTo>
                <a:cubicBezTo>
                  <a:pt x="382270" y="725247"/>
                  <a:pt x="384100" y="730180"/>
                  <a:pt x="386360" y="734934"/>
                </a:cubicBezTo>
                <a:cubicBezTo>
                  <a:pt x="392514" y="747814"/>
                  <a:pt x="405017" y="747760"/>
                  <a:pt x="416660" y="750039"/>
                </a:cubicBezTo>
                <a:cubicBezTo>
                  <a:pt x="424284" y="751528"/>
                  <a:pt x="431585" y="754649"/>
                  <a:pt x="439048" y="757053"/>
                </a:cubicBezTo>
                <a:lnTo>
                  <a:pt x="439048" y="760641"/>
                </a:lnTo>
                <a:cubicBezTo>
                  <a:pt x="427692" y="766615"/>
                  <a:pt x="416319" y="772606"/>
                  <a:pt x="404963" y="778580"/>
                </a:cubicBezTo>
                <a:lnTo>
                  <a:pt x="336794" y="778580"/>
                </a:lnTo>
                <a:close/>
              </a:path>
            </a:pathLst>
          </a:custGeom>
          <a:gradFill flip="none" rotWithShape="1">
            <a:gsLst>
              <a:gs pos="56000">
                <a:schemeClr val="accent1">
                  <a:lumMod val="60000"/>
                  <a:lumOff val="40000"/>
                </a:schemeClr>
              </a:gs>
              <a:gs pos="1709">
                <a:schemeClr val="accent1"/>
              </a:gs>
            </a:gsLst>
            <a:lin ang="2700000" scaled="1"/>
            <a:tileRect/>
          </a:gradFill>
          <a:ln w="73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2" name="图形 30"/>
          <p:cNvSpPr/>
          <p:nvPr userDrawn="1">
            <p:custDataLst>
              <p:tags r:id="rId62"/>
            </p:custDataLst>
          </p:nvPr>
        </p:nvSpPr>
        <p:spPr>
          <a:xfrm flipH="1">
            <a:off x="3781262" y="5043153"/>
            <a:ext cx="1648174" cy="1098086"/>
          </a:xfrm>
          <a:custGeom>
            <a:avLst/>
            <a:gdLst>
              <a:gd name="connsiteX0" fmla="*/ 1593264 w 1593263"/>
              <a:gd name="connsiteY0" fmla="*/ 1018279 h 1037362"/>
              <a:gd name="connsiteX1" fmla="*/ 896762 w 1593263"/>
              <a:gd name="connsiteY1" fmla="*/ 807390 h 1037362"/>
              <a:gd name="connsiteX2" fmla="*/ 82976 w 1593263"/>
              <a:gd name="connsiteY2" fmla="*/ 408371 h 1037362"/>
              <a:gd name="connsiteX3" fmla="*/ 152047 w 1593263"/>
              <a:gd name="connsiteY3" fmla="*/ 0 h 1037362"/>
              <a:gd name="connsiteX4" fmla="*/ 61886 w 1593263"/>
              <a:gd name="connsiteY4" fmla="*/ 404425 h 1037362"/>
              <a:gd name="connsiteX5" fmla="*/ 1567194 w 1593263"/>
              <a:gd name="connsiteY5" fmla="*/ 1037362 h 1037362"/>
              <a:gd name="connsiteX6" fmla="*/ 1593264 w 1593263"/>
              <a:gd name="connsiteY6" fmla="*/ 1018279 h 1037362"/>
              <a:gd name="connsiteX0-1" fmla="*/ 1571341 w 1571341"/>
              <a:gd name="connsiteY0-2" fmla="*/ 1130197 h 1149280"/>
              <a:gd name="connsiteX1-3" fmla="*/ 874839 w 1571341"/>
              <a:gd name="connsiteY1-4" fmla="*/ 919308 h 1149280"/>
              <a:gd name="connsiteX2-5" fmla="*/ 61053 w 1571341"/>
              <a:gd name="connsiteY2-6" fmla="*/ 520289 h 1149280"/>
              <a:gd name="connsiteX3-7" fmla="*/ 346817 w 1571341"/>
              <a:gd name="connsiteY3-8" fmla="*/ 0 h 1149280"/>
              <a:gd name="connsiteX4-9" fmla="*/ 39963 w 1571341"/>
              <a:gd name="connsiteY4-10" fmla="*/ 516343 h 1149280"/>
              <a:gd name="connsiteX5-11" fmla="*/ 1545271 w 1571341"/>
              <a:gd name="connsiteY5-12" fmla="*/ 1149280 h 1149280"/>
              <a:gd name="connsiteX6-13" fmla="*/ 1571341 w 1571341"/>
              <a:gd name="connsiteY6-14" fmla="*/ 1130197 h 1149280"/>
              <a:gd name="connsiteX0-15" fmla="*/ 1638239 w 1638239"/>
              <a:gd name="connsiteY0-16" fmla="*/ 1130677 h 1149760"/>
              <a:gd name="connsiteX1-17" fmla="*/ 941737 w 1638239"/>
              <a:gd name="connsiteY1-18" fmla="*/ 919788 h 1149760"/>
              <a:gd name="connsiteX2-19" fmla="*/ 127951 w 1638239"/>
              <a:gd name="connsiteY2-20" fmla="*/ 520769 h 1149760"/>
              <a:gd name="connsiteX3-21" fmla="*/ 413715 w 1638239"/>
              <a:gd name="connsiteY3-22" fmla="*/ 480 h 1149760"/>
              <a:gd name="connsiteX4-23" fmla="*/ 36614 w 1638239"/>
              <a:gd name="connsiteY4-24" fmla="*/ 448957 h 1149760"/>
              <a:gd name="connsiteX5-25" fmla="*/ 1612169 w 1638239"/>
              <a:gd name="connsiteY5-26" fmla="*/ 1149760 h 1149760"/>
              <a:gd name="connsiteX6-27" fmla="*/ 1638239 w 1638239"/>
              <a:gd name="connsiteY6-28" fmla="*/ 1130677 h 1149760"/>
              <a:gd name="connsiteX0-29" fmla="*/ 1637630 w 1637630"/>
              <a:gd name="connsiteY0-30" fmla="*/ 1130199 h 1149282"/>
              <a:gd name="connsiteX1-31" fmla="*/ 941128 w 1637630"/>
              <a:gd name="connsiteY1-32" fmla="*/ 919310 h 1149282"/>
              <a:gd name="connsiteX2-33" fmla="*/ 55904 w 1637630"/>
              <a:gd name="connsiteY2-34" fmla="*/ 444091 h 1149282"/>
              <a:gd name="connsiteX3-35" fmla="*/ 413106 w 1637630"/>
              <a:gd name="connsiteY3-36" fmla="*/ 2 h 1149282"/>
              <a:gd name="connsiteX4-37" fmla="*/ 36005 w 1637630"/>
              <a:gd name="connsiteY4-38" fmla="*/ 448479 h 1149282"/>
              <a:gd name="connsiteX5-39" fmla="*/ 1611560 w 1637630"/>
              <a:gd name="connsiteY5-40" fmla="*/ 1149282 h 1149282"/>
              <a:gd name="connsiteX6-41" fmla="*/ 1637630 w 1637630"/>
              <a:gd name="connsiteY6-42" fmla="*/ 1130199 h 1149282"/>
              <a:gd name="connsiteX0-43" fmla="*/ 1637630 w 1637630"/>
              <a:gd name="connsiteY0-44" fmla="*/ 1130199 h 1149282"/>
              <a:gd name="connsiteX1-45" fmla="*/ 960178 w 1637630"/>
              <a:gd name="connsiteY1-46" fmla="*/ 906214 h 1149282"/>
              <a:gd name="connsiteX2-47" fmla="*/ 55904 w 1637630"/>
              <a:gd name="connsiteY2-48" fmla="*/ 444091 h 1149282"/>
              <a:gd name="connsiteX3-49" fmla="*/ 413106 w 1637630"/>
              <a:gd name="connsiteY3-50" fmla="*/ 2 h 1149282"/>
              <a:gd name="connsiteX4-51" fmla="*/ 36005 w 1637630"/>
              <a:gd name="connsiteY4-52" fmla="*/ 448479 h 1149282"/>
              <a:gd name="connsiteX5-53" fmla="*/ 1611560 w 1637630"/>
              <a:gd name="connsiteY5-54" fmla="*/ 1149282 h 1149282"/>
              <a:gd name="connsiteX6-55" fmla="*/ 1637630 w 1637630"/>
              <a:gd name="connsiteY6-56" fmla="*/ 1130199 h 1149282"/>
              <a:gd name="connsiteX0-57" fmla="*/ 1648174 w 1648174"/>
              <a:gd name="connsiteY0-58" fmla="*/ 1079003 h 1098086"/>
              <a:gd name="connsiteX1-59" fmla="*/ 970722 w 1648174"/>
              <a:gd name="connsiteY1-60" fmla="*/ 855018 h 1098086"/>
              <a:gd name="connsiteX2-61" fmla="*/ 66448 w 1648174"/>
              <a:gd name="connsiteY2-62" fmla="*/ 392895 h 1098086"/>
              <a:gd name="connsiteX3-63" fmla="*/ 270059 w 1648174"/>
              <a:gd name="connsiteY3-64" fmla="*/ 3 h 1098086"/>
              <a:gd name="connsiteX4-65" fmla="*/ 46549 w 1648174"/>
              <a:gd name="connsiteY4-66" fmla="*/ 397283 h 1098086"/>
              <a:gd name="connsiteX5-67" fmla="*/ 1622104 w 1648174"/>
              <a:gd name="connsiteY5-68" fmla="*/ 1098086 h 1098086"/>
              <a:gd name="connsiteX6-69" fmla="*/ 1648174 w 1648174"/>
              <a:gd name="connsiteY6-70" fmla="*/ 1079003 h 1098086"/>
              <a:gd name="connsiteX0-71" fmla="*/ 1648174 w 1648174"/>
              <a:gd name="connsiteY0-72" fmla="*/ 1079003 h 1098086"/>
              <a:gd name="connsiteX1-73" fmla="*/ 970722 w 1648174"/>
              <a:gd name="connsiteY1-74" fmla="*/ 855018 h 1098086"/>
              <a:gd name="connsiteX2-75" fmla="*/ 66448 w 1648174"/>
              <a:gd name="connsiteY2-76" fmla="*/ 392895 h 1098086"/>
              <a:gd name="connsiteX3-77" fmla="*/ 270059 w 1648174"/>
              <a:gd name="connsiteY3-78" fmla="*/ 3 h 1098086"/>
              <a:gd name="connsiteX4-79" fmla="*/ 46549 w 1648174"/>
              <a:gd name="connsiteY4-80" fmla="*/ 397283 h 1098086"/>
              <a:gd name="connsiteX5-81" fmla="*/ 1622104 w 1648174"/>
              <a:gd name="connsiteY5-82" fmla="*/ 1098086 h 1098086"/>
              <a:gd name="connsiteX6-83" fmla="*/ 1648174 w 1648174"/>
              <a:gd name="connsiteY6-84" fmla="*/ 1079003 h 10980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48174" h="1098086">
                <a:moveTo>
                  <a:pt x="1648174" y="1079003"/>
                </a:moveTo>
                <a:cubicBezTo>
                  <a:pt x="1648174" y="1079003"/>
                  <a:pt x="1238881" y="958279"/>
                  <a:pt x="970722" y="855018"/>
                </a:cubicBezTo>
                <a:cubicBezTo>
                  <a:pt x="673764" y="740667"/>
                  <a:pt x="191583" y="543129"/>
                  <a:pt x="66448" y="392895"/>
                </a:cubicBezTo>
                <a:cubicBezTo>
                  <a:pt x="-127581" y="167680"/>
                  <a:pt x="273375" y="-728"/>
                  <a:pt x="270059" y="3"/>
                </a:cubicBezTo>
                <a:cubicBezTo>
                  <a:pt x="266743" y="734"/>
                  <a:pt x="-133537" y="150065"/>
                  <a:pt x="46549" y="397283"/>
                </a:cubicBezTo>
                <a:cubicBezTo>
                  <a:pt x="258095" y="687749"/>
                  <a:pt x="1622104" y="1098086"/>
                  <a:pt x="1622104" y="1098086"/>
                </a:cubicBezTo>
                <a:lnTo>
                  <a:pt x="1648174" y="1079003"/>
                </a:lnTo>
                <a:close/>
              </a:path>
            </a:pathLst>
          </a:custGeom>
          <a:gradFill flip="none" rotWithShape="1">
            <a:gsLst>
              <a:gs pos="92000">
                <a:schemeClr val="accent1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  <a:alpha val="38000"/>
                </a:schemeClr>
              </a:gs>
            </a:gsLst>
            <a:lin ang="0" scaled="1"/>
            <a:tileRect/>
          </a:gradFill>
          <a:ln w="702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133" name="图形 132"/>
          <p:cNvPicPr>
            <a:picLocks noChangeAspect="1"/>
          </p:cNvPicPr>
          <p:nvPr userDrawn="1">
            <p:custDataLst>
              <p:tags r:id="rId63"/>
            </p:custDataLst>
          </p:nvPr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 l="2200" t="10909" b="13552"/>
          <a:stretch>
            <a:fillRect/>
          </a:stretch>
        </p:blipFill>
        <p:spPr>
          <a:xfrm flipH="1">
            <a:off x="1946738" y="3765636"/>
            <a:ext cx="575091" cy="566310"/>
          </a:xfrm>
          <a:custGeom>
            <a:avLst/>
            <a:gdLst>
              <a:gd name="connsiteX0" fmla="*/ 0 w 493621"/>
              <a:gd name="connsiteY0" fmla="*/ 0 h 486084"/>
              <a:gd name="connsiteX1" fmla="*/ 52199 w 493621"/>
              <a:gd name="connsiteY1" fmla="*/ 15764 h 486084"/>
              <a:gd name="connsiteX2" fmla="*/ 486319 w 493621"/>
              <a:gd name="connsiteY2" fmla="*/ 129279 h 486084"/>
              <a:gd name="connsiteX3" fmla="*/ 493621 w 493621"/>
              <a:gd name="connsiteY3" fmla="*/ 130826 h 486084"/>
              <a:gd name="connsiteX4" fmla="*/ 493621 w 493621"/>
              <a:gd name="connsiteY4" fmla="*/ 486084 h 486084"/>
              <a:gd name="connsiteX5" fmla="*/ 406970 w 493621"/>
              <a:gd name="connsiteY5" fmla="*/ 467935 h 486084"/>
              <a:gd name="connsiteX6" fmla="*/ 216476 w 493621"/>
              <a:gd name="connsiteY6" fmla="*/ 421974 h 486084"/>
              <a:gd name="connsiteX7" fmla="*/ 0 w 493621"/>
              <a:gd name="connsiteY7" fmla="*/ 361601 h 48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621" h="486084">
                <a:moveTo>
                  <a:pt x="0" y="0"/>
                </a:moveTo>
                <a:lnTo>
                  <a:pt x="52199" y="15764"/>
                </a:lnTo>
                <a:cubicBezTo>
                  <a:pt x="193175" y="56542"/>
                  <a:pt x="342180" y="95992"/>
                  <a:pt x="486319" y="129279"/>
                </a:cubicBezTo>
                <a:lnTo>
                  <a:pt x="493621" y="130826"/>
                </a:lnTo>
                <a:lnTo>
                  <a:pt x="493621" y="486084"/>
                </a:lnTo>
                <a:lnTo>
                  <a:pt x="406970" y="467935"/>
                </a:lnTo>
                <a:cubicBezTo>
                  <a:pt x="344198" y="453717"/>
                  <a:pt x="280340" y="438262"/>
                  <a:pt x="216476" y="421974"/>
                </a:cubicBezTo>
                <a:lnTo>
                  <a:pt x="0" y="361601"/>
                </a:lnTo>
                <a:close/>
              </a:path>
            </a:pathLst>
          </a:custGeom>
        </p:spPr>
      </p:pic>
      <p:pic>
        <p:nvPicPr>
          <p:cNvPr id="134" name="图形 133"/>
          <p:cNvPicPr>
            <a:picLocks noChangeAspect="1"/>
          </p:cNvPicPr>
          <p:nvPr userDrawn="1">
            <p:custDataLst>
              <p:tags r:id="rId64"/>
            </p:custDataLst>
          </p:nvPr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rcRect l="5573" t="11708" r="5209" b="41643"/>
          <a:stretch>
            <a:fillRect/>
          </a:stretch>
        </p:blipFill>
        <p:spPr>
          <a:xfrm flipH="1">
            <a:off x="1983917" y="3893809"/>
            <a:ext cx="500732" cy="333796"/>
          </a:xfrm>
          <a:custGeom>
            <a:avLst/>
            <a:gdLst>
              <a:gd name="connsiteX0" fmla="*/ 442697 w 445635"/>
              <a:gd name="connsiteY0" fmla="*/ 117479 h 297067"/>
              <a:gd name="connsiteX1" fmla="*/ 445635 w 445635"/>
              <a:gd name="connsiteY1" fmla="*/ 118205 h 297067"/>
              <a:gd name="connsiteX2" fmla="*/ 445635 w 445635"/>
              <a:gd name="connsiteY2" fmla="*/ 297067 h 297067"/>
              <a:gd name="connsiteX3" fmla="*/ 442697 w 445635"/>
              <a:gd name="connsiteY3" fmla="*/ 296452 h 297067"/>
              <a:gd name="connsiteX4" fmla="*/ 433099 w 445635"/>
              <a:gd name="connsiteY4" fmla="*/ 115106 h 297067"/>
              <a:gd name="connsiteX5" fmla="*/ 437568 w 445635"/>
              <a:gd name="connsiteY5" fmla="*/ 116211 h 297067"/>
              <a:gd name="connsiteX6" fmla="*/ 437568 w 445635"/>
              <a:gd name="connsiteY6" fmla="*/ 295378 h 297067"/>
              <a:gd name="connsiteX7" fmla="*/ 433099 w 445635"/>
              <a:gd name="connsiteY7" fmla="*/ 294442 h 297067"/>
              <a:gd name="connsiteX8" fmla="*/ 418489 w 445635"/>
              <a:gd name="connsiteY8" fmla="*/ 111495 h 297067"/>
              <a:gd name="connsiteX9" fmla="*/ 423113 w 445635"/>
              <a:gd name="connsiteY9" fmla="*/ 112638 h 297067"/>
              <a:gd name="connsiteX10" fmla="*/ 423113 w 445635"/>
              <a:gd name="connsiteY10" fmla="*/ 292350 h 297067"/>
              <a:gd name="connsiteX11" fmla="*/ 418489 w 445635"/>
              <a:gd name="connsiteY11" fmla="*/ 291381 h 297067"/>
              <a:gd name="connsiteX12" fmla="*/ 399371 w 445635"/>
              <a:gd name="connsiteY12" fmla="*/ 106769 h 297067"/>
              <a:gd name="connsiteX13" fmla="*/ 403878 w 445635"/>
              <a:gd name="connsiteY13" fmla="*/ 107883 h 297067"/>
              <a:gd name="connsiteX14" fmla="*/ 403878 w 445635"/>
              <a:gd name="connsiteY14" fmla="*/ 288321 h 297067"/>
              <a:gd name="connsiteX15" fmla="*/ 399371 w 445635"/>
              <a:gd name="connsiteY15" fmla="*/ 287377 h 297067"/>
              <a:gd name="connsiteX16" fmla="*/ 380254 w 445635"/>
              <a:gd name="connsiteY16" fmla="*/ 102043 h 297067"/>
              <a:gd name="connsiteX17" fmla="*/ 394203 w 445635"/>
              <a:gd name="connsiteY17" fmla="*/ 105491 h 297067"/>
              <a:gd name="connsiteX18" fmla="*/ 394203 w 445635"/>
              <a:gd name="connsiteY18" fmla="*/ 286295 h 297067"/>
              <a:gd name="connsiteX19" fmla="*/ 380254 w 445635"/>
              <a:gd name="connsiteY19" fmla="*/ 283373 h 297067"/>
              <a:gd name="connsiteX20" fmla="*/ 365915 w 445635"/>
              <a:gd name="connsiteY20" fmla="*/ 98499 h 297067"/>
              <a:gd name="connsiteX21" fmla="*/ 370229 w 445635"/>
              <a:gd name="connsiteY21" fmla="*/ 99565 h 297067"/>
              <a:gd name="connsiteX22" fmla="*/ 370229 w 445635"/>
              <a:gd name="connsiteY22" fmla="*/ 281273 h 297067"/>
              <a:gd name="connsiteX23" fmla="*/ 367081 w 445635"/>
              <a:gd name="connsiteY23" fmla="*/ 280614 h 297067"/>
              <a:gd name="connsiteX24" fmla="*/ 365915 w 445635"/>
              <a:gd name="connsiteY24" fmla="*/ 280332 h 297067"/>
              <a:gd name="connsiteX25" fmla="*/ 341630 w 445635"/>
              <a:gd name="connsiteY25" fmla="*/ 92496 h 297067"/>
              <a:gd name="connsiteX26" fmla="*/ 355778 w 445635"/>
              <a:gd name="connsiteY26" fmla="*/ 95993 h 297067"/>
              <a:gd name="connsiteX27" fmla="*/ 355796 w 445635"/>
              <a:gd name="connsiteY27" fmla="*/ 277891 h 297067"/>
              <a:gd name="connsiteX28" fmla="*/ 341630 w 445635"/>
              <a:gd name="connsiteY28" fmla="*/ 274473 h 297067"/>
              <a:gd name="connsiteX29" fmla="*/ 332110 w 445635"/>
              <a:gd name="connsiteY29" fmla="*/ 90143 h 297067"/>
              <a:gd name="connsiteX30" fmla="*/ 336501 w 445635"/>
              <a:gd name="connsiteY30" fmla="*/ 91228 h 297067"/>
              <a:gd name="connsiteX31" fmla="*/ 336501 w 445635"/>
              <a:gd name="connsiteY31" fmla="*/ 273236 h 297067"/>
              <a:gd name="connsiteX32" fmla="*/ 332110 w 445635"/>
              <a:gd name="connsiteY32" fmla="*/ 272176 h 297067"/>
              <a:gd name="connsiteX33" fmla="*/ 322396 w 445635"/>
              <a:gd name="connsiteY33" fmla="*/ 87741 h 297067"/>
              <a:gd name="connsiteX34" fmla="*/ 326942 w 445635"/>
              <a:gd name="connsiteY34" fmla="*/ 88865 h 297067"/>
              <a:gd name="connsiteX35" fmla="*/ 326942 w 445635"/>
              <a:gd name="connsiteY35" fmla="*/ 270930 h 297067"/>
              <a:gd name="connsiteX36" fmla="*/ 322396 w 445635"/>
              <a:gd name="connsiteY36" fmla="*/ 269833 h 297067"/>
              <a:gd name="connsiteX37" fmla="*/ 298382 w 445635"/>
              <a:gd name="connsiteY37" fmla="*/ 81805 h 297067"/>
              <a:gd name="connsiteX38" fmla="*/ 302773 w 445635"/>
              <a:gd name="connsiteY38" fmla="*/ 82891 h 297067"/>
              <a:gd name="connsiteX39" fmla="*/ 302773 w 445635"/>
              <a:gd name="connsiteY39" fmla="*/ 265098 h 297067"/>
              <a:gd name="connsiteX40" fmla="*/ 298382 w 445635"/>
              <a:gd name="connsiteY40" fmla="*/ 264039 h 297067"/>
              <a:gd name="connsiteX41" fmla="*/ 279070 w 445635"/>
              <a:gd name="connsiteY41" fmla="*/ 77032 h 297067"/>
              <a:gd name="connsiteX42" fmla="*/ 288396 w 445635"/>
              <a:gd name="connsiteY42" fmla="*/ 79337 h 297067"/>
              <a:gd name="connsiteX43" fmla="*/ 288396 w 445635"/>
              <a:gd name="connsiteY43" fmla="*/ 261630 h 297067"/>
              <a:gd name="connsiteX44" fmla="*/ 279070 w 445635"/>
              <a:gd name="connsiteY44" fmla="*/ 259380 h 297067"/>
              <a:gd name="connsiteX45" fmla="*/ 279070 w 445635"/>
              <a:gd name="connsiteY45" fmla="*/ 104333 h 297067"/>
              <a:gd name="connsiteX46" fmla="*/ 264849 w 445635"/>
              <a:gd name="connsiteY46" fmla="*/ 73516 h 297067"/>
              <a:gd name="connsiteX47" fmla="*/ 273941 w 445635"/>
              <a:gd name="connsiteY47" fmla="*/ 75764 h 297067"/>
              <a:gd name="connsiteX48" fmla="*/ 273941 w 445635"/>
              <a:gd name="connsiteY48" fmla="*/ 258142 h 297067"/>
              <a:gd name="connsiteX49" fmla="*/ 264849 w 445635"/>
              <a:gd name="connsiteY49" fmla="*/ 255949 h 297067"/>
              <a:gd name="connsiteX50" fmla="*/ 250200 w 445635"/>
              <a:gd name="connsiteY50" fmla="*/ 69895 h 297067"/>
              <a:gd name="connsiteX51" fmla="*/ 259526 w 445635"/>
              <a:gd name="connsiteY51" fmla="*/ 72201 h 297067"/>
              <a:gd name="connsiteX52" fmla="*/ 259526 w 445635"/>
              <a:gd name="connsiteY52" fmla="*/ 254664 h 297067"/>
              <a:gd name="connsiteX53" fmla="*/ 250200 w 445635"/>
              <a:gd name="connsiteY53" fmla="*/ 252414 h 297067"/>
              <a:gd name="connsiteX54" fmla="*/ 231121 w 445635"/>
              <a:gd name="connsiteY54" fmla="*/ 64681 h 297067"/>
              <a:gd name="connsiteX55" fmla="*/ 240213 w 445635"/>
              <a:gd name="connsiteY55" fmla="*/ 67190 h 297067"/>
              <a:gd name="connsiteX56" fmla="*/ 240213 w 445635"/>
              <a:gd name="connsiteY56" fmla="*/ 250005 h 297067"/>
              <a:gd name="connsiteX57" fmla="*/ 231121 w 445635"/>
              <a:gd name="connsiteY57" fmla="*/ 247811 h 297067"/>
              <a:gd name="connsiteX58" fmla="*/ 221367 w 445635"/>
              <a:gd name="connsiteY58" fmla="*/ 61990 h 297067"/>
              <a:gd name="connsiteX59" fmla="*/ 225836 w 445635"/>
              <a:gd name="connsiteY59" fmla="*/ 63223 h 297067"/>
              <a:gd name="connsiteX60" fmla="*/ 225836 w 445635"/>
              <a:gd name="connsiteY60" fmla="*/ 246536 h 297067"/>
              <a:gd name="connsiteX61" fmla="*/ 221367 w 445635"/>
              <a:gd name="connsiteY61" fmla="*/ 245458 h 297067"/>
              <a:gd name="connsiteX62" fmla="*/ 211614 w 445635"/>
              <a:gd name="connsiteY62" fmla="*/ 59299 h 297067"/>
              <a:gd name="connsiteX63" fmla="*/ 216200 w 445635"/>
              <a:gd name="connsiteY63" fmla="*/ 60564 h 297067"/>
              <a:gd name="connsiteX64" fmla="*/ 216200 w 445635"/>
              <a:gd name="connsiteY64" fmla="*/ 244211 h 297067"/>
              <a:gd name="connsiteX65" fmla="*/ 211614 w 445635"/>
              <a:gd name="connsiteY65" fmla="*/ 243105 h 297067"/>
              <a:gd name="connsiteX66" fmla="*/ 202094 w 445635"/>
              <a:gd name="connsiteY66" fmla="*/ 56672 h 297067"/>
              <a:gd name="connsiteX67" fmla="*/ 206447 w 445635"/>
              <a:gd name="connsiteY67" fmla="*/ 57873 h 297067"/>
              <a:gd name="connsiteX68" fmla="*/ 206447 w 445635"/>
              <a:gd name="connsiteY68" fmla="*/ 241858 h 297067"/>
              <a:gd name="connsiteX69" fmla="*/ 202094 w 445635"/>
              <a:gd name="connsiteY69" fmla="*/ 240808 h 297067"/>
              <a:gd name="connsiteX70" fmla="*/ 182861 w 445635"/>
              <a:gd name="connsiteY70" fmla="*/ 51365 h 297067"/>
              <a:gd name="connsiteX71" fmla="*/ 197083 w 445635"/>
              <a:gd name="connsiteY71" fmla="*/ 55289 h 297067"/>
              <a:gd name="connsiteX72" fmla="*/ 197083 w 445635"/>
              <a:gd name="connsiteY72" fmla="*/ 239599 h 297067"/>
              <a:gd name="connsiteX73" fmla="*/ 194386 w 445635"/>
              <a:gd name="connsiteY73" fmla="*/ 238948 h 297067"/>
              <a:gd name="connsiteX74" fmla="*/ 182861 w 445635"/>
              <a:gd name="connsiteY74" fmla="*/ 235734 h 297067"/>
              <a:gd name="connsiteX75" fmla="*/ 168483 w 445635"/>
              <a:gd name="connsiteY75" fmla="*/ 47397 h 297067"/>
              <a:gd name="connsiteX76" fmla="*/ 172719 w 445635"/>
              <a:gd name="connsiteY76" fmla="*/ 48566 h 297067"/>
              <a:gd name="connsiteX77" fmla="*/ 172719 w 445635"/>
              <a:gd name="connsiteY77" fmla="*/ 232906 h 297067"/>
              <a:gd name="connsiteX78" fmla="*/ 168483 w 445635"/>
              <a:gd name="connsiteY78" fmla="*/ 231724 h 297067"/>
              <a:gd name="connsiteX79" fmla="*/ 144353 w 445635"/>
              <a:gd name="connsiteY79" fmla="*/ 40739 h 297067"/>
              <a:gd name="connsiteX80" fmla="*/ 163199 w 445635"/>
              <a:gd name="connsiteY80" fmla="*/ 45939 h 297067"/>
              <a:gd name="connsiteX81" fmla="*/ 163199 w 445635"/>
              <a:gd name="connsiteY81" fmla="*/ 230250 h 297067"/>
              <a:gd name="connsiteX82" fmla="*/ 144353 w 445635"/>
              <a:gd name="connsiteY82" fmla="*/ 224994 h 297067"/>
              <a:gd name="connsiteX83" fmla="*/ 130131 w 445635"/>
              <a:gd name="connsiteY83" fmla="*/ 36815 h 297067"/>
              <a:gd name="connsiteX84" fmla="*/ 139224 w 445635"/>
              <a:gd name="connsiteY84" fmla="*/ 39324 h 297067"/>
              <a:gd name="connsiteX85" fmla="*/ 139224 w 445635"/>
              <a:gd name="connsiteY85" fmla="*/ 223564 h 297067"/>
              <a:gd name="connsiteX86" fmla="*/ 130131 w 445635"/>
              <a:gd name="connsiteY86" fmla="*/ 221028 h 297067"/>
              <a:gd name="connsiteX87" fmla="*/ 115677 w 445635"/>
              <a:gd name="connsiteY87" fmla="*/ 32827 h 297067"/>
              <a:gd name="connsiteX88" fmla="*/ 119952 w 445635"/>
              <a:gd name="connsiteY88" fmla="*/ 34006 h 297067"/>
              <a:gd name="connsiteX89" fmla="*/ 119952 w 445635"/>
              <a:gd name="connsiteY89" fmla="*/ 218189 h 297067"/>
              <a:gd name="connsiteX90" fmla="*/ 115677 w 445635"/>
              <a:gd name="connsiteY90" fmla="*/ 216997 h 297067"/>
              <a:gd name="connsiteX91" fmla="*/ 96326 w 445635"/>
              <a:gd name="connsiteY91" fmla="*/ 27487 h 297067"/>
              <a:gd name="connsiteX92" fmla="*/ 105496 w 445635"/>
              <a:gd name="connsiteY92" fmla="*/ 30017 h 297067"/>
              <a:gd name="connsiteX93" fmla="*/ 105496 w 445635"/>
              <a:gd name="connsiteY93" fmla="*/ 214157 h 297067"/>
              <a:gd name="connsiteX94" fmla="*/ 96326 w 445635"/>
              <a:gd name="connsiteY94" fmla="*/ 211600 h 297067"/>
              <a:gd name="connsiteX95" fmla="*/ 76820 w 445635"/>
              <a:gd name="connsiteY95" fmla="*/ 22105 h 297067"/>
              <a:gd name="connsiteX96" fmla="*/ 86245 w 445635"/>
              <a:gd name="connsiteY96" fmla="*/ 24705 h 297067"/>
              <a:gd name="connsiteX97" fmla="*/ 86223 w 445635"/>
              <a:gd name="connsiteY97" fmla="*/ 208782 h 297067"/>
              <a:gd name="connsiteX98" fmla="*/ 76820 w 445635"/>
              <a:gd name="connsiteY98" fmla="*/ 206160 h 297067"/>
              <a:gd name="connsiteX99" fmla="*/ 57780 w 445635"/>
              <a:gd name="connsiteY99" fmla="*/ 16851 h 297067"/>
              <a:gd name="connsiteX100" fmla="*/ 71901 w 445635"/>
              <a:gd name="connsiteY100" fmla="*/ 20747 h 297067"/>
              <a:gd name="connsiteX101" fmla="*/ 71918 w 445635"/>
              <a:gd name="connsiteY101" fmla="*/ 204793 h 297067"/>
              <a:gd name="connsiteX102" fmla="*/ 57780 w 445635"/>
              <a:gd name="connsiteY102" fmla="*/ 200850 h 297067"/>
              <a:gd name="connsiteX103" fmla="*/ 43325 w 445635"/>
              <a:gd name="connsiteY103" fmla="*/ 12863 h 297067"/>
              <a:gd name="connsiteX104" fmla="*/ 47755 w 445635"/>
              <a:gd name="connsiteY104" fmla="*/ 14085 h 297067"/>
              <a:gd name="connsiteX105" fmla="*/ 47755 w 445635"/>
              <a:gd name="connsiteY105" fmla="*/ 198054 h 297067"/>
              <a:gd name="connsiteX106" fmla="*/ 43325 w 445635"/>
              <a:gd name="connsiteY106" fmla="*/ 196818 h 297067"/>
              <a:gd name="connsiteX107" fmla="*/ 28871 w 445635"/>
              <a:gd name="connsiteY107" fmla="*/ 8719 h 297067"/>
              <a:gd name="connsiteX108" fmla="*/ 34811 w 445635"/>
              <a:gd name="connsiteY108" fmla="*/ 10513 h 297067"/>
              <a:gd name="connsiteX109" fmla="*/ 38157 w 445635"/>
              <a:gd name="connsiteY109" fmla="*/ 11437 h 297067"/>
              <a:gd name="connsiteX110" fmla="*/ 38157 w 445635"/>
              <a:gd name="connsiteY110" fmla="*/ 195377 h 297067"/>
              <a:gd name="connsiteX111" fmla="*/ 28871 w 445635"/>
              <a:gd name="connsiteY111" fmla="*/ 192787 h 297067"/>
              <a:gd name="connsiteX112" fmla="*/ 19311 w 445635"/>
              <a:gd name="connsiteY112" fmla="*/ 5832 h 297067"/>
              <a:gd name="connsiteX113" fmla="*/ 23508 w 445635"/>
              <a:gd name="connsiteY113" fmla="*/ 7100 h 297067"/>
              <a:gd name="connsiteX114" fmla="*/ 23508 w 445635"/>
              <a:gd name="connsiteY114" fmla="*/ 191292 h 297067"/>
              <a:gd name="connsiteX115" fmla="*/ 19311 w 445635"/>
              <a:gd name="connsiteY115" fmla="*/ 190121 h 297067"/>
              <a:gd name="connsiteX116" fmla="*/ 0 w 445635"/>
              <a:gd name="connsiteY116" fmla="*/ 0 h 297067"/>
              <a:gd name="connsiteX117" fmla="*/ 4391 w 445635"/>
              <a:gd name="connsiteY117" fmla="*/ 1326 h 297067"/>
              <a:gd name="connsiteX118" fmla="*/ 4391 w 445635"/>
              <a:gd name="connsiteY118" fmla="*/ 185960 h 297067"/>
              <a:gd name="connsiteX119" fmla="*/ 0 w 445635"/>
              <a:gd name="connsiteY119" fmla="*/ 184735 h 29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45635" h="297067">
                <a:moveTo>
                  <a:pt x="442697" y="117479"/>
                </a:moveTo>
                <a:lnTo>
                  <a:pt x="445635" y="118205"/>
                </a:lnTo>
                <a:lnTo>
                  <a:pt x="445635" y="297067"/>
                </a:lnTo>
                <a:lnTo>
                  <a:pt x="442697" y="296452"/>
                </a:lnTo>
                <a:close/>
                <a:moveTo>
                  <a:pt x="433099" y="115106"/>
                </a:moveTo>
                <a:lnTo>
                  <a:pt x="437568" y="116211"/>
                </a:lnTo>
                <a:lnTo>
                  <a:pt x="437568" y="295378"/>
                </a:lnTo>
                <a:lnTo>
                  <a:pt x="433099" y="294442"/>
                </a:lnTo>
                <a:close/>
                <a:moveTo>
                  <a:pt x="418489" y="111495"/>
                </a:moveTo>
                <a:lnTo>
                  <a:pt x="423113" y="112638"/>
                </a:lnTo>
                <a:lnTo>
                  <a:pt x="423113" y="292350"/>
                </a:lnTo>
                <a:lnTo>
                  <a:pt x="418489" y="291381"/>
                </a:lnTo>
                <a:close/>
                <a:moveTo>
                  <a:pt x="399371" y="106769"/>
                </a:moveTo>
                <a:lnTo>
                  <a:pt x="403878" y="107883"/>
                </a:lnTo>
                <a:lnTo>
                  <a:pt x="403878" y="288321"/>
                </a:lnTo>
                <a:lnTo>
                  <a:pt x="399371" y="287377"/>
                </a:lnTo>
                <a:close/>
                <a:moveTo>
                  <a:pt x="380254" y="102043"/>
                </a:moveTo>
                <a:lnTo>
                  <a:pt x="394203" y="105491"/>
                </a:lnTo>
                <a:lnTo>
                  <a:pt x="394203" y="286295"/>
                </a:lnTo>
                <a:lnTo>
                  <a:pt x="380254" y="283373"/>
                </a:lnTo>
                <a:close/>
                <a:moveTo>
                  <a:pt x="365915" y="98499"/>
                </a:moveTo>
                <a:lnTo>
                  <a:pt x="370229" y="99565"/>
                </a:lnTo>
                <a:lnTo>
                  <a:pt x="370229" y="281273"/>
                </a:lnTo>
                <a:lnTo>
                  <a:pt x="367081" y="280614"/>
                </a:lnTo>
                <a:lnTo>
                  <a:pt x="365915" y="280332"/>
                </a:lnTo>
                <a:close/>
                <a:moveTo>
                  <a:pt x="341630" y="92496"/>
                </a:moveTo>
                <a:lnTo>
                  <a:pt x="355778" y="95993"/>
                </a:lnTo>
                <a:lnTo>
                  <a:pt x="355796" y="277891"/>
                </a:lnTo>
                <a:lnTo>
                  <a:pt x="341630" y="274473"/>
                </a:lnTo>
                <a:close/>
                <a:moveTo>
                  <a:pt x="332110" y="90143"/>
                </a:moveTo>
                <a:lnTo>
                  <a:pt x="336501" y="91228"/>
                </a:lnTo>
                <a:lnTo>
                  <a:pt x="336501" y="273236"/>
                </a:lnTo>
                <a:lnTo>
                  <a:pt x="332110" y="272176"/>
                </a:lnTo>
                <a:close/>
                <a:moveTo>
                  <a:pt x="322396" y="87741"/>
                </a:moveTo>
                <a:lnTo>
                  <a:pt x="326942" y="88865"/>
                </a:lnTo>
                <a:lnTo>
                  <a:pt x="326942" y="270930"/>
                </a:lnTo>
                <a:lnTo>
                  <a:pt x="322396" y="269833"/>
                </a:lnTo>
                <a:close/>
                <a:moveTo>
                  <a:pt x="298382" y="81805"/>
                </a:moveTo>
                <a:lnTo>
                  <a:pt x="302773" y="82891"/>
                </a:lnTo>
                <a:lnTo>
                  <a:pt x="302773" y="265098"/>
                </a:lnTo>
                <a:lnTo>
                  <a:pt x="298382" y="264039"/>
                </a:lnTo>
                <a:close/>
                <a:moveTo>
                  <a:pt x="279070" y="77032"/>
                </a:moveTo>
                <a:lnTo>
                  <a:pt x="288396" y="79337"/>
                </a:lnTo>
                <a:lnTo>
                  <a:pt x="288396" y="261630"/>
                </a:lnTo>
                <a:lnTo>
                  <a:pt x="279070" y="259380"/>
                </a:lnTo>
                <a:lnTo>
                  <a:pt x="279070" y="104333"/>
                </a:lnTo>
                <a:close/>
                <a:moveTo>
                  <a:pt x="264849" y="73516"/>
                </a:moveTo>
                <a:lnTo>
                  <a:pt x="273941" y="75764"/>
                </a:lnTo>
                <a:lnTo>
                  <a:pt x="273941" y="258142"/>
                </a:lnTo>
                <a:lnTo>
                  <a:pt x="264849" y="255949"/>
                </a:lnTo>
                <a:close/>
                <a:moveTo>
                  <a:pt x="250200" y="69895"/>
                </a:moveTo>
                <a:lnTo>
                  <a:pt x="259526" y="72201"/>
                </a:lnTo>
                <a:lnTo>
                  <a:pt x="259526" y="254664"/>
                </a:lnTo>
                <a:lnTo>
                  <a:pt x="250200" y="252414"/>
                </a:lnTo>
                <a:close/>
                <a:moveTo>
                  <a:pt x="231121" y="64681"/>
                </a:moveTo>
                <a:lnTo>
                  <a:pt x="240213" y="67190"/>
                </a:lnTo>
                <a:lnTo>
                  <a:pt x="240213" y="250005"/>
                </a:lnTo>
                <a:lnTo>
                  <a:pt x="231121" y="247811"/>
                </a:lnTo>
                <a:close/>
                <a:moveTo>
                  <a:pt x="221367" y="61990"/>
                </a:moveTo>
                <a:lnTo>
                  <a:pt x="225836" y="63223"/>
                </a:lnTo>
                <a:lnTo>
                  <a:pt x="225836" y="246536"/>
                </a:lnTo>
                <a:lnTo>
                  <a:pt x="221367" y="245458"/>
                </a:lnTo>
                <a:close/>
                <a:moveTo>
                  <a:pt x="211614" y="59299"/>
                </a:moveTo>
                <a:lnTo>
                  <a:pt x="216200" y="60564"/>
                </a:lnTo>
                <a:lnTo>
                  <a:pt x="216200" y="244211"/>
                </a:lnTo>
                <a:lnTo>
                  <a:pt x="211614" y="243105"/>
                </a:lnTo>
                <a:close/>
                <a:moveTo>
                  <a:pt x="202094" y="56672"/>
                </a:moveTo>
                <a:lnTo>
                  <a:pt x="206447" y="57873"/>
                </a:lnTo>
                <a:lnTo>
                  <a:pt x="206447" y="241858"/>
                </a:lnTo>
                <a:lnTo>
                  <a:pt x="202094" y="240808"/>
                </a:lnTo>
                <a:close/>
                <a:moveTo>
                  <a:pt x="182861" y="51365"/>
                </a:moveTo>
                <a:lnTo>
                  <a:pt x="197083" y="55289"/>
                </a:lnTo>
                <a:lnTo>
                  <a:pt x="197083" y="239599"/>
                </a:lnTo>
                <a:lnTo>
                  <a:pt x="194386" y="238948"/>
                </a:lnTo>
                <a:lnTo>
                  <a:pt x="182861" y="235734"/>
                </a:lnTo>
                <a:close/>
                <a:moveTo>
                  <a:pt x="168483" y="47397"/>
                </a:moveTo>
                <a:lnTo>
                  <a:pt x="172719" y="48566"/>
                </a:lnTo>
                <a:lnTo>
                  <a:pt x="172719" y="232906"/>
                </a:lnTo>
                <a:lnTo>
                  <a:pt x="168483" y="231724"/>
                </a:lnTo>
                <a:close/>
                <a:moveTo>
                  <a:pt x="144353" y="40739"/>
                </a:moveTo>
                <a:lnTo>
                  <a:pt x="163199" y="45939"/>
                </a:lnTo>
                <a:lnTo>
                  <a:pt x="163199" y="230250"/>
                </a:lnTo>
                <a:lnTo>
                  <a:pt x="144353" y="224994"/>
                </a:lnTo>
                <a:close/>
                <a:moveTo>
                  <a:pt x="130131" y="36815"/>
                </a:moveTo>
                <a:lnTo>
                  <a:pt x="139224" y="39324"/>
                </a:lnTo>
                <a:lnTo>
                  <a:pt x="139224" y="223564"/>
                </a:lnTo>
                <a:lnTo>
                  <a:pt x="130131" y="221028"/>
                </a:lnTo>
                <a:close/>
                <a:moveTo>
                  <a:pt x="115677" y="32827"/>
                </a:moveTo>
                <a:lnTo>
                  <a:pt x="119952" y="34006"/>
                </a:lnTo>
                <a:lnTo>
                  <a:pt x="119952" y="218189"/>
                </a:lnTo>
                <a:lnTo>
                  <a:pt x="115677" y="216997"/>
                </a:lnTo>
                <a:close/>
                <a:moveTo>
                  <a:pt x="96326" y="27487"/>
                </a:moveTo>
                <a:lnTo>
                  <a:pt x="105496" y="30017"/>
                </a:lnTo>
                <a:lnTo>
                  <a:pt x="105496" y="214157"/>
                </a:lnTo>
                <a:lnTo>
                  <a:pt x="96326" y="211600"/>
                </a:lnTo>
                <a:close/>
                <a:moveTo>
                  <a:pt x="76820" y="22105"/>
                </a:moveTo>
                <a:lnTo>
                  <a:pt x="86245" y="24705"/>
                </a:lnTo>
                <a:lnTo>
                  <a:pt x="86223" y="208782"/>
                </a:lnTo>
                <a:lnTo>
                  <a:pt x="76820" y="206160"/>
                </a:lnTo>
                <a:close/>
                <a:moveTo>
                  <a:pt x="57780" y="16851"/>
                </a:moveTo>
                <a:lnTo>
                  <a:pt x="71901" y="20747"/>
                </a:lnTo>
                <a:lnTo>
                  <a:pt x="71918" y="204793"/>
                </a:lnTo>
                <a:lnTo>
                  <a:pt x="57780" y="200850"/>
                </a:lnTo>
                <a:close/>
                <a:moveTo>
                  <a:pt x="43325" y="12863"/>
                </a:moveTo>
                <a:lnTo>
                  <a:pt x="47755" y="14085"/>
                </a:lnTo>
                <a:lnTo>
                  <a:pt x="47755" y="198054"/>
                </a:lnTo>
                <a:lnTo>
                  <a:pt x="43325" y="196818"/>
                </a:lnTo>
                <a:close/>
                <a:moveTo>
                  <a:pt x="28871" y="8719"/>
                </a:moveTo>
                <a:lnTo>
                  <a:pt x="34811" y="10513"/>
                </a:lnTo>
                <a:lnTo>
                  <a:pt x="38157" y="11437"/>
                </a:lnTo>
                <a:lnTo>
                  <a:pt x="38157" y="195377"/>
                </a:lnTo>
                <a:lnTo>
                  <a:pt x="28871" y="192787"/>
                </a:lnTo>
                <a:close/>
                <a:moveTo>
                  <a:pt x="19311" y="5832"/>
                </a:moveTo>
                <a:lnTo>
                  <a:pt x="23508" y="7100"/>
                </a:lnTo>
                <a:lnTo>
                  <a:pt x="23508" y="191292"/>
                </a:lnTo>
                <a:lnTo>
                  <a:pt x="19311" y="190121"/>
                </a:lnTo>
                <a:close/>
                <a:moveTo>
                  <a:pt x="0" y="0"/>
                </a:moveTo>
                <a:lnTo>
                  <a:pt x="4391" y="1326"/>
                </a:lnTo>
                <a:lnTo>
                  <a:pt x="4391" y="185960"/>
                </a:lnTo>
                <a:lnTo>
                  <a:pt x="0" y="184735"/>
                </a:lnTo>
                <a:close/>
              </a:path>
            </a:pathLst>
          </a:custGeom>
        </p:spPr>
      </p:pic>
      <p:sp>
        <p:nvSpPr>
          <p:cNvPr id="83" name="矩形: 圆角 82"/>
          <p:cNvSpPr/>
          <p:nvPr userDrawn="1">
            <p:custDataLst>
              <p:tags r:id="rId67"/>
            </p:custDataLst>
          </p:nvPr>
        </p:nvSpPr>
        <p:spPr>
          <a:xfrm>
            <a:off x="6733659" y="4567596"/>
            <a:ext cx="4210795" cy="502012"/>
          </a:xfrm>
          <a:prstGeom prst="roundRect">
            <a:avLst>
              <a:gd name="adj" fmla="val 14137"/>
            </a:avLst>
          </a:pr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68"/>
            </p:custDataLst>
          </p:nvPr>
        </p:nvSpPr>
        <p:spPr>
          <a:xfrm flipH="1">
            <a:off x="10841355" y="935990"/>
            <a:ext cx="90170" cy="901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>
            <p:custDataLst>
              <p:tags r:id="rId69"/>
            </p:custDataLst>
          </p:nvPr>
        </p:nvSpPr>
        <p:spPr>
          <a:xfrm flipH="1">
            <a:off x="10687685" y="935990"/>
            <a:ext cx="90170" cy="9017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70"/>
            </p:custDataLst>
          </p:nvPr>
        </p:nvSpPr>
        <p:spPr>
          <a:xfrm flipH="1">
            <a:off x="10534015" y="935990"/>
            <a:ext cx="90170" cy="90170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71"/>
            </p:custDataLst>
          </p:nvPr>
        </p:nvSpPr>
        <p:spPr>
          <a:xfrm>
            <a:off x="5277700" y="1449506"/>
            <a:ext cx="5653811" cy="2258123"/>
          </a:xfrm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sz="5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72"/>
            </p:custDataLst>
          </p:nvPr>
        </p:nvSpPr>
        <p:spPr>
          <a:xfrm>
            <a:off x="5277700" y="3851629"/>
            <a:ext cx="5653811" cy="527694"/>
          </a:xfrm>
        </p:spPr>
        <p:txBody>
          <a:bodyPr wrap="square">
            <a:normAutofit/>
          </a:bodyPr>
          <a:lstStyle>
            <a:lvl1pPr marL="0" indent="0" algn="r">
              <a:lnSpc>
                <a:spcPct val="100000"/>
              </a:lnSpc>
              <a:buNone/>
              <a:defRPr sz="1400" b="1" spc="15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7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7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75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76"/>
            </p:custDataLst>
          </p:nvPr>
        </p:nvSpPr>
        <p:spPr>
          <a:xfrm>
            <a:off x="7815786" y="4594802"/>
            <a:ext cx="2956699" cy="4476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1880">
                <a:schemeClr val="bg2">
                  <a:lumMod val="90000"/>
                </a:schemeClr>
              </a:gs>
              <a:gs pos="52000">
                <a:schemeClr val="bg2"/>
              </a:gs>
              <a:gs pos="0">
                <a:schemeClr val="bg1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: 圆角 71"/>
          <p:cNvSpPr/>
          <p:nvPr userDrawn="1">
            <p:custDataLst>
              <p:tags r:id="rId3"/>
            </p:custDataLst>
          </p:nvPr>
        </p:nvSpPr>
        <p:spPr>
          <a:xfrm>
            <a:off x="1271485" y="4688780"/>
            <a:ext cx="4210795" cy="502012"/>
          </a:xfrm>
          <a:prstGeom prst="roundRect">
            <a:avLst>
              <a:gd name="adj" fmla="val 14137"/>
            </a:avLst>
          </a:pr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 userDrawn="1">
            <p:custDataLst>
              <p:tags r:id="rId4"/>
            </p:custDataLst>
          </p:nvPr>
        </p:nvSpPr>
        <p:spPr>
          <a:xfrm>
            <a:off x="1271189" y="935963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 userDrawn="1">
            <p:custDataLst>
              <p:tags r:id="rId5"/>
            </p:custDataLst>
          </p:nvPr>
        </p:nvSpPr>
        <p:spPr>
          <a:xfrm>
            <a:off x="1424779" y="935963"/>
            <a:ext cx="90000" cy="90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 userDrawn="1">
            <p:custDataLst>
              <p:tags r:id="rId6"/>
            </p:custDataLst>
          </p:nvPr>
        </p:nvSpPr>
        <p:spPr>
          <a:xfrm>
            <a:off x="1578370" y="935963"/>
            <a:ext cx="90000" cy="90000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 userDrawn="1">
            <p:custDataLst>
              <p:tags r:id="rId7"/>
            </p:custDataLst>
          </p:nvPr>
        </p:nvSpPr>
        <p:spPr>
          <a:xfrm>
            <a:off x="8839835" y="1210310"/>
            <a:ext cx="2004695" cy="3442970"/>
          </a:xfrm>
          <a:custGeom>
            <a:avLst/>
            <a:gdLst>
              <a:gd name="connsiteX0" fmla="*/ 2083856 w 2083915"/>
              <a:gd name="connsiteY0" fmla="*/ 3449420 h 3449419"/>
              <a:gd name="connsiteX1" fmla="*/ 0 w 2083915"/>
              <a:gd name="connsiteY1" fmla="*/ 3449420 h 3449419"/>
              <a:gd name="connsiteX2" fmla="*/ 0 w 2083915"/>
              <a:gd name="connsiteY2" fmla="*/ 47114 h 3449419"/>
              <a:gd name="connsiteX3" fmla="*/ 439821 w 2083915"/>
              <a:gd name="connsiteY3" fmla="*/ 1241 h 3449419"/>
              <a:gd name="connsiteX4" fmla="*/ 2083916 w 2083915"/>
              <a:gd name="connsiteY4" fmla="*/ 433545 h 3449419"/>
              <a:gd name="connsiteX5" fmla="*/ 2083916 w 2083915"/>
              <a:gd name="connsiteY5" fmla="*/ 3449420 h 344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3915" h="3449419">
                <a:moveTo>
                  <a:pt x="2083856" y="3449420"/>
                </a:moveTo>
                <a:lnTo>
                  <a:pt x="0" y="3449420"/>
                </a:lnTo>
                <a:lnTo>
                  <a:pt x="0" y="47114"/>
                </a:lnTo>
                <a:cubicBezTo>
                  <a:pt x="0" y="47114"/>
                  <a:pt x="132966" y="11739"/>
                  <a:pt x="439821" y="1241"/>
                </a:cubicBezTo>
                <a:cubicBezTo>
                  <a:pt x="1408167" y="-26916"/>
                  <a:pt x="2083916" y="433545"/>
                  <a:pt x="2083916" y="433545"/>
                </a:cubicBezTo>
                <a:lnTo>
                  <a:pt x="2083916" y="3449420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" name="任意多边形: 形状 7"/>
          <p:cNvSpPr/>
          <p:nvPr userDrawn="1">
            <p:custDataLst>
              <p:tags r:id="rId8"/>
            </p:custDataLst>
          </p:nvPr>
        </p:nvSpPr>
        <p:spPr>
          <a:xfrm>
            <a:off x="9499600" y="1753235"/>
            <a:ext cx="1296670" cy="3587750"/>
          </a:xfrm>
          <a:custGeom>
            <a:avLst/>
            <a:gdLst>
              <a:gd name="connsiteX0" fmla="*/ 0 w 1347440"/>
              <a:gd name="connsiteY0" fmla="*/ 0 h 3594626"/>
              <a:gd name="connsiteX1" fmla="*/ 1347441 w 1347440"/>
              <a:gd name="connsiteY1" fmla="*/ 0 h 3594626"/>
              <a:gd name="connsiteX2" fmla="*/ 1347441 w 1347440"/>
              <a:gd name="connsiteY2" fmla="*/ 3594627 h 3594626"/>
              <a:gd name="connsiteX3" fmla="*/ 0 w 1347440"/>
              <a:gd name="connsiteY3" fmla="*/ 3594627 h 359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440" h="3594626">
                <a:moveTo>
                  <a:pt x="0" y="0"/>
                </a:moveTo>
                <a:lnTo>
                  <a:pt x="1347441" y="0"/>
                </a:lnTo>
                <a:lnTo>
                  <a:pt x="1347441" y="3594627"/>
                </a:lnTo>
                <a:lnTo>
                  <a:pt x="0" y="3594627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44000">
                <a:schemeClr val="accent3">
                  <a:lumMod val="20000"/>
                  <a:lumOff val="80000"/>
                </a:schemeClr>
              </a:gs>
            </a:gsLst>
            <a:lin ang="0" scaled="1"/>
            <a:tileRect/>
          </a:gra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/>
          <p:cNvSpPr/>
          <p:nvPr userDrawn="1">
            <p:custDataLst>
              <p:tags r:id="rId9"/>
            </p:custDataLst>
          </p:nvPr>
        </p:nvSpPr>
        <p:spPr>
          <a:xfrm>
            <a:off x="8578215" y="1400810"/>
            <a:ext cx="918210" cy="5457190"/>
          </a:xfrm>
          <a:custGeom>
            <a:avLst/>
            <a:gdLst>
              <a:gd name="connsiteX0" fmla="*/ 954447 w 954447"/>
              <a:gd name="connsiteY0" fmla="*/ 5410880 h 5410879"/>
              <a:gd name="connsiteX1" fmla="*/ 0 w 954447"/>
              <a:gd name="connsiteY1" fmla="*/ 5410880 h 5410879"/>
              <a:gd name="connsiteX2" fmla="*/ 0 w 954447"/>
              <a:gd name="connsiteY2" fmla="*/ 0 h 5410879"/>
              <a:gd name="connsiteX3" fmla="*/ 954447 w 954447"/>
              <a:gd name="connsiteY3" fmla="*/ 399854 h 5410879"/>
              <a:gd name="connsiteX4" fmla="*/ 954447 w 954447"/>
              <a:gd name="connsiteY4" fmla="*/ 5410880 h 541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447" h="5410879">
                <a:moveTo>
                  <a:pt x="954447" y="5410880"/>
                </a:moveTo>
                <a:lnTo>
                  <a:pt x="0" y="5410880"/>
                </a:lnTo>
                <a:lnTo>
                  <a:pt x="0" y="0"/>
                </a:lnTo>
                <a:lnTo>
                  <a:pt x="954447" y="399854"/>
                </a:lnTo>
                <a:lnTo>
                  <a:pt x="954447" y="5410880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14000">
                <a:schemeClr val="accent3">
                  <a:lumMod val="40000"/>
                  <a:lumOff val="6000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10"/>
            </p:custDataLst>
          </p:nvPr>
        </p:nvSpPr>
        <p:spPr>
          <a:xfrm>
            <a:off x="10843260" y="1619885"/>
            <a:ext cx="211455" cy="2491740"/>
          </a:xfrm>
          <a:custGeom>
            <a:avLst/>
            <a:gdLst>
              <a:gd name="connsiteX0" fmla="*/ 219463 w 219463"/>
              <a:gd name="connsiteY0" fmla="*/ 2496356 h 2496356"/>
              <a:gd name="connsiteX1" fmla="*/ 0 w 219463"/>
              <a:gd name="connsiteY1" fmla="*/ 2496356 h 2496356"/>
              <a:gd name="connsiteX2" fmla="*/ 0 w 219463"/>
              <a:gd name="connsiteY2" fmla="*/ 21833 h 2496356"/>
              <a:gd name="connsiteX3" fmla="*/ 219463 w 219463"/>
              <a:gd name="connsiteY3" fmla="*/ 0 h 2496356"/>
              <a:gd name="connsiteX4" fmla="*/ 219463 w 219463"/>
              <a:gd name="connsiteY4" fmla="*/ 2496356 h 249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63" h="2496356">
                <a:moveTo>
                  <a:pt x="219463" y="2496356"/>
                </a:moveTo>
                <a:lnTo>
                  <a:pt x="0" y="2496356"/>
                </a:lnTo>
                <a:lnTo>
                  <a:pt x="0" y="21833"/>
                </a:lnTo>
                <a:lnTo>
                  <a:pt x="219463" y="0"/>
                </a:lnTo>
                <a:lnTo>
                  <a:pt x="219463" y="2496356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12" name="直接连接符 11"/>
          <p:cNvCxnSpPr/>
          <p:nvPr userDrawn="1">
            <p:custDataLst>
              <p:tags r:id="rId11"/>
            </p:custDataLst>
          </p:nvPr>
        </p:nvCxnSpPr>
        <p:spPr>
          <a:xfrm>
            <a:off x="9565640" y="1795145"/>
            <a:ext cx="0" cy="1938020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>
            <p:custDataLst>
              <p:tags r:id="rId12"/>
            </p:custDataLst>
          </p:nvPr>
        </p:nvCxnSpPr>
        <p:spPr>
          <a:xfrm>
            <a:off x="9732010" y="1795145"/>
            <a:ext cx="0" cy="1938020"/>
          </a:xfrm>
          <a:prstGeom prst="line">
            <a:avLst/>
          </a:prstGeom>
          <a:ln w="12700" cap="flat" cmpd="sng" algn="ctr">
            <a:gradFill flip="none" rotWithShape="1">
              <a:gsLst>
                <a:gs pos="4900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>
            <p:custDataLst>
              <p:tags r:id="rId13"/>
            </p:custDataLst>
          </p:nvPr>
        </p:nvCxnSpPr>
        <p:spPr>
          <a:xfrm>
            <a:off x="9870440" y="1795145"/>
            <a:ext cx="0" cy="1938020"/>
          </a:xfrm>
          <a:prstGeom prst="line">
            <a:avLst/>
          </a:prstGeom>
          <a:ln w="12700" cap="flat" cmpd="sng" algn="ctr">
            <a:gradFill flip="none" rotWithShape="1">
              <a:gsLst>
                <a:gs pos="45000">
                  <a:schemeClr val="accent3">
                    <a:lumMod val="60000"/>
                    <a:lumOff val="40000"/>
                    <a:alpha val="19000"/>
                  </a:schemeClr>
                </a:gs>
                <a:gs pos="99000">
                  <a:schemeClr val="accent3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>
            <p:custDataLst>
              <p:tags r:id="rId14"/>
            </p:custDataLst>
          </p:nvPr>
        </p:nvCxnSpPr>
        <p:spPr>
          <a:xfrm>
            <a:off x="10008870" y="1753235"/>
            <a:ext cx="0" cy="197929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  <a:alpha val="8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>
            <p:custDataLst>
              <p:tags r:id="rId15"/>
            </p:custDataLst>
          </p:nvPr>
        </p:nvCxnSpPr>
        <p:spPr>
          <a:xfrm>
            <a:off x="10147935" y="1753235"/>
            <a:ext cx="0" cy="1979295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>
            <p:custDataLst>
              <p:tags r:id="rId16"/>
            </p:custDataLst>
          </p:nvPr>
        </p:nvCxnSpPr>
        <p:spPr>
          <a:xfrm>
            <a:off x="10286365" y="1795145"/>
            <a:ext cx="0" cy="1938020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>
            <p:custDataLst>
              <p:tags r:id="rId17"/>
            </p:custDataLst>
          </p:nvPr>
        </p:nvCxnSpPr>
        <p:spPr>
          <a:xfrm>
            <a:off x="9644380" y="1795145"/>
            <a:ext cx="0" cy="1938020"/>
          </a:xfrm>
          <a:prstGeom prst="line">
            <a:avLst/>
          </a:prstGeom>
          <a:ln w="12700" cap="flat" cmpd="sng" algn="ctr">
            <a:gradFill flip="none" rotWithShape="1">
              <a:gsLst>
                <a:gs pos="37000">
                  <a:schemeClr val="accent3">
                    <a:lumMod val="60000"/>
                    <a:lumOff val="40000"/>
                    <a:alpha val="0"/>
                  </a:schemeClr>
                </a:gs>
                <a:gs pos="99000">
                  <a:schemeClr val="accent3">
                    <a:lumMod val="60000"/>
                    <a:lumOff val="40000"/>
                    <a:alpha val="8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 userDrawn="1">
            <p:custDataLst>
              <p:tags r:id="rId18"/>
            </p:custDataLst>
          </p:nvPr>
        </p:nvCxnSpPr>
        <p:spPr>
          <a:xfrm>
            <a:off x="10229850" y="2068195"/>
            <a:ext cx="0" cy="1694180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 userDrawn="1">
            <p:custDataLst>
              <p:tags r:id="rId19"/>
            </p:custDataLst>
          </p:nvPr>
        </p:nvCxnSpPr>
        <p:spPr>
          <a:xfrm>
            <a:off x="10077450" y="1880870"/>
            <a:ext cx="0" cy="152082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 userDrawn="1">
            <p:custDataLst>
              <p:tags r:id="rId20"/>
            </p:custDataLst>
          </p:nvPr>
        </p:nvCxnSpPr>
        <p:spPr>
          <a:xfrm>
            <a:off x="10517505" y="1753235"/>
            <a:ext cx="0" cy="1979295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 userDrawn="1">
            <p:custDataLst>
              <p:tags r:id="rId21"/>
            </p:custDataLst>
          </p:nvPr>
        </p:nvCxnSpPr>
        <p:spPr>
          <a:xfrm>
            <a:off x="10633075" y="2068195"/>
            <a:ext cx="0" cy="1694180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 userDrawn="1">
            <p:custDataLst>
              <p:tags r:id="rId22"/>
            </p:custDataLst>
          </p:nvPr>
        </p:nvCxnSpPr>
        <p:spPr>
          <a:xfrm>
            <a:off x="10401935" y="1880870"/>
            <a:ext cx="0" cy="152082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任意多边形: 形状 27"/>
          <p:cNvSpPr/>
          <p:nvPr userDrawn="1">
            <p:custDataLst>
              <p:tags r:id="rId23"/>
            </p:custDataLst>
          </p:nvPr>
        </p:nvSpPr>
        <p:spPr>
          <a:xfrm>
            <a:off x="8573770" y="1175385"/>
            <a:ext cx="2488565" cy="661035"/>
          </a:xfrm>
          <a:custGeom>
            <a:avLst/>
            <a:gdLst>
              <a:gd name="connsiteX0" fmla="*/ 2295738 w 2586784"/>
              <a:gd name="connsiteY0" fmla="*/ 574155 h 662118"/>
              <a:gd name="connsiteX1" fmla="*/ 1064322 w 2586784"/>
              <a:gd name="connsiteY1" fmla="*/ 643412 h 662118"/>
              <a:gd name="connsiteX2" fmla="*/ 5065 w 2586784"/>
              <a:gd name="connsiteY2" fmla="*/ 200787 h 662118"/>
              <a:gd name="connsiteX3" fmla="*/ 1447593 w 2586784"/>
              <a:gd name="connsiteY3" fmla="*/ 56546 h 662118"/>
              <a:gd name="connsiteX4" fmla="*/ 2586785 w 2586784"/>
              <a:gd name="connsiteY4" fmla="*/ 449122 h 662118"/>
              <a:gd name="connsiteX5" fmla="*/ 2364995 w 2586784"/>
              <a:gd name="connsiteY5" fmla="*/ 474057 h 662118"/>
              <a:gd name="connsiteX6" fmla="*/ 1091464 w 2586784"/>
              <a:gd name="connsiteY6" fmla="*/ 71698 h 662118"/>
              <a:gd name="connsiteX7" fmla="*/ 309176 w 2586784"/>
              <a:gd name="connsiteY7" fmla="*/ 172750 h 662118"/>
              <a:gd name="connsiteX8" fmla="*/ 981047 w 2586784"/>
              <a:gd name="connsiteY8" fmla="*/ 500245 h 662118"/>
              <a:gd name="connsiteX9" fmla="*/ 2295738 w 2586784"/>
              <a:gd name="connsiteY9" fmla="*/ 574155 h 66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6784" h="662118">
                <a:moveTo>
                  <a:pt x="2295738" y="574155"/>
                </a:moveTo>
                <a:cubicBezTo>
                  <a:pt x="2295738" y="574155"/>
                  <a:pt x="1615874" y="710879"/>
                  <a:pt x="1064322" y="643412"/>
                </a:cubicBezTo>
                <a:cubicBezTo>
                  <a:pt x="538661" y="579046"/>
                  <a:pt x="-61388" y="427230"/>
                  <a:pt x="5065" y="200787"/>
                </a:cubicBezTo>
                <a:cubicBezTo>
                  <a:pt x="106237" y="-27684"/>
                  <a:pt x="863710" y="-38899"/>
                  <a:pt x="1447593" y="56546"/>
                </a:cubicBezTo>
                <a:cubicBezTo>
                  <a:pt x="2031476" y="151991"/>
                  <a:pt x="2431031" y="344312"/>
                  <a:pt x="2586785" y="449122"/>
                </a:cubicBezTo>
                <a:cubicBezTo>
                  <a:pt x="2364995" y="480022"/>
                  <a:pt x="2364995" y="474057"/>
                  <a:pt x="2364995" y="474057"/>
                </a:cubicBezTo>
                <a:cubicBezTo>
                  <a:pt x="2364995" y="474057"/>
                  <a:pt x="1747826" y="123238"/>
                  <a:pt x="1091464" y="71698"/>
                </a:cubicBezTo>
                <a:cubicBezTo>
                  <a:pt x="545282" y="7213"/>
                  <a:pt x="351291" y="113813"/>
                  <a:pt x="309176" y="172750"/>
                </a:cubicBezTo>
                <a:cubicBezTo>
                  <a:pt x="267061" y="231687"/>
                  <a:pt x="289550" y="388932"/>
                  <a:pt x="981047" y="500245"/>
                </a:cubicBezTo>
                <a:cubicBezTo>
                  <a:pt x="1469485" y="576958"/>
                  <a:pt x="2295738" y="574155"/>
                  <a:pt x="2295738" y="574155"/>
                </a:cubicBezTo>
                <a:close/>
              </a:path>
            </a:pathLst>
          </a:custGeom>
          <a:gradFill flip="none" rotWithShape="1">
            <a:gsLst>
              <a:gs pos="56000">
                <a:schemeClr val="accent3">
                  <a:lumMod val="20000"/>
                  <a:lumOff val="80000"/>
                </a:schemeClr>
              </a:gs>
              <a:gs pos="100000">
                <a:srgbClr val="FFFFFF"/>
              </a:gs>
              <a:gs pos="0">
                <a:srgbClr val="FFFFFF"/>
              </a:gs>
            </a:gsLst>
            <a:lin ang="0" scaled="1"/>
            <a:tileRect/>
          </a:gradFill>
          <a:ln w="5960" cap="flat">
            <a:gradFill flip="none" rotWithShape="1">
              <a:gsLst>
                <a:gs pos="57000">
                  <a:schemeClr val="accent1">
                    <a:lumMod val="20000"/>
                    <a:lumOff val="80000"/>
                    <a:alpha val="0"/>
                  </a:schemeClr>
                </a:gs>
                <a:gs pos="99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29" name="直接连接符 28"/>
          <p:cNvCxnSpPr/>
          <p:nvPr userDrawn="1">
            <p:custDataLst>
              <p:tags r:id="rId24"/>
            </p:custDataLst>
          </p:nvPr>
        </p:nvCxnSpPr>
        <p:spPr>
          <a:xfrm>
            <a:off x="10459720" y="1979295"/>
            <a:ext cx="0" cy="1520825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 userDrawn="1">
            <p:custDataLst>
              <p:tags r:id="rId25"/>
            </p:custDataLst>
          </p:nvPr>
        </p:nvCxnSpPr>
        <p:spPr>
          <a:xfrm>
            <a:off x="10701655" y="1880870"/>
            <a:ext cx="0" cy="1520825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: 形状 30"/>
          <p:cNvSpPr/>
          <p:nvPr userDrawn="1">
            <p:custDataLst>
              <p:tags r:id="rId26"/>
            </p:custDataLst>
          </p:nvPr>
        </p:nvSpPr>
        <p:spPr>
          <a:xfrm>
            <a:off x="9205595" y="1663065"/>
            <a:ext cx="1254125" cy="133985"/>
          </a:xfrm>
          <a:custGeom>
            <a:avLst/>
            <a:gdLst>
              <a:gd name="connsiteX0" fmla="*/ 0 w 1256440"/>
              <a:gd name="connsiteY0" fmla="*/ 0 h 134357"/>
              <a:gd name="connsiteX1" fmla="*/ 1099460 w 1256440"/>
              <a:gd name="connsiteY1" fmla="*/ 134358 h 134357"/>
              <a:gd name="connsiteX2" fmla="*/ 1256440 w 1256440"/>
              <a:gd name="connsiteY2" fmla="*/ 122717 h 134357"/>
              <a:gd name="connsiteX3" fmla="*/ 447658 w 1256440"/>
              <a:gd name="connsiteY3" fmla="*/ 72368 h 134357"/>
              <a:gd name="connsiteX4" fmla="*/ 55 w 1256440"/>
              <a:gd name="connsiteY4" fmla="*/ 0 h 1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440" h="134357">
                <a:moveTo>
                  <a:pt x="0" y="0"/>
                </a:moveTo>
                <a:cubicBezTo>
                  <a:pt x="0" y="0"/>
                  <a:pt x="470280" y="128538"/>
                  <a:pt x="1099460" y="134358"/>
                </a:cubicBezTo>
                <a:cubicBezTo>
                  <a:pt x="1207957" y="134358"/>
                  <a:pt x="1256440" y="122717"/>
                  <a:pt x="1256440" y="122717"/>
                </a:cubicBezTo>
                <a:cubicBezTo>
                  <a:pt x="1256440" y="122717"/>
                  <a:pt x="869509" y="126781"/>
                  <a:pt x="447658" y="72368"/>
                </a:cubicBezTo>
                <a:cubicBezTo>
                  <a:pt x="31023" y="18614"/>
                  <a:pt x="55" y="0"/>
                  <a:pt x="55" y="0"/>
                </a:cubicBezTo>
                <a:close/>
              </a:path>
            </a:pathLst>
          </a:custGeom>
          <a:gradFill flip="none" rotWithShape="1">
            <a:gsLst>
              <a:gs pos="99000">
                <a:schemeClr val="accent3">
                  <a:lumMod val="40000"/>
                  <a:lumOff val="60000"/>
                </a:schemeClr>
              </a:gs>
              <a:gs pos="1000">
                <a:schemeClr val="accent3">
                  <a:lumMod val="40000"/>
                  <a:lumOff val="60000"/>
                  <a:alpha val="0"/>
                </a:schemeClr>
              </a:gs>
            </a:gsLst>
            <a:lin ang="0" scaled="1"/>
            <a:tileRect/>
          </a:gradFill>
          <a:ln w="546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2" name="任意多边形: 形状 31"/>
          <p:cNvSpPr/>
          <p:nvPr userDrawn="1">
            <p:custDataLst>
              <p:tags r:id="rId27"/>
            </p:custDataLst>
          </p:nvPr>
        </p:nvSpPr>
        <p:spPr>
          <a:xfrm>
            <a:off x="8809990" y="1194435"/>
            <a:ext cx="864870" cy="77470"/>
          </a:xfrm>
          <a:custGeom>
            <a:avLst/>
            <a:gdLst>
              <a:gd name="connsiteX0" fmla="*/ 0 w 872090"/>
              <a:gd name="connsiteY0" fmla="*/ 102187 h 102186"/>
              <a:gd name="connsiteX1" fmla="*/ 428935 w 872090"/>
              <a:gd name="connsiteY1" fmla="*/ 9119 h 102186"/>
              <a:gd name="connsiteX2" fmla="*/ 872090 w 872090"/>
              <a:gd name="connsiteY2" fmla="*/ 42722 h 102186"/>
              <a:gd name="connsiteX3" fmla="*/ 463855 w 872090"/>
              <a:gd name="connsiteY3" fmla="*/ 1377 h 102186"/>
              <a:gd name="connsiteX4" fmla="*/ 0 w 872090"/>
              <a:gd name="connsiteY4" fmla="*/ 102187 h 10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90" h="102186">
                <a:moveTo>
                  <a:pt x="0" y="102187"/>
                </a:moveTo>
                <a:cubicBezTo>
                  <a:pt x="0" y="102187"/>
                  <a:pt x="169883" y="-4443"/>
                  <a:pt x="428935" y="9119"/>
                </a:cubicBezTo>
                <a:cubicBezTo>
                  <a:pt x="687986" y="22681"/>
                  <a:pt x="872090" y="42722"/>
                  <a:pt x="872090" y="42722"/>
                </a:cubicBezTo>
                <a:cubicBezTo>
                  <a:pt x="872090" y="42722"/>
                  <a:pt x="576250" y="3299"/>
                  <a:pt x="463855" y="1377"/>
                </a:cubicBezTo>
                <a:cubicBezTo>
                  <a:pt x="351461" y="-544"/>
                  <a:pt x="186684" y="-13448"/>
                  <a:pt x="0" y="102187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40000"/>
                  <a:lumOff val="60000"/>
                  <a:alpha val="0"/>
                </a:schemeClr>
              </a:gs>
            </a:gsLst>
            <a:lin ang="0" scaled="1"/>
          </a:gradFill>
          <a:ln w="546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34" name="图形 33"/>
          <p:cNvPicPr>
            <a:picLocks noChangeAspect="1"/>
          </p:cNvPicPr>
          <p:nvPr userDrawn="1">
            <p:custDataLst>
              <p:tags r:id="rId28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 l="2200" t="2149" b="5360"/>
          <a:stretch>
            <a:fillRect/>
          </a:stretch>
        </p:blipFill>
        <p:spPr>
          <a:xfrm>
            <a:off x="8580120" y="1954530"/>
            <a:ext cx="419735" cy="506095"/>
          </a:xfrm>
          <a:custGeom>
            <a:avLst/>
            <a:gdLst>
              <a:gd name="connsiteX0" fmla="*/ 0 w 579777"/>
              <a:gd name="connsiteY0" fmla="*/ 0 h 699051"/>
              <a:gd name="connsiteX1" fmla="*/ 50246 w 579777"/>
              <a:gd name="connsiteY1" fmla="*/ 33621 h 699051"/>
              <a:gd name="connsiteX2" fmla="*/ 526766 w 579777"/>
              <a:gd name="connsiteY2" fmla="*/ 188890 h 699051"/>
              <a:gd name="connsiteX3" fmla="*/ 579777 w 579777"/>
              <a:gd name="connsiteY3" fmla="*/ 198989 h 699051"/>
              <a:gd name="connsiteX4" fmla="*/ 579777 w 579777"/>
              <a:gd name="connsiteY4" fmla="*/ 699051 h 699051"/>
              <a:gd name="connsiteX5" fmla="*/ 526766 w 579777"/>
              <a:gd name="connsiteY5" fmla="*/ 688952 h 699051"/>
              <a:gd name="connsiteX6" fmla="*/ 50246 w 579777"/>
              <a:gd name="connsiteY6" fmla="*/ 533683 h 699051"/>
              <a:gd name="connsiteX7" fmla="*/ 0 w 579777"/>
              <a:gd name="connsiteY7" fmla="*/ 500062 h 69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9777" h="699051">
                <a:moveTo>
                  <a:pt x="0" y="0"/>
                </a:moveTo>
                <a:lnTo>
                  <a:pt x="50246" y="33621"/>
                </a:lnTo>
                <a:cubicBezTo>
                  <a:pt x="169030" y="96752"/>
                  <a:pt x="340400" y="148733"/>
                  <a:pt x="526766" y="188890"/>
                </a:cubicBezTo>
                <a:lnTo>
                  <a:pt x="579777" y="198989"/>
                </a:lnTo>
                <a:lnTo>
                  <a:pt x="579777" y="699051"/>
                </a:lnTo>
                <a:lnTo>
                  <a:pt x="526766" y="688952"/>
                </a:lnTo>
                <a:cubicBezTo>
                  <a:pt x="340400" y="648795"/>
                  <a:pt x="169030" y="596814"/>
                  <a:pt x="50246" y="533683"/>
                </a:cubicBezTo>
                <a:lnTo>
                  <a:pt x="0" y="500062"/>
                </a:lnTo>
                <a:close/>
              </a:path>
            </a:pathLst>
          </a:custGeom>
        </p:spPr>
      </p:pic>
      <p:sp>
        <p:nvSpPr>
          <p:cNvPr id="35" name="任意多边形: 形状 34"/>
          <p:cNvSpPr/>
          <p:nvPr userDrawn="1">
            <p:custDataLst>
              <p:tags r:id="rId31"/>
            </p:custDataLst>
          </p:nvPr>
        </p:nvSpPr>
        <p:spPr>
          <a:xfrm>
            <a:off x="8578850" y="2055495"/>
            <a:ext cx="321945" cy="266065"/>
          </a:xfrm>
          <a:custGeom>
            <a:avLst/>
            <a:gdLst>
              <a:gd name="connsiteX0" fmla="*/ 704302 w 711200"/>
              <a:gd name="connsiteY0" fmla="*/ 256421 h 586967"/>
              <a:gd name="connsiteX1" fmla="*/ 711200 w 711200"/>
              <a:gd name="connsiteY1" fmla="*/ 258312 h 586967"/>
              <a:gd name="connsiteX2" fmla="*/ 711200 w 711200"/>
              <a:gd name="connsiteY2" fmla="*/ 586967 h 586967"/>
              <a:gd name="connsiteX3" fmla="*/ 704302 w 711200"/>
              <a:gd name="connsiteY3" fmla="*/ 585076 h 586967"/>
              <a:gd name="connsiteX4" fmla="*/ 689355 w 711200"/>
              <a:gd name="connsiteY4" fmla="*/ 252326 h 586967"/>
              <a:gd name="connsiteX5" fmla="*/ 696315 w 711200"/>
              <a:gd name="connsiteY5" fmla="*/ 254233 h 586967"/>
              <a:gd name="connsiteX6" fmla="*/ 696315 w 711200"/>
              <a:gd name="connsiteY6" fmla="*/ 582888 h 586967"/>
              <a:gd name="connsiteX7" fmla="*/ 689355 w 711200"/>
              <a:gd name="connsiteY7" fmla="*/ 580981 h 586967"/>
              <a:gd name="connsiteX8" fmla="*/ 666603 w 711200"/>
              <a:gd name="connsiteY8" fmla="*/ 246091 h 586967"/>
              <a:gd name="connsiteX9" fmla="*/ 673805 w 711200"/>
              <a:gd name="connsiteY9" fmla="*/ 248065 h 586967"/>
              <a:gd name="connsiteX10" fmla="*/ 673805 w 711200"/>
              <a:gd name="connsiteY10" fmla="*/ 576720 h 586967"/>
              <a:gd name="connsiteX11" fmla="*/ 666603 w 711200"/>
              <a:gd name="connsiteY11" fmla="*/ 574746 h 586967"/>
              <a:gd name="connsiteX12" fmla="*/ 636831 w 711200"/>
              <a:gd name="connsiteY12" fmla="*/ 237933 h 586967"/>
              <a:gd name="connsiteX13" fmla="*/ 643850 w 711200"/>
              <a:gd name="connsiteY13" fmla="*/ 239856 h 586967"/>
              <a:gd name="connsiteX14" fmla="*/ 643850 w 711200"/>
              <a:gd name="connsiteY14" fmla="*/ 568511 h 586967"/>
              <a:gd name="connsiteX15" fmla="*/ 636831 w 711200"/>
              <a:gd name="connsiteY15" fmla="*/ 566588 h 586967"/>
              <a:gd name="connsiteX16" fmla="*/ 607059 w 711200"/>
              <a:gd name="connsiteY16" fmla="*/ 229272 h 586967"/>
              <a:gd name="connsiteX17" fmla="*/ 624154 w 711200"/>
              <a:gd name="connsiteY17" fmla="*/ 234459 h 586967"/>
              <a:gd name="connsiteX18" fmla="*/ 628783 w 711200"/>
              <a:gd name="connsiteY18" fmla="*/ 235728 h 586967"/>
              <a:gd name="connsiteX19" fmla="*/ 628783 w 711200"/>
              <a:gd name="connsiteY19" fmla="*/ 564383 h 586967"/>
              <a:gd name="connsiteX20" fmla="*/ 624154 w 711200"/>
              <a:gd name="connsiteY20" fmla="*/ 563114 h 586967"/>
              <a:gd name="connsiteX21" fmla="*/ 607059 w 711200"/>
              <a:gd name="connsiteY21" fmla="*/ 557927 h 586967"/>
              <a:gd name="connsiteX22" fmla="*/ 584730 w 711200"/>
              <a:gd name="connsiteY22" fmla="*/ 222496 h 586967"/>
              <a:gd name="connsiteX23" fmla="*/ 591447 w 711200"/>
              <a:gd name="connsiteY23" fmla="*/ 224534 h 586967"/>
              <a:gd name="connsiteX24" fmla="*/ 591447 w 711200"/>
              <a:gd name="connsiteY24" fmla="*/ 553189 h 586967"/>
              <a:gd name="connsiteX25" fmla="*/ 584730 w 711200"/>
              <a:gd name="connsiteY25" fmla="*/ 551151 h 586967"/>
              <a:gd name="connsiteX26" fmla="*/ 546910 w 711200"/>
              <a:gd name="connsiteY26" fmla="*/ 211019 h 586967"/>
              <a:gd name="connsiteX27" fmla="*/ 568939 w 711200"/>
              <a:gd name="connsiteY27" fmla="*/ 217704 h 586967"/>
              <a:gd name="connsiteX28" fmla="*/ 568992 w 711200"/>
              <a:gd name="connsiteY28" fmla="*/ 546375 h 586967"/>
              <a:gd name="connsiteX29" fmla="*/ 546910 w 711200"/>
              <a:gd name="connsiteY29" fmla="*/ 539675 h 586967"/>
              <a:gd name="connsiteX30" fmla="*/ 532085 w 711200"/>
              <a:gd name="connsiteY30" fmla="*/ 206521 h 586967"/>
              <a:gd name="connsiteX31" fmla="*/ 538922 w 711200"/>
              <a:gd name="connsiteY31" fmla="*/ 208596 h 586967"/>
              <a:gd name="connsiteX32" fmla="*/ 538922 w 711200"/>
              <a:gd name="connsiteY32" fmla="*/ 537251 h 586967"/>
              <a:gd name="connsiteX33" fmla="*/ 532085 w 711200"/>
              <a:gd name="connsiteY33" fmla="*/ 535176 h 586967"/>
              <a:gd name="connsiteX34" fmla="*/ 516956 w 711200"/>
              <a:gd name="connsiteY34" fmla="*/ 201930 h 586967"/>
              <a:gd name="connsiteX35" fmla="*/ 524036 w 711200"/>
              <a:gd name="connsiteY35" fmla="*/ 204078 h 586967"/>
              <a:gd name="connsiteX36" fmla="*/ 524036 w 711200"/>
              <a:gd name="connsiteY36" fmla="*/ 532733 h 586967"/>
              <a:gd name="connsiteX37" fmla="*/ 516956 w 711200"/>
              <a:gd name="connsiteY37" fmla="*/ 530585 h 586967"/>
              <a:gd name="connsiteX38" fmla="*/ 479560 w 711200"/>
              <a:gd name="connsiteY38" fmla="*/ 190582 h 586967"/>
              <a:gd name="connsiteX39" fmla="*/ 486398 w 711200"/>
              <a:gd name="connsiteY39" fmla="*/ 192657 h 586967"/>
              <a:gd name="connsiteX40" fmla="*/ 486398 w 711200"/>
              <a:gd name="connsiteY40" fmla="*/ 521312 h 586967"/>
              <a:gd name="connsiteX41" fmla="*/ 479560 w 711200"/>
              <a:gd name="connsiteY41" fmla="*/ 519237 h 586967"/>
              <a:gd name="connsiteX42" fmla="*/ 449485 w 711200"/>
              <a:gd name="connsiteY42" fmla="*/ 180584 h 586967"/>
              <a:gd name="connsiteX43" fmla="*/ 464008 w 711200"/>
              <a:gd name="connsiteY43" fmla="*/ 185492 h 586967"/>
              <a:gd name="connsiteX44" fmla="*/ 464008 w 711200"/>
              <a:gd name="connsiteY44" fmla="*/ 457132 h 586967"/>
              <a:gd name="connsiteX45" fmla="*/ 464008 w 711200"/>
              <a:gd name="connsiteY45" fmla="*/ 514147 h 586967"/>
              <a:gd name="connsiteX46" fmla="*/ 449485 w 711200"/>
              <a:gd name="connsiteY46" fmla="*/ 509239 h 586967"/>
              <a:gd name="connsiteX47" fmla="*/ 449485 w 711200"/>
              <a:gd name="connsiteY47" fmla="*/ 247881 h 586967"/>
              <a:gd name="connsiteX48" fmla="*/ 427338 w 711200"/>
              <a:gd name="connsiteY48" fmla="*/ 173099 h 586967"/>
              <a:gd name="connsiteX49" fmla="*/ 441497 w 711200"/>
              <a:gd name="connsiteY49" fmla="*/ 177884 h 586967"/>
              <a:gd name="connsiteX50" fmla="*/ 441497 w 711200"/>
              <a:gd name="connsiteY50" fmla="*/ 506539 h 586967"/>
              <a:gd name="connsiteX51" fmla="*/ 427338 w 711200"/>
              <a:gd name="connsiteY51" fmla="*/ 501754 h 586967"/>
              <a:gd name="connsiteX52" fmla="*/ 404525 w 711200"/>
              <a:gd name="connsiteY52" fmla="*/ 165390 h 586967"/>
              <a:gd name="connsiteX53" fmla="*/ 419048 w 711200"/>
              <a:gd name="connsiteY53" fmla="*/ 170298 h 586967"/>
              <a:gd name="connsiteX54" fmla="*/ 419048 w 711200"/>
              <a:gd name="connsiteY54" fmla="*/ 498953 h 586967"/>
              <a:gd name="connsiteX55" fmla="*/ 404525 w 711200"/>
              <a:gd name="connsiteY55" fmla="*/ 494045 h 586967"/>
              <a:gd name="connsiteX56" fmla="*/ 374813 w 711200"/>
              <a:gd name="connsiteY56" fmla="*/ 155348 h 586967"/>
              <a:gd name="connsiteX57" fmla="*/ 388973 w 711200"/>
              <a:gd name="connsiteY57" fmla="*/ 160134 h 586967"/>
              <a:gd name="connsiteX58" fmla="*/ 388973 w 711200"/>
              <a:gd name="connsiteY58" fmla="*/ 488789 h 586967"/>
              <a:gd name="connsiteX59" fmla="*/ 374813 w 711200"/>
              <a:gd name="connsiteY59" fmla="*/ 484004 h 586967"/>
              <a:gd name="connsiteX60" fmla="*/ 359624 w 711200"/>
              <a:gd name="connsiteY60" fmla="*/ 150215 h 586967"/>
              <a:gd name="connsiteX61" fmla="*/ 366583 w 711200"/>
              <a:gd name="connsiteY61" fmla="*/ 152567 h 586967"/>
              <a:gd name="connsiteX62" fmla="*/ 366583 w 711200"/>
              <a:gd name="connsiteY62" fmla="*/ 481222 h 586967"/>
              <a:gd name="connsiteX63" fmla="*/ 359624 w 711200"/>
              <a:gd name="connsiteY63" fmla="*/ 478870 h 586967"/>
              <a:gd name="connsiteX64" fmla="*/ 344435 w 711200"/>
              <a:gd name="connsiteY64" fmla="*/ 145082 h 586967"/>
              <a:gd name="connsiteX65" fmla="*/ 351576 w 711200"/>
              <a:gd name="connsiteY65" fmla="*/ 147496 h 586967"/>
              <a:gd name="connsiteX66" fmla="*/ 351576 w 711200"/>
              <a:gd name="connsiteY66" fmla="*/ 476151 h 586967"/>
              <a:gd name="connsiteX67" fmla="*/ 344435 w 711200"/>
              <a:gd name="connsiteY67" fmla="*/ 473737 h 586967"/>
              <a:gd name="connsiteX68" fmla="*/ 329610 w 711200"/>
              <a:gd name="connsiteY68" fmla="*/ 139934 h 586967"/>
              <a:gd name="connsiteX69" fmla="*/ 332966 w 711200"/>
              <a:gd name="connsiteY69" fmla="*/ 141206 h 586967"/>
              <a:gd name="connsiteX70" fmla="*/ 336388 w 711200"/>
              <a:gd name="connsiteY70" fmla="*/ 142363 h 586967"/>
              <a:gd name="connsiteX71" fmla="*/ 336388 w 711200"/>
              <a:gd name="connsiteY71" fmla="*/ 471018 h 586967"/>
              <a:gd name="connsiteX72" fmla="*/ 332966 w 711200"/>
              <a:gd name="connsiteY72" fmla="*/ 469861 h 586967"/>
              <a:gd name="connsiteX73" fmla="*/ 329610 w 711200"/>
              <a:gd name="connsiteY73" fmla="*/ 468589 h 586967"/>
              <a:gd name="connsiteX74" fmla="*/ 299657 w 711200"/>
              <a:gd name="connsiteY74" fmla="*/ 128576 h 586967"/>
              <a:gd name="connsiteX75" fmla="*/ 321805 w 711200"/>
              <a:gd name="connsiteY75" fmla="*/ 136974 h 586967"/>
              <a:gd name="connsiteX76" fmla="*/ 321805 w 711200"/>
              <a:gd name="connsiteY76" fmla="*/ 398919 h 586967"/>
              <a:gd name="connsiteX77" fmla="*/ 321904 w 711200"/>
              <a:gd name="connsiteY77" fmla="*/ 465666 h 586967"/>
              <a:gd name="connsiteX78" fmla="*/ 299657 w 711200"/>
              <a:gd name="connsiteY78" fmla="*/ 457231 h 586967"/>
              <a:gd name="connsiteX79" fmla="*/ 277267 w 711200"/>
              <a:gd name="connsiteY79" fmla="*/ 120085 h 586967"/>
              <a:gd name="connsiteX80" fmla="*/ 283863 w 711200"/>
              <a:gd name="connsiteY80" fmla="*/ 122586 h 586967"/>
              <a:gd name="connsiteX81" fmla="*/ 283863 w 711200"/>
              <a:gd name="connsiteY81" fmla="*/ 451241 h 586967"/>
              <a:gd name="connsiteX82" fmla="*/ 277267 w 711200"/>
              <a:gd name="connsiteY82" fmla="*/ 448740 h 586967"/>
              <a:gd name="connsiteX83" fmla="*/ 239689 w 711200"/>
              <a:gd name="connsiteY83" fmla="*/ 105835 h 586967"/>
              <a:gd name="connsiteX84" fmla="*/ 269038 w 711200"/>
              <a:gd name="connsiteY84" fmla="*/ 116965 h 586967"/>
              <a:gd name="connsiteX85" fmla="*/ 269038 w 711200"/>
              <a:gd name="connsiteY85" fmla="*/ 445620 h 586967"/>
              <a:gd name="connsiteX86" fmla="*/ 239689 w 711200"/>
              <a:gd name="connsiteY86" fmla="*/ 434490 h 586967"/>
              <a:gd name="connsiteX87" fmla="*/ 217541 w 711200"/>
              <a:gd name="connsiteY87" fmla="*/ 97437 h 586967"/>
              <a:gd name="connsiteX88" fmla="*/ 231702 w 711200"/>
              <a:gd name="connsiteY88" fmla="*/ 102807 h 586967"/>
              <a:gd name="connsiteX89" fmla="*/ 231702 w 711200"/>
              <a:gd name="connsiteY89" fmla="*/ 431462 h 586967"/>
              <a:gd name="connsiteX90" fmla="*/ 217541 w 711200"/>
              <a:gd name="connsiteY90" fmla="*/ 426092 h 586967"/>
              <a:gd name="connsiteX91" fmla="*/ 195031 w 711200"/>
              <a:gd name="connsiteY91" fmla="*/ 88658 h 586967"/>
              <a:gd name="connsiteX92" fmla="*/ 199833 w 711200"/>
              <a:gd name="connsiteY92" fmla="*/ 90722 h 586967"/>
              <a:gd name="connsiteX93" fmla="*/ 201688 w 711200"/>
              <a:gd name="connsiteY93" fmla="*/ 91425 h 586967"/>
              <a:gd name="connsiteX94" fmla="*/ 201688 w 711200"/>
              <a:gd name="connsiteY94" fmla="*/ 420080 h 586967"/>
              <a:gd name="connsiteX95" fmla="*/ 199833 w 711200"/>
              <a:gd name="connsiteY95" fmla="*/ 419377 h 586967"/>
              <a:gd name="connsiteX96" fmla="*/ 195031 w 711200"/>
              <a:gd name="connsiteY96" fmla="*/ 417314 h 586967"/>
              <a:gd name="connsiteX97" fmla="*/ 164896 w 711200"/>
              <a:gd name="connsiteY97" fmla="*/ 75710 h 586967"/>
              <a:gd name="connsiteX98" fmla="*/ 179177 w 711200"/>
              <a:gd name="connsiteY98" fmla="*/ 81846 h 586967"/>
              <a:gd name="connsiteX99" fmla="*/ 179177 w 711200"/>
              <a:gd name="connsiteY99" fmla="*/ 410501 h 586967"/>
              <a:gd name="connsiteX100" fmla="*/ 164896 w 711200"/>
              <a:gd name="connsiteY100" fmla="*/ 404365 h 586967"/>
              <a:gd name="connsiteX101" fmla="*/ 134519 w 711200"/>
              <a:gd name="connsiteY101" fmla="*/ 62657 h 586967"/>
              <a:gd name="connsiteX102" fmla="*/ 149216 w 711200"/>
              <a:gd name="connsiteY102" fmla="*/ 68972 h 586967"/>
              <a:gd name="connsiteX103" fmla="*/ 149163 w 711200"/>
              <a:gd name="connsiteY103" fmla="*/ 345729 h 586967"/>
              <a:gd name="connsiteX104" fmla="*/ 149304 w 711200"/>
              <a:gd name="connsiteY104" fmla="*/ 397665 h 586967"/>
              <a:gd name="connsiteX105" fmla="*/ 134519 w 711200"/>
              <a:gd name="connsiteY105" fmla="*/ 391312 h 586967"/>
              <a:gd name="connsiteX106" fmla="*/ 104868 w 711200"/>
              <a:gd name="connsiteY106" fmla="*/ 49916 h 586967"/>
              <a:gd name="connsiteX107" fmla="*/ 126840 w 711200"/>
              <a:gd name="connsiteY107" fmla="*/ 59357 h 586967"/>
              <a:gd name="connsiteX108" fmla="*/ 126892 w 711200"/>
              <a:gd name="connsiteY108" fmla="*/ 388035 h 586967"/>
              <a:gd name="connsiteX109" fmla="*/ 104868 w 711200"/>
              <a:gd name="connsiteY109" fmla="*/ 378571 h 586967"/>
              <a:gd name="connsiteX110" fmla="*/ 82357 w 711200"/>
              <a:gd name="connsiteY110" fmla="*/ 40243 h 586967"/>
              <a:gd name="connsiteX111" fmla="*/ 89256 w 711200"/>
              <a:gd name="connsiteY111" fmla="*/ 43208 h 586967"/>
              <a:gd name="connsiteX112" fmla="*/ 89256 w 711200"/>
              <a:gd name="connsiteY112" fmla="*/ 371863 h 586967"/>
              <a:gd name="connsiteX113" fmla="*/ 82357 w 711200"/>
              <a:gd name="connsiteY113" fmla="*/ 368898 h 586967"/>
              <a:gd name="connsiteX114" fmla="*/ 59847 w 711200"/>
              <a:gd name="connsiteY114" fmla="*/ 29518 h 586967"/>
              <a:gd name="connsiteX115" fmla="*/ 74309 w 711200"/>
              <a:gd name="connsiteY115" fmla="*/ 36651 h 586967"/>
              <a:gd name="connsiteX116" fmla="*/ 74309 w 711200"/>
              <a:gd name="connsiteY116" fmla="*/ 365306 h 586967"/>
              <a:gd name="connsiteX117" fmla="*/ 59847 w 711200"/>
              <a:gd name="connsiteY117" fmla="*/ 358173 h 586967"/>
              <a:gd name="connsiteX118" fmla="*/ 44960 w 711200"/>
              <a:gd name="connsiteY118" fmla="*/ 22175 h 586967"/>
              <a:gd name="connsiteX119" fmla="*/ 51496 w 711200"/>
              <a:gd name="connsiteY119" fmla="*/ 25399 h 586967"/>
              <a:gd name="connsiteX120" fmla="*/ 51496 w 711200"/>
              <a:gd name="connsiteY120" fmla="*/ 354054 h 586967"/>
              <a:gd name="connsiteX121" fmla="*/ 44960 w 711200"/>
              <a:gd name="connsiteY121" fmla="*/ 350830 h 586967"/>
              <a:gd name="connsiteX122" fmla="*/ 14886 w 711200"/>
              <a:gd name="connsiteY122" fmla="*/ 7342 h 586967"/>
              <a:gd name="connsiteX123" fmla="*/ 21724 w 711200"/>
              <a:gd name="connsiteY123" fmla="*/ 10714 h 586967"/>
              <a:gd name="connsiteX124" fmla="*/ 21724 w 711200"/>
              <a:gd name="connsiteY124" fmla="*/ 339370 h 586967"/>
              <a:gd name="connsiteX125" fmla="*/ 14886 w 711200"/>
              <a:gd name="connsiteY125" fmla="*/ 335997 h 586967"/>
              <a:gd name="connsiteX126" fmla="*/ 0 w 711200"/>
              <a:gd name="connsiteY126" fmla="*/ 0 h 586967"/>
              <a:gd name="connsiteX127" fmla="*/ 6596 w 711200"/>
              <a:gd name="connsiteY127" fmla="*/ 3253 h 586967"/>
              <a:gd name="connsiteX128" fmla="*/ 6596 w 711200"/>
              <a:gd name="connsiteY128" fmla="*/ 331908 h 586967"/>
              <a:gd name="connsiteX129" fmla="*/ 0 w 711200"/>
              <a:gd name="connsiteY129" fmla="*/ 328655 h 58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711200" h="586967">
                <a:moveTo>
                  <a:pt x="704302" y="256421"/>
                </a:moveTo>
                <a:lnTo>
                  <a:pt x="711200" y="258312"/>
                </a:lnTo>
                <a:lnTo>
                  <a:pt x="711200" y="586967"/>
                </a:lnTo>
                <a:lnTo>
                  <a:pt x="704302" y="585076"/>
                </a:lnTo>
                <a:close/>
                <a:moveTo>
                  <a:pt x="689355" y="252326"/>
                </a:moveTo>
                <a:lnTo>
                  <a:pt x="696315" y="254233"/>
                </a:lnTo>
                <a:lnTo>
                  <a:pt x="696315" y="582888"/>
                </a:lnTo>
                <a:lnTo>
                  <a:pt x="689355" y="580981"/>
                </a:lnTo>
                <a:close/>
                <a:moveTo>
                  <a:pt x="666603" y="246091"/>
                </a:moveTo>
                <a:lnTo>
                  <a:pt x="673805" y="248065"/>
                </a:lnTo>
                <a:lnTo>
                  <a:pt x="673805" y="576720"/>
                </a:lnTo>
                <a:lnTo>
                  <a:pt x="666603" y="574746"/>
                </a:lnTo>
                <a:close/>
                <a:moveTo>
                  <a:pt x="636831" y="237933"/>
                </a:moveTo>
                <a:lnTo>
                  <a:pt x="643850" y="239856"/>
                </a:lnTo>
                <a:lnTo>
                  <a:pt x="643850" y="568511"/>
                </a:lnTo>
                <a:lnTo>
                  <a:pt x="636831" y="566588"/>
                </a:lnTo>
                <a:close/>
                <a:moveTo>
                  <a:pt x="607059" y="229272"/>
                </a:moveTo>
                <a:lnTo>
                  <a:pt x="624154" y="234459"/>
                </a:lnTo>
                <a:lnTo>
                  <a:pt x="628783" y="235728"/>
                </a:lnTo>
                <a:lnTo>
                  <a:pt x="628783" y="564383"/>
                </a:lnTo>
                <a:lnTo>
                  <a:pt x="624154" y="563114"/>
                </a:lnTo>
                <a:lnTo>
                  <a:pt x="607059" y="557927"/>
                </a:lnTo>
                <a:close/>
                <a:moveTo>
                  <a:pt x="584730" y="222496"/>
                </a:moveTo>
                <a:lnTo>
                  <a:pt x="591447" y="224534"/>
                </a:lnTo>
                <a:lnTo>
                  <a:pt x="591447" y="553189"/>
                </a:lnTo>
                <a:lnTo>
                  <a:pt x="584730" y="551151"/>
                </a:lnTo>
                <a:close/>
                <a:moveTo>
                  <a:pt x="546910" y="211019"/>
                </a:moveTo>
                <a:lnTo>
                  <a:pt x="568939" y="217704"/>
                </a:lnTo>
                <a:lnTo>
                  <a:pt x="568992" y="546375"/>
                </a:lnTo>
                <a:lnTo>
                  <a:pt x="546910" y="539675"/>
                </a:lnTo>
                <a:close/>
                <a:moveTo>
                  <a:pt x="532085" y="206521"/>
                </a:moveTo>
                <a:lnTo>
                  <a:pt x="538922" y="208596"/>
                </a:lnTo>
                <a:lnTo>
                  <a:pt x="538922" y="537251"/>
                </a:lnTo>
                <a:lnTo>
                  <a:pt x="532085" y="535176"/>
                </a:lnTo>
                <a:close/>
                <a:moveTo>
                  <a:pt x="516956" y="201930"/>
                </a:moveTo>
                <a:lnTo>
                  <a:pt x="524036" y="204078"/>
                </a:lnTo>
                <a:lnTo>
                  <a:pt x="524036" y="532733"/>
                </a:lnTo>
                <a:lnTo>
                  <a:pt x="516956" y="530585"/>
                </a:lnTo>
                <a:close/>
                <a:moveTo>
                  <a:pt x="479560" y="190582"/>
                </a:moveTo>
                <a:lnTo>
                  <a:pt x="486398" y="192657"/>
                </a:lnTo>
                <a:lnTo>
                  <a:pt x="486398" y="521312"/>
                </a:lnTo>
                <a:lnTo>
                  <a:pt x="479560" y="519237"/>
                </a:lnTo>
                <a:close/>
                <a:moveTo>
                  <a:pt x="449485" y="180584"/>
                </a:moveTo>
                <a:lnTo>
                  <a:pt x="464008" y="185492"/>
                </a:lnTo>
                <a:lnTo>
                  <a:pt x="464008" y="457132"/>
                </a:lnTo>
                <a:lnTo>
                  <a:pt x="464008" y="514147"/>
                </a:lnTo>
                <a:lnTo>
                  <a:pt x="449485" y="509239"/>
                </a:lnTo>
                <a:lnTo>
                  <a:pt x="449485" y="247881"/>
                </a:lnTo>
                <a:close/>
                <a:moveTo>
                  <a:pt x="427338" y="173099"/>
                </a:moveTo>
                <a:lnTo>
                  <a:pt x="441497" y="177884"/>
                </a:lnTo>
                <a:lnTo>
                  <a:pt x="441497" y="506539"/>
                </a:lnTo>
                <a:lnTo>
                  <a:pt x="427338" y="501754"/>
                </a:lnTo>
                <a:close/>
                <a:moveTo>
                  <a:pt x="404525" y="165390"/>
                </a:moveTo>
                <a:lnTo>
                  <a:pt x="419048" y="170298"/>
                </a:lnTo>
                <a:lnTo>
                  <a:pt x="419048" y="498953"/>
                </a:lnTo>
                <a:lnTo>
                  <a:pt x="404525" y="494045"/>
                </a:lnTo>
                <a:close/>
                <a:moveTo>
                  <a:pt x="374813" y="155348"/>
                </a:moveTo>
                <a:lnTo>
                  <a:pt x="388973" y="160134"/>
                </a:lnTo>
                <a:lnTo>
                  <a:pt x="388973" y="488789"/>
                </a:lnTo>
                <a:lnTo>
                  <a:pt x="374813" y="484004"/>
                </a:lnTo>
                <a:close/>
                <a:moveTo>
                  <a:pt x="359624" y="150215"/>
                </a:moveTo>
                <a:lnTo>
                  <a:pt x="366583" y="152567"/>
                </a:lnTo>
                <a:lnTo>
                  <a:pt x="366583" y="481222"/>
                </a:lnTo>
                <a:lnTo>
                  <a:pt x="359624" y="478870"/>
                </a:lnTo>
                <a:close/>
                <a:moveTo>
                  <a:pt x="344435" y="145082"/>
                </a:moveTo>
                <a:lnTo>
                  <a:pt x="351576" y="147496"/>
                </a:lnTo>
                <a:lnTo>
                  <a:pt x="351576" y="476151"/>
                </a:lnTo>
                <a:lnTo>
                  <a:pt x="344435" y="473737"/>
                </a:lnTo>
                <a:close/>
                <a:moveTo>
                  <a:pt x="329610" y="139934"/>
                </a:moveTo>
                <a:lnTo>
                  <a:pt x="332966" y="141206"/>
                </a:lnTo>
                <a:lnTo>
                  <a:pt x="336388" y="142363"/>
                </a:lnTo>
                <a:lnTo>
                  <a:pt x="336388" y="471018"/>
                </a:lnTo>
                <a:lnTo>
                  <a:pt x="332966" y="469861"/>
                </a:lnTo>
                <a:lnTo>
                  <a:pt x="329610" y="468589"/>
                </a:lnTo>
                <a:close/>
                <a:moveTo>
                  <a:pt x="299657" y="128576"/>
                </a:moveTo>
                <a:lnTo>
                  <a:pt x="321805" y="136974"/>
                </a:lnTo>
                <a:lnTo>
                  <a:pt x="321805" y="398919"/>
                </a:lnTo>
                <a:lnTo>
                  <a:pt x="321904" y="465666"/>
                </a:lnTo>
                <a:lnTo>
                  <a:pt x="299657" y="457231"/>
                </a:lnTo>
                <a:close/>
                <a:moveTo>
                  <a:pt x="277267" y="120085"/>
                </a:moveTo>
                <a:lnTo>
                  <a:pt x="283863" y="122586"/>
                </a:lnTo>
                <a:lnTo>
                  <a:pt x="283863" y="451241"/>
                </a:lnTo>
                <a:lnTo>
                  <a:pt x="277267" y="448740"/>
                </a:lnTo>
                <a:close/>
                <a:moveTo>
                  <a:pt x="239689" y="105835"/>
                </a:moveTo>
                <a:lnTo>
                  <a:pt x="269038" y="116965"/>
                </a:lnTo>
                <a:lnTo>
                  <a:pt x="269038" y="445620"/>
                </a:lnTo>
                <a:lnTo>
                  <a:pt x="239689" y="434490"/>
                </a:lnTo>
                <a:close/>
                <a:moveTo>
                  <a:pt x="217541" y="97437"/>
                </a:moveTo>
                <a:lnTo>
                  <a:pt x="231702" y="102807"/>
                </a:lnTo>
                <a:lnTo>
                  <a:pt x="231702" y="431462"/>
                </a:lnTo>
                <a:lnTo>
                  <a:pt x="217541" y="426092"/>
                </a:lnTo>
                <a:close/>
                <a:moveTo>
                  <a:pt x="195031" y="88658"/>
                </a:moveTo>
                <a:lnTo>
                  <a:pt x="199833" y="90722"/>
                </a:lnTo>
                <a:lnTo>
                  <a:pt x="201688" y="91425"/>
                </a:lnTo>
                <a:lnTo>
                  <a:pt x="201688" y="420080"/>
                </a:lnTo>
                <a:lnTo>
                  <a:pt x="199833" y="419377"/>
                </a:lnTo>
                <a:lnTo>
                  <a:pt x="195031" y="417314"/>
                </a:lnTo>
                <a:close/>
                <a:moveTo>
                  <a:pt x="164896" y="75710"/>
                </a:moveTo>
                <a:lnTo>
                  <a:pt x="179177" y="81846"/>
                </a:lnTo>
                <a:lnTo>
                  <a:pt x="179177" y="410501"/>
                </a:lnTo>
                <a:lnTo>
                  <a:pt x="164896" y="404365"/>
                </a:lnTo>
                <a:close/>
                <a:moveTo>
                  <a:pt x="134519" y="62657"/>
                </a:moveTo>
                <a:lnTo>
                  <a:pt x="149216" y="68972"/>
                </a:lnTo>
                <a:lnTo>
                  <a:pt x="149163" y="345729"/>
                </a:lnTo>
                <a:lnTo>
                  <a:pt x="149304" y="397665"/>
                </a:lnTo>
                <a:lnTo>
                  <a:pt x="134519" y="391312"/>
                </a:lnTo>
                <a:close/>
                <a:moveTo>
                  <a:pt x="104868" y="49916"/>
                </a:moveTo>
                <a:lnTo>
                  <a:pt x="126840" y="59357"/>
                </a:lnTo>
                <a:lnTo>
                  <a:pt x="126892" y="388035"/>
                </a:lnTo>
                <a:lnTo>
                  <a:pt x="104868" y="378571"/>
                </a:lnTo>
                <a:close/>
                <a:moveTo>
                  <a:pt x="82357" y="40243"/>
                </a:moveTo>
                <a:lnTo>
                  <a:pt x="89256" y="43208"/>
                </a:lnTo>
                <a:lnTo>
                  <a:pt x="89256" y="371863"/>
                </a:lnTo>
                <a:lnTo>
                  <a:pt x="82357" y="368898"/>
                </a:lnTo>
                <a:close/>
                <a:moveTo>
                  <a:pt x="59847" y="29518"/>
                </a:moveTo>
                <a:lnTo>
                  <a:pt x="74309" y="36651"/>
                </a:lnTo>
                <a:lnTo>
                  <a:pt x="74309" y="365306"/>
                </a:lnTo>
                <a:lnTo>
                  <a:pt x="59847" y="358173"/>
                </a:lnTo>
                <a:close/>
                <a:moveTo>
                  <a:pt x="44960" y="22175"/>
                </a:moveTo>
                <a:lnTo>
                  <a:pt x="51496" y="25399"/>
                </a:lnTo>
                <a:lnTo>
                  <a:pt x="51496" y="354054"/>
                </a:lnTo>
                <a:lnTo>
                  <a:pt x="44960" y="350830"/>
                </a:lnTo>
                <a:close/>
                <a:moveTo>
                  <a:pt x="14886" y="7342"/>
                </a:moveTo>
                <a:lnTo>
                  <a:pt x="21724" y="10714"/>
                </a:lnTo>
                <a:lnTo>
                  <a:pt x="21724" y="339370"/>
                </a:lnTo>
                <a:lnTo>
                  <a:pt x="14886" y="335997"/>
                </a:lnTo>
                <a:close/>
                <a:moveTo>
                  <a:pt x="0" y="0"/>
                </a:moveTo>
                <a:lnTo>
                  <a:pt x="6596" y="3253"/>
                </a:lnTo>
                <a:lnTo>
                  <a:pt x="6596" y="331908"/>
                </a:lnTo>
                <a:lnTo>
                  <a:pt x="0" y="32865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5" name="椭圆 44"/>
          <p:cNvSpPr/>
          <p:nvPr userDrawn="1">
            <p:custDataLst>
              <p:tags r:id="rId32"/>
            </p:custDataLst>
          </p:nvPr>
        </p:nvSpPr>
        <p:spPr>
          <a:xfrm>
            <a:off x="6995160" y="1978025"/>
            <a:ext cx="915035" cy="915035"/>
          </a:xfrm>
          <a:prstGeom prst="ellipse">
            <a:avLst/>
          </a:prstGeom>
          <a:gradFill flip="none" rotWithShape="1">
            <a:gsLst>
              <a:gs pos="73000">
                <a:schemeClr val="accent1">
                  <a:lumMod val="40000"/>
                  <a:lumOff val="60000"/>
                  <a:alpha val="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: 形状 35"/>
          <p:cNvSpPr/>
          <p:nvPr userDrawn="1">
            <p:custDataLst>
              <p:tags r:id="rId33"/>
            </p:custDataLst>
          </p:nvPr>
        </p:nvSpPr>
        <p:spPr>
          <a:xfrm flipH="1">
            <a:off x="11355070" y="2430780"/>
            <a:ext cx="217805" cy="94615"/>
          </a:xfrm>
          <a:custGeom>
            <a:avLst/>
            <a:gdLst>
              <a:gd name="connsiteX0" fmla="*/ 837 w 272525"/>
              <a:gd name="connsiteY0" fmla="*/ 197 h 118420"/>
              <a:gd name="connsiteX1" fmla="*/ 12463 w 272525"/>
              <a:gd name="connsiteY1" fmla="*/ 197 h 118420"/>
              <a:gd name="connsiteX2" fmla="*/ 58972 w 272525"/>
              <a:gd name="connsiteY2" fmla="*/ 518 h 118420"/>
              <a:gd name="connsiteX3" fmla="*/ 100029 w 272525"/>
              <a:gd name="connsiteY3" fmla="*/ 15617 h 118420"/>
              <a:gd name="connsiteX4" fmla="*/ 116349 w 272525"/>
              <a:gd name="connsiteY4" fmla="*/ 30161 h 118420"/>
              <a:gd name="connsiteX5" fmla="*/ 135242 w 272525"/>
              <a:gd name="connsiteY5" fmla="*/ 41465 h 118420"/>
              <a:gd name="connsiteX6" fmla="*/ 150388 w 272525"/>
              <a:gd name="connsiteY6" fmla="*/ 38790 h 118420"/>
              <a:gd name="connsiteX7" fmla="*/ 160472 w 272525"/>
              <a:gd name="connsiteY7" fmla="*/ 32195 h 118420"/>
              <a:gd name="connsiteX8" fmla="*/ 181611 w 272525"/>
              <a:gd name="connsiteY8" fmla="*/ 31100 h 118420"/>
              <a:gd name="connsiteX9" fmla="*/ 182213 w 272525"/>
              <a:gd name="connsiteY9" fmla="*/ 32179 h 118420"/>
              <a:gd name="connsiteX10" fmla="*/ 177285 w 272525"/>
              <a:gd name="connsiteY10" fmla="*/ 37225 h 118420"/>
              <a:gd name="connsiteX11" fmla="*/ 169062 w 272525"/>
              <a:gd name="connsiteY11" fmla="*/ 46472 h 118420"/>
              <a:gd name="connsiteX12" fmla="*/ 171613 w 272525"/>
              <a:gd name="connsiteY12" fmla="*/ 51604 h 118420"/>
              <a:gd name="connsiteX13" fmla="*/ 197218 w 272525"/>
              <a:gd name="connsiteY13" fmla="*/ 54468 h 118420"/>
              <a:gd name="connsiteX14" fmla="*/ 237219 w 272525"/>
              <a:gd name="connsiteY14" fmla="*/ 73103 h 118420"/>
              <a:gd name="connsiteX15" fmla="*/ 261706 w 272525"/>
              <a:gd name="connsiteY15" fmla="*/ 97160 h 118420"/>
              <a:gd name="connsiteX16" fmla="*/ 270883 w 272525"/>
              <a:gd name="connsiteY16" fmla="*/ 104404 h 118420"/>
              <a:gd name="connsiteX17" fmla="*/ 272526 w 272525"/>
              <a:gd name="connsiteY17" fmla="*/ 106759 h 118420"/>
              <a:gd name="connsiteX18" fmla="*/ 270030 w 272525"/>
              <a:gd name="connsiteY18" fmla="*/ 108191 h 118420"/>
              <a:gd name="connsiteX19" fmla="*/ 226658 w 272525"/>
              <a:gd name="connsiteY19" fmla="*/ 101963 h 118420"/>
              <a:gd name="connsiteX20" fmla="*/ 221330 w 272525"/>
              <a:gd name="connsiteY20" fmla="*/ 98075 h 118420"/>
              <a:gd name="connsiteX21" fmla="*/ 199253 w 272525"/>
              <a:gd name="connsiteY21" fmla="*/ 89955 h 118420"/>
              <a:gd name="connsiteX22" fmla="*/ 146210 w 272525"/>
              <a:gd name="connsiteY22" fmla="*/ 87068 h 118420"/>
              <a:gd name="connsiteX23" fmla="*/ 142745 w 272525"/>
              <a:gd name="connsiteY23" fmla="*/ 90440 h 118420"/>
              <a:gd name="connsiteX24" fmla="*/ 143863 w 272525"/>
              <a:gd name="connsiteY24" fmla="*/ 107197 h 118420"/>
              <a:gd name="connsiteX25" fmla="*/ 135938 w 272525"/>
              <a:gd name="connsiteY25" fmla="*/ 117907 h 118420"/>
              <a:gd name="connsiteX26" fmla="*/ 95007 w 272525"/>
              <a:gd name="connsiteY26" fmla="*/ 97661 h 118420"/>
              <a:gd name="connsiteX27" fmla="*/ 96587 w 272525"/>
              <a:gd name="connsiteY27" fmla="*/ 91230 h 118420"/>
              <a:gd name="connsiteX28" fmla="*/ 109464 w 272525"/>
              <a:gd name="connsiteY28" fmla="*/ 83172 h 118420"/>
              <a:gd name="connsiteX29" fmla="*/ 109714 w 272525"/>
              <a:gd name="connsiteY29" fmla="*/ 69340 h 118420"/>
              <a:gd name="connsiteX30" fmla="*/ 55217 w 272525"/>
              <a:gd name="connsiteY30" fmla="*/ 29558 h 118420"/>
              <a:gd name="connsiteX31" fmla="*/ 49123 w 272525"/>
              <a:gd name="connsiteY31" fmla="*/ 27493 h 118420"/>
              <a:gd name="connsiteX32" fmla="*/ 11938 w 272525"/>
              <a:gd name="connsiteY32" fmla="*/ 14092 h 118420"/>
              <a:gd name="connsiteX33" fmla="*/ 0 w 272525"/>
              <a:gd name="connsiteY33" fmla="*/ 1496 h 118420"/>
              <a:gd name="connsiteX34" fmla="*/ 837 w 272525"/>
              <a:gd name="connsiteY34" fmla="*/ 197 h 11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2525" h="118420">
                <a:moveTo>
                  <a:pt x="837" y="197"/>
                </a:moveTo>
                <a:cubicBezTo>
                  <a:pt x="4710" y="197"/>
                  <a:pt x="8590" y="197"/>
                  <a:pt x="12463" y="197"/>
                </a:cubicBezTo>
                <a:cubicBezTo>
                  <a:pt x="27968" y="236"/>
                  <a:pt x="43521" y="-444"/>
                  <a:pt x="58972" y="518"/>
                </a:cubicBezTo>
                <a:cubicBezTo>
                  <a:pt x="73915" y="1449"/>
                  <a:pt x="88216" y="5580"/>
                  <a:pt x="100029" y="15617"/>
                </a:cubicBezTo>
                <a:cubicBezTo>
                  <a:pt x="105584" y="20335"/>
                  <a:pt x="110833" y="25404"/>
                  <a:pt x="116349" y="30161"/>
                </a:cubicBezTo>
                <a:cubicBezTo>
                  <a:pt x="121974" y="35011"/>
                  <a:pt x="127818" y="39463"/>
                  <a:pt x="135242" y="41465"/>
                </a:cubicBezTo>
                <a:cubicBezTo>
                  <a:pt x="140844" y="42975"/>
                  <a:pt x="145725" y="42029"/>
                  <a:pt x="150388" y="38790"/>
                </a:cubicBezTo>
                <a:cubicBezTo>
                  <a:pt x="153689" y="36498"/>
                  <a:pt x="156960" y="34119"/>
                  <a:pt x="160472" y="32195"/>
                </a:cubicBezTo>
                <a:cubicBezTo>
                  <a:pt x="167357" y="28424"/>
                  <a:pt x="174523" y="30215"/>
                  <a:pt x="181611" y="31100"/>
                </a:cubicBezTo>
                <a:cubicBezTo>
                  <a:pt x="181814" y="31459"/>
                  <a:pt x="182010" y="31819"/>
                  <a:pt x="182213" y="32179"/>
                </a:cubicBezTo>
                <a:cubicBezTo>
                  <a:pt x="180563" y="33861"/>
                  <a:pt x="178873" y="35496"/>
                  <a:pt x="177285" y="37225"/>
                </a:cubicBezTo>
                <a:cubicBezTo>
                  <a:pt x="174484" y="40261"/>
                  <a:pt x="171425" y="43124"/>
                  <a:pt x="169062" y="46472"/>
                </a:cubicBezTo>
                <a:cubicBezTo>
                  <a:pt x="166833" y="49641"/>
                  <a:pt x="167725" y="51119"/>
                  <a:pt x="171613" y="51604"/>
                </a:cubicBezTo>
                <a:cubicBezTo>
                  <a:pt x="180140" y="52661"/>
                  <a:pt x="188660" y="54092"/>
                  <a:pt x="197218" y="54468"/>
                </a:cubicBezTo>
                <a:cubicBezTo>
                  <a:pt x="213248" y="55164"/>
                  <a:pt x="226141" y="61986"/>
                  <a:pt x="237219" y="73103"/>
                </a:cubicBezTo>
                <a:cubicBezTo>
                  <a:pt x="245293" y="81208"/>
                  <a:pt x="253429" y="89258"/>
                  <a:pt x="261706" y="97160"/>
                </a:cubicBezTo>
                <a:cubicBezTo>
                  <a:pt x="264515" y="99835"/>
                  <a:pt x="267863" y="101940"/>
                  <a:pt x="270883" y="104404"/>
                </a:cubicBezTo>
                <a:cubicBezTo>
                  <a:pt x="271595" y="104983"/>
                  <a:pt x="271986" y="105961"/>
                  <a:pt x="272526" y="106759"/>
                </a:cubicBezTo>
                <a:cubicBezTo>
                  <a:pt x="271697" y="107252"/>
                  <a:pt x="270914" y="108058"/>
                  <a:pt x="270030" y="108191"/>
                </a:cubicBezTo>
                <a:cubicBezTo>
                  <a:pt x="254955" y="110467"/>
                  <a:pt x="240427" y="108676"/>
                  <a:pt x="226658" y="101963"/>
                </a:cubicBezTo>
                <a:cubicBezTo>
                  <a:pt x="224702" y="101009"/>
                  <a:pt x="222770" y="99687"/>
                  <a:pt x="221330" y="98075"/>
                </a:cubicBezTo>
                <a:cubicBezTo>
                  <a:pt x="215376" y="91394"/>
                  <a:pt x="207420" y="90408"/>
                  <a:pt x="199253" y="89955"/>
                </a:cubicBezTo>
                <a:cubicBezTo>
                  <a:pt x="181572" y="88977"/>
                  <a:pt x="163883" y="88085"/>
                  <a:pt x="146210" y="87068"/>
                </a:cubicBezTo>
                <a:cubicBezTo>
                  <a:pt x="143574" y="86919"/>
                  <a:pt x="142596" y="87991"/>
                  <a:pt x="142745" y="90440"/>
                </a:cubicBezTo>
                <a:cubicBezTo>
                  <a:pt x="143089" y="96025"/>
                  <a:pt x="143237" y="101635"/>
                  <a:pt x="143863" y="107197"/>
                </a:cubicBezTo>
                <a:cubicBezTo>
                  <a:pt x="144904" y="116460"/>
                  <a:pt x="145037" y="116444"/>
                  <a:pt x="135938" y="117907"/>
                </a:cubicBezTo>
                <a:cubicBezTo>
                  <a:pt x="119142" y="120606"/>
                  <a:pt x="102900" y="112478"/>
                  <a:pt x="95007" y="97661"/>
                </a:cubicBezTo>
                <a:cubicBezTo>
                  <a:pt x="93442" y="94727"/>
                  <a:pt x="93763" y="92912"/>
                  <a:pt x="96587" y="91230"/>
                </a:cubicBezTo>
                <a:cubicBezTo>
                  <a:pt x="100937" y="88640"/>
                  <a:pt x="105232" y="85949"/>
                  <a:pt x="109464" y="83172"/>
                </a:cubicBezTo>
                <a:cubicBezTo>
                  <a:pt x="118328" y="77351"/>
                  <a:pt x="118132" y="75380"/>
                  <a:pt x="109714" y="69340"/>
                </a:cubicBezTo>
                <a:cubicBezTo>
                  <a:pt x="91439" y="56228"/>
                  <a:pt x="73430" y="42756"/>
                  <a:pt x="55217" y="29558"/>
                </a:cubicBezTo>
                <a:cubicBezTo>
                  <a:pt x="53543" y="28346"/>
                  <a:pt x="51212" y="27657"/>
                  <a:pt x="49123" y="27493"/>
                </a:cubicBezTo>
                <a:cubicBezTo>
                  <a:pt x="35471" y="26421"/>
                  <a:pt x="22625" y="23010"/>
                  <a:pt x="11938" y="14092"/>
                </a:cubicBezTo>
                <a:cubicBezTo>
                  <a:pt x="7518" y="10391"/>
                  <a:pt x="3951" y="5713"/>
                  <a:pt x="0" y="1496"/>
                </a:cubicBezTo>
                <a:cubicBezTo>
                  <a:pt x="282" y="1058"/>
                  <a:pt x="563" y="628"/>
                  <a:pt x="837" y="1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7" name="任意多边形: 形状 36"/>
          <p:cNvSpPr/>
          <p:nvPr userDrawn="1">
            <p:custDataLst>
              <p:tags r:id="rId34"/>
            </p:custDataLst>
          </p:nvPr>
        </p:nvSpPr>
        <p:spPr>
          <a:xfrm>
            <a:off x="9894570" y="2756535"/>
            <a:ext cx="2245360" cy="2148840"/>
          </a:xfrm>
          <a:custGeom>
            <a:avLst/>
            <a:gdLst>
              <a:gd name="connsiteX0" fmla="*/ 149251 w 2333503"/>
              <a:gd name="connsiteY0" fmla="*/ 0 h 2153232"/>
              <a:gd name="connsiteX1" fmla="*/ 0 w 2333503"/>
              <a:gd name="connsiteY1" fmla="*/ 980575 h 2153232"/>
              <a:gd name="connsiteX2" fmla="*/ 1172657 w 2333503"/>
              <a:gd name="connsiteY2" fmla="*/ 2153233 h 2153232"/>
              <a:gd name="connsiteX3" fmla="*/ 2333504 w 2333503"/>
              <a:gd name="connsiteY3" fmla="*/ 569447 h 2153232"/>
              <a:gd name="connsiteX4" fmla="*/ 1515244 w 2333503"/>
              <a:gd name="connsiteY4" fmla="*/ 83991 h 2153232"/>
              <a:gd name="connsiteX5" fmla="*/ 149251 w 2333503"/>
              <a:gd name="connsiteY5" fmla="*/ 0 h 215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3503" h="2153232">
                <a:moveTo>
                  <a:pt x="149251" y="0"/>
                </a:moveTo>
                <a:lnTo>
                  <a:pt x="0" y="980575"/>
                </a:lnTo>
                <a:lnTo>
                  <a:pt x="1172657" y="2153233"/>
                </a:lnTo>
                <a:lnTo>
                  <a:pt x="2333504" y="569447"/>
                </a:lnTo>
                <a:lnTo>
                  <a:pt x="1515244" y="83991"/>
                </a:lnTo>
                <a:lnTo>
                  <a:pt x="149251" y="0"/>
                </a:lnTo>
                <a:close/>
              </a:path>
            </a:pathLst>
          </a:custGeom>
          <a:gradFill flip="none" rotWithShape="1">
            <a:gsLst>
              <a:gs pos="48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 userDrawn="1">
            <p:custDataLst>
              <p:tags r:id="rId35"/>
            </p:custDataLst>
          </p:nvPr>
        </p:nvSpPr>
        <p:spPr>
          <a:xfrm>
            <a:off x="9076055" y="3155315"/>
            <a:ext cx="3115945" cy="3702685"/>
          </a:xfrm>
          <a:custGeom>
            <a:avLst/>
            <a:gdLst>
              <a:gd name="connsiteX0" fmla="*/ 0 w 3116165"/>
              <a:gd name="connsiteY0" fmla="*/ 0 h 3702642"/>
              <a:gd name="connsiteX1" fmla="*/ 1698814 w 3116165"/>
              <a:gd name="connsiteY1" fmla="*/ 427612 h 3702642"/>
              <a:gd name="connsiteX2" fmla="*/ 2942048 w 3116165"/>
              <a:gd name="connsiteY2" fmla="*/ 355122 h 3702642"/>
              <a:gd name="connsiteX3" fmla="*/ 2964720 w 3116165"/>
              <a:gd name="connsiteY3" fmla="*/ 343464 h 3702642"/>
              <a:gd name="connsiteX4" fmla="*/ 2964720 w 3116165"/>
              <a:gd name="connsiteY4" fmla="*/ 187989 h 3702642"/>
              <a:gd name="connsiteX5" fmla="*/ 3096581 w 3116165"/>
              <a:gd name="connsiteY5" fmla="*/ 187989 h 3702642"/>
              <a:gd name="connsiteX6" fmla="*/ 3098499 w 3116165"/>
              <a:gd name="connsiteY6" fmla="*/ 173081 h 3702642"/>
              <a:gd name="connsiteX7" fmla="*/ 3112274 w 3116165"/>
              <a:gd name="connsiteY7" fmla="*/ 168437 h 3702642"/>
              <a:gd name="connsiteX8" fmla="*/ 3112293 w 3116165"/>
              <a:gd name="connsiteY8" fmla="*/ 181373 h 3702642"/>
              <a:gd name="connsiteX9" fmla="*/ 3112286 w 3116165"/>
              <a:gd name="connsiteY9" fmla="*/ 187989 h 3702642"/>
              <a:gd name="connsiteX10" fmla="*/ 3116165 w 3116165"/>
              <a:gd name="connsiteY10" fmla="*/ 187989 h 3702642"/>
              <a:gd name="connsiteX11" fmla="*/ 3116165 w 3116165"/>
              <a:gd name="connsiteY11" fmla="*/ 3014528 h 3702642"/>
              <a:gd name="connsiteX12" fmla="*/ 3105074 w 3116165"/>
              <a:gd name="connsiteY12" fmla="*/ 3014528 h 3702642"/>
              <a:gd name="connsiteX13" fmla="*/ 3105041 w 3116165"/>
              <a:gd name="connsiteY13" fmla="*/ 3026635 h 3702642"/>
              <a:gd name="connsiteX14" fmla="*/ 3103205 w 3116165"/>
              <a:gd name="connsiteY14" fmla="*/ 3702642 h 3702642"/>
              <a:gd name="connsiteX15" fmla="*/ 0 w 3116165"/>
              <a:gd name="connsiteY15" fmla="*/ 3702642 h 370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16165" h="3702642">
                <a:moveTo>
                  <a:pt x="0" y="0"/>
                </a:moveTo>
                <a:cubicBezTo>
                  <a:pt x="0" y="0"/>
                  <a:pt x="618460" y="284718"/>
                  <a:pt x="1698814" y="427612"/>
                </a:cubicBezTo>
                <a:cubicBezTo>
                  <a:pt x="1969218" y="463381"/>
                  <a:pt x="2636738" y="483074"/>
                  <a:pt x="2942048" y="355122"/>
                </a:cubicBezTo>
                <a:lnTo>
                  <a:pt x="2964720" y="343464"/>
                </a:lnTo>
                <a:lnTo>
                  <a:pt x="2964720" y="187989"/>
                </a:lnTo>
                <a:lnTo>
                  <a:pt x="3096581" y="187989"/>
                </a:lnTo>
                <a:lnTo>
                  <a:pt x="3098499" y="173081"/>
                </a:lnTo>
                <a:cubicBezTo>
                  <a:pt x="3097524" y="161650"/>
                  <a:pt x="3110379" y="167068"/>
                  <a:pt x="3112274" y="168437"/>
                </a:cubicBezTo>
                <a:cubicBezTo>
                  <a:pt x="3112290" y="169431"/>
                  <a:pt x="3112296" y="173814"/>
                  <a:pt x="3112293" y="181373"/>
                </a:cubicBezTo>
                <a:lnTo>
                  <a:pt x="3112286" y="187989"/>
                </a:lnTo>
                <a:lnTo>
                  <a:pt x="3116165" y="187989"/>
                </a:lnTo>
                <a:lnTo>
                  <a:pt x="3116165" y="3014528"/>
                </a:lnTo>
                <a:lnTo>
                  <a:pt x="3105074" y="3014528"/>
                </a:lnTo>
                <a:lnTo>
                  <a:pt x="3105041" y="3026635"/>
                </a:lnTo>
                <a:cubicBezTo>
                  <a:pt x="3103963" y="3425596"/>
                  <a:pt x="3103205" y="3702642"/>
                  <a:pt x="3103205" y="3702642"/>
                </a:cubicBezTo>
                <a:lnTo>
                  <a:pt x="0" y="3702642"/>
                </a:lnTo>
                <a:close/>
              </a:path>
            </a:pathLst>
          </a:custGeom>
          <a:gradFill flip="none" rotWithShape="1">
            <a:gsLst>
              <a:gs pos="48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39" name="任意多边形: 形状 38"/>
          <p:cNvSpPr/>
          <p:nvPr userDrawn="1">
            <p:custDataLst>
              <p:tags r:id="rId36"/>
            </p:custDataLst>
          </p:nvPr>
        </p:nvSpPr>
        <p:spPr>
          <a:xfrm>
            <a:off x="9079865" y="2740660"/>
            <a:ext cx="3112135" cy="890905"/>
          </a:xfrm>
          <a:custGeom>
            <a:avLst/>
            <a:gdLst>
              <a:gd name="connsiteX0" fmla="*/ 0 w 3234927"/>
              <a:gd name="connsiteY0" fmla="*/ 413395 h 892760"/>
              <a:gd name="connsiteX1" fmla="*/ 262711 w 3234927"/>
              <a:gd name="connsiteY1" fmla="*/ 346464 h 892760"/>
              <a:gd name="connsiteX2" fmla="*/ 1670282 w 3234927"/>
              <a:gd name="connsiteY2" fmla="*/ 723710 h 892760"/>
              <a:gd name="connsiteX3" fmla="*/ 2950375 w 3234927"/>
              <a:gd name="connsiteY3" fmla="*/ 602972 h 892760"/>
              <a:gd name="connsiteX4" fmla="*/ 2203639 w 3234927"/>
              <a:gd name="connsiteY4" fmla="*/ 193097 h 892760"/>
              <a:gd name="connsiteX5" fmla="*/ 996562 w 3234927"/>
              <a:gd name="connsiteY5" fmla="*/ 16226 h 892760"/>
              <a:gd name="connsiteX6" fmla="*/ 2102587 w 3234927"/>
              <a:gd name="connsiteY6" fmla="*/ 16226 h 892760"/>
              <a:gd name="connsiteX7" fmla="*/ 3234919 w 3234927"/>
              <a:gd name="connsiteY7" fmla="*/ 602912 h 892760"/>
              <a:gd name="connsiteX8" fmla="*/ 1403634 w 3234927"/>
              <a:gd name="connsiteY8" fmla="*/ 827506 h 892760"/>
              <a:gd name="connsiteX9" fmla="*/ 60 w 3234927"/>
              <a:gd name="connsiteY9" fmla="*/ 413335 h 89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4927" h="892760">
                <a:moveTo>
                  <a:pt x="0" y="413395"/>
                </a:moveTo>
                <a:cubicBezTo>
                  <a:pt x="0" y="413395"/>
                  <a:pt x="53986" y="369729"/>
                  <a:pt x="262711" y="346464"/>
                </a:cubicBezTo>
                <a:cubicBezTo>
                  <a:pt x="414409" y="388520"/>
                  <a:pt x="1074469" y="644073"/>
                  <a:pt x="1670282" y="723710"/>
                </a:cubicBezTo>
                <a:cubicBezTo>
                  <a:pt x="2419822" y="844447"/>
                  <a:pt x="2918102" y="694241"/>
                  <a:pt x="2950375" y="602972"/>
                </a:cubicBezTo>
                <a:cubicBezTo>
                  <a:pt x="2979605" y="520472"/>
                  <a:pt x="2902652" y="343303"/>
                  <a:pt x="2203639" y="193097"/>
                </a:cubicBezTo>
                <a:cubicBezTo>
                  <a:pt x="1477961" y="80830"/>
                  <a:pt x="996562" y="16226"/>
                  <a:pt x="996562" y="16226"/>
                </a:cubicBezTo>
                <a:cubicBezTo>
                  <a:pt x="996562" y="16226"/>
                  <a:pt x="1760119" y="-20282"/>
                  <a:pt x="2102587" y="16226"/>
                </a:cubicBezTo>
                <a:cubicBezTo>
                  <a:pt x="2360467" y="60607"/>
                  <a:pt x="3207240" y="246426"/>
                  <a:pt x="3234919" y="602912"/>
                </a:cubicBezTo>
                <a:cubicBezTo>
                  <a:pt x="3238737" y="946812"/>
                  <a:pt x="1969263" y="931361"/>
                  <a:pt x="1403634" y="827506"/>
                </a:cubicBezTo>
                <a:cubicBezTo>
                  <a:pt x="838005" y="723650"/>
                  <a:pt x="84230" y="482235"/>
                  <a:pt x="60" y="413335"/>
                </a:cubicBezTo>
                <a:close/>
              </a:path>
            </a:pathLst>
          </a:custGeom>
          <a:gradFill flip="none" rotWithShape="1">
            <a:gsLst>
              <a:gs pos="55000">
                <a:schemeClr val="accent2">
                  <a:lumMod val="20000"/>
                  <a:lumOff val="80000"/>
                </a:schemeClr>
              </a:gs>
              <a:gs pos="100000">
                <a:srgbClr val="FFFFFF"/>
              </a:gs>
              <a:gs pos="0">
                <a:srgbClr val="FFFFFF"/>
              </a:gs>
            </a:gsLst>
            <a:lin ang="0" scaled="1"/>
            <a:tileRect/>
          </a:gradFill>
          <a:ln w="5960" cap="flat">
            <a:gradFill flip="none" rotWithShape="1">
              <a:gsLst>
                <a:gs pos="57000">
                  <a:schemeClr val="accent1">
                    <a:lumMod val="20000"/>
                    <a:lumOff val="80000"/>
                    <a:alpha val="0"/>
                  </a:schemeClr>
                </a:gs>
                <a:gs pos="99000">
                  <a:schemeClr val="accent1">
                    <a:lumMod val="20000"/>
                    <a:lumOff val="80000"/>
                    <a:alpha val="5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0" name="图形 88"/>
          <p:cNvSpPr/>
          <p:nvPr userDrawn="1">
            <p:custDataLst>
              <p:tags r:id="rId37"/>
            </p:custDataLst>
          </p:nvPr>
        </p:nvSpPr>
        <p:spPr>
          <a:xfrm>
            <a:off x="10553065" y="2740025"/>
            <a:ext cx="1238885" cy="293370"/>
          </a:xfrm>
          <a:custGeom>
            <a:avLst/>
            <a:gdLst>
              <a:gd name="connsiteX0" fmla="*/ 0 w 1169415"/>
              <a:gd name="connsiteY0" fmla="*/ 849 h 274934"/>
              <a:gd name="connsiteX1" fmla="*/ 622222 w 1169415"/>
              <a:gd name="connsiteY1" fmla="*/ 93159 h 274934"/>
              <a:gd name="connsiteX2" fmla="*/ 1169416 w 1169415"/>
              <a:gd name="connsiteY2" fmla="*/ 274934 h 274934"/>
              <a:gd name="connsiteX3" fmla="*/ 625110 w 1169415"/>
              <a:gd name="connsiteY3" fmla="*/ 82119 h 274934"/>
              <a:gd name="connsiteX4" fmla="*/ 106619 w 1169415"/>
              <a:gd name="connsiteY4" fmla="*/ 0 h 274934"/>
              <a:gd name="connsiteX5" fmla="*/ 0 w 1169415"/>
              <a:gd name="connsiteY5" fmla="*/ 849 h 274934"/>
              <a:gd name="connsiteX0-1" fmla="*/ 0 w 1169416"/>
              <a:gd name="connsiteY0-2" fmla="*/ 3092 h 277177"/>
              <a:gd name="connsiteX1-3" fmla="*/ 622222 w 1169416"/>
              <a:gd name="connsiteY1-4" fmla="*/ 95402 h 277177"/>
              <a:gd name="connsiteX2-5" fmla="*/ 1169416 w 1169416"/>
              <a:gd name="connsiteY2-6" fmla="*/ 277177 h 277177"/>
              <a:gd name="connsiteX3-7" fmla="*/ 625110 w 1169416"/>
              <a:gd name="connsiteY3-8" fmla="*/ 84362 h 277177"/>
              <a:gd name="connsiteX4-9" fmla="*/ 150372 w 1169416"/>
              <a:gd name="connsiteY4-10" fmla="*/ 0 h 277177"/>
              <a:gd name="connsiteX5-11" fmla="*/ 0 w 1169416"/>
              <a:gd name="connsiteY5-12" fmla="*/ 3092 h 277177"/>
              <a:gd name="connsiteX0-13" fmla="*/ 0 w 1169416"/>
              <a:gd name="connsiteY0-14" fmla="*/ 3092 h 277177"/>
              <a:gd name="connsiteX1-15" fmla="*/ 622222 w 1169416"/>
              <a:gd name="connsiteY1-16" fmla="*/ 95402 h 277177"/>
              <a:gd name="connsiteX2-17" fmla="*/ 1169416 w 1169416"/>
              <a:gd name="connsiteY2-18" fmla="*/ 277177 h 277177"/>
              <a:gd name="connsiteX3-19" fmla="*/ 639694 w 1169416"/>
              <a:gd name="connsiteY3-20" fmla="*/ 84362 h 277177"/>
              <a:gd name="connsiteX4-21" fmla="*/ 150372 w 1169416"/>
              <a:gd name="connsiteY4-22" fmla="*/ 0 h 277177"/>
              <a:gd name="connsiteX5-23" fmla="*/ 0 w 1169416"/>
              <a:gd name="connsiteY5-24" fmla="*/ 3092 h 2771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169416" h="277177">
                <a:moveTo>
                  <a:pt x="0" y="3092"/>
                </a:moveTo>
                <a:cubicBezTo>
                  <a:pt x="0" y="3092"/>
                  <a:pt x="403506" y="48440"/>
                  <a:pt x="622222" y="95402"/>
                </a:cubicBezTo>
                <a:cubicBezTo>
                  <a:pt x="836735" y="141472"/>
                  <a:pt x="959319" y="170431"/>
                  <a:pt x="1169416" y="277177"/>
                </a:cubicBezTo>
                <a:cubicBezTo>
                  <a:pt x="1048190" y="202828"/>
                  <a:pt x="827583" y="125634"/>
                  <a:pt x="639694" y="84362"/>
                </a:cubicBezTo>
                <a:cubicBezTo>
                  <a:pt x="441486" y="40798"/>
                  <a:pt x="150372" y="0"/>
                  <a:pt x="150372" y="0"/>
                </a:cubicBezTo>
                <a:cubicBezTo>
                  <a:pt x="114832" y="283"/>
                  <a:pt x="35540" y="2809"/>
                  <a:pt x="0" y="3092"/>
                </a:cubicBezTo>
                <a:close/>
              </a:path>
            </a:pathLst>
          </a:custGeom>
          <a:gradFill>
            <a:gsLst>
              <a:gs pos="100000">
                <a:schemeClr val="accent2">
                  <a:lumMod val="40000"/>
                  <a:lumOff val="60000"/>
                  <a:alpha val="80000"/>
                </a:schemeClr>
              </a:gs>
              <a:gs pos="0">
                <a:schemeClr val="accent2">
                  <a:lumMod val="40000"/>
                  <a:lumOff val="60000"/>
                  <a:alpha val="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1" name="任意多边形: 形状 40"/>
          <p:cNvSpPr/>
          <p:nvPr userDrawn="1">
            <p:custDataLst>
              <p:tags r:id="rId38"/>
            </p:custDataLst>
          </p:nvPr>
        </p:nvSpPr>
        <p:spPr>
          <a:xfrm>
            <a:off x="9133840" y="3133725"/>
            <a:ext cx="305435" cy="103505"/>
          </a:xfrm>
          <a:custGeom>
            <a:avLst/>
            <a:gdLst>
              <a:gd name="connsiteX0" fmla="*/ 0 w 305779"/>
              <a:gd name="connsiteY0" fmla="*/ 0 h 104007"/>
              <a:gd name="connsiteX1" fmla="*/ 305780 w 305779"/>
              <a:gd name="connsiteY1" fmla="*/ 104008 h 104007"/>
              <a:gd name="connsiteX2" fmla="*/ 8435 w 305779"/>
              <a:gd name="connsiteY2" fmla="*/ 18929 h 104007"/>
              <a:gd name="connsiteX3" fmla="*/ 0 w 305779"/>
              <a:gd name="connsiteY3" fmla="*/ 0 h 10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779" h="104007">
                <a:moveTo>
                  <a:pt x="0" y="0"/>
                </a:moveTo>
                <a:lnTo>
                  <a:pt x="305780" y="104008"/>
                </a:lnTo>
                <a:lnTo>
                  <a:pt x="8435" y="1892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>
                  <a:lumMod val="20000"/>
                  <a:lumOff val="80000"/>
                  <a:alpha val="0"/>
                </a:schemeClr>
              </a:gs>
              <a:gs pos="45000">
                <a:schemeClr val="accent2">
                  <a:lumMod val="40000"/>
                  <a:lumOff val="60000"/>
                  <a:alpha val="50000"/>
                </a:schemeClr>
              </a:gs>
              <a:gs pos="0">
                <a:schemeClr val="accent2">
                  <a:lumMod val="20000"/>
                  <a:lumOff val="80000"/>
                  <a:alpha val="1600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2" name="任意多边形: 形状 41"/>
          <p:cNvSpPr/>
          <p:nvPr userDrawn="1">
            <p:custDataLst>
              <p:tags r:id="rId39"/>
            </p:custDataLst>
          </p:nvPr>
        </p:nvSpPr>
        <p:spPr>
          <a:xfrm>
            <a:off x="9227820" y="3133725"/>
            <a:ext cx="979805" cy="283210"/>
          </a:xfrm>
          <a:custGeom>
            <a:avLst/>
            <a:gdLst>
              <a:gd name="connsiteX0" fmla="*/ 0 w 981828"/>
              <a:gd name="connsiteY0" fmla="*/ 0 h 283995"/>
              <a:gd name="connsiteX1" fmla="*/ 552117 w 981828"/>
              <a:gd name="connsiteY1" fmla="*/ 169892 h 283995"/>
              <a:gd name="connsiteX2" fmla="*/ 981828 w 981828"/>
              <a:gd name="connsiteY2" fmla="*/ 283995 h 283995"/>
              <a:gd name="connsiteX3" fmla="*/ 569318 w 981828"/>
              <a:gd name="connsiteY3" fmla="*/ 160926 h 283995"/>
              <a:gd name="connsiteX4" fmla="*/ 19061 w 981828"/>
              <a:gd name="connsiteY4" fmla="*/ 0 h 283995"/>
              <a:gd name="connsiteX5" fmla="*/ 0 w 981828"/>
              <a:gd name="connsiteY5" fmla="*/ 0 h 28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1828" h="283995">
                <a:moveTo>
                  <a:pt x="0" y="0"/>
                </a:moveTo>
                <a:lnTo>
                  <a:pt x="552117" y="169892"/>
                </a:lnTo>
                <a:lnTo>
                  <a:pt x="981828" y="283995"/>
                </a:lnTo>
                <a:lnTo>
                  <a:pt x="569318" y="160926"/>
                </a:lnTo>
                <a:lnTo>
                  <a:pt x="1906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20000"/>
                  <a:lumOff val="80000"/>
                </a:schemeClr>
              </a:gs>
              <a:gs pos="70000">
                <a:schemeClr val="accent2">
                  <a:lumMod val="40000"/>
                  <a:lumOff val="60000"/>
                  <a:alpha val="50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3" name="任意多边形: 形状 42"/>
          <p:cNvSpPr/>
          <p:nvPr userDrawn="1">
            <p:custDataLst>
              <p:tags r:id="rId40"/>
            </p:custDataLst>
          </p:nvPr>
        </p:nvSpPr>
        <p:spPr>
          <a:xfrm>
            <a:off x="9571355" y="3046095"/>
            <a:ext cx="255270" cy="210185"/>
          </a:xfrm>
          <a:custGeom>
            <a:avLst/>
            <a:gdLst>
              <a:gd name="connsiteX0" fmla="*/ 142173 w 255149"/>
              <a:gd name="connsiteY0" fmla="*/ 0 h 210444"/>
              <a:gd name="connsiteX1" fmla="*/ 140147 w 255149"/>
              <a:gd name="connsiteY1" fmla="*/ 57501 h 210444"/>
              <a:gd name="connsiteX2" fmla="*/ 255149 w 255149"/>
              <a:gd name="connsiteY2" fmla="*/ 16144 h 210444"/>
              <a:gd name="connsiteX3" fmla="*/ 95240 w 255149"/>
              <a:gd name="connsiteY3" fmla="*/ 203039 h 210444"/>
              <a:gd name="connsiteX4" fmla="*/ 91180 w 255149"/>
              <a:gd name="connsiteY4" fmla="*/ 210444 h 210444"/>
              <a:gd name="connsiteX5" fmla="*/ 0 w 255149"/>
              <a:gd name="connsiteY5" fmla="*/ 186491 h 210444"/>
              <a:gd name="connsiteX6" fmla="*/ 14934 w 255149"/>
              <a:gd name="connsiteY6" fmla="*/ 140924 h 210444"/>
              <a:gd name="connsiteX7" fmla="*/ 142173 w 255149"/>
              <a:gd name="connsiteY7" fmla="*/ 0 h 21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149" h="210444">
                <a:moveTo>
                  <a:pt x="142173" y="0"/>
                </a:moveTo>
                <a:cubicBezTo>
                  <a:pt x="139150" y="3538"/>
                  <a:pt x="138120" y="37337"/>
                  <a:pt x="140147" y="57501"/>
                </a:cubicBezTo>
                <a:cubicBezTo>
                  <a:pt x="184526" y="26242"/>
                  <a:pt x="215303" y="29780"/>
                  <a:pt x="255149" y="16144"/>
                </a:cubicBezTo>
                <a:cubicBezTo>
                  <a:pt x="172419" y="89789"/>
                  <a:pt x="123488" y="155620"/>
                  <a:pt x="95240" y="203039"/>
                </a:cubicBezTo>
                <a:lnTo>
                  <a:pt x="91180" y="210444"/>
                </a:lnTo>
                <a:lnTo>
                  <a:pt x="0" y="186491"/>
                </a:lnTo>
                <a:lnTo>
                  <a:pt x="14934" y="140924"/>
                </a:lnTo>
                <a:cubicBezTo>
                  <a:pt x="55203" y="44293"/>
                  <a:pt x="121333" y="11722"/>
                  <a:pt x="142173" y="0"/>
                </a:cubicBezTo>
                <a:close/>
              </a:path>
            </a:pathLst>
          </a:custGeom>
          <a:gradFill flip="none" rotWithShape="1">
            <a:gsLst>
              <a:gs pos="81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44" name="任意多边形: 形状 43"/>
          <p:cNvSpPr/>
          <p:nvPr userDrawn="1">
            <p:custDataLst>
              <p:tags r:id="rId41"/>
            </p:custDataLst>
          </p:nvPr>
        </p:nvSpPr>
        <p:spPr>
          <a:xfrm rot="1478288">
            <a:off x="8540115" y="3808730"/>
            <a:ext cx="487045" cy="170180"/>
          </a:xfrm>
          <a:custGeom>
            <a:avLst/>
            <a:gdLst>
              <a:gd name="connsiteX0" fmla="*/ 430 w 594346"/>
              <a:gd name="connsiteY0" fmla="*/ 84617 h 207544"/>
              <a:gd name="connsiteX1" fmla="*/ 15842 w 594346"/>
              <a:gd name="connsiteY1" fmla="*/ 79501 h 207544"/>
              <a:gd name="connsiteX2" fmla="*/ 68689 w 594346"/>
              <a:gd name="connsiteY2" fmla="*/ 54513 h 207544"/>
              <a:gd name="connsiteX3" fmla="*/ 126613 w 594346"/>
              <a:gd name="connsiteY3" fmla="*/ 33977 h 207544"/>
              <a:gd name="connsiteX4" fmla="*/ 183340 w 594346"/>
              <a:gd name="connsiteY4" fmla="*/ 34235 h 207544"/>
              <a:gd name="connsiteX5" fmla="*/ 230170 w 594346"/>
              <a:gd name="connsiteY5" fmla="*/ 44734 h 207544"/>
              <a:gd name="connsiteX6" fmla="*/ 261902 w 594346"/>
              <a:gd name="connsiteY6" fmla="*/ 52995 h 207544"/>
              <a:gd name="connsiteX7" fmla="*/ 277705 w 594346"/>
              <a:gd name="connsiteY7" fmla="*/ 55381 h 207544"/>
              <a:gd name="connsiteX8" fmla="*/ 306557 w 594346"/>
              <a:gd name="connsiteY8" fmla="*/ 38139 h 207544"/>
              <a:gd name="connsiteX9" fmla="*/ 314655 w 594346"/>
              <a:gd name="connsiteY9" fmla="*/ 23024 h 207544"/>
              <a:gd name="connsiteX10" fmla="*/ 333877 w 594346"/>
              <a:gd name="connsiteY10" fmla="*/ 8035 h 207544"/>
              <a:gd name="connsiteX11" fmla="*/ 362956 w 594346"/>
              <a:gd name="connsiteY11" fmla="*/ 0 h 207544"/>
              <a:gd name="connsiteX12" fmla="*/ 361970 w 594346"/>
              <a:gd name="connsiteY12" fmla="*/ 4256 h 207544"/>
              <a:gd name="connsiteX13" fmla="*/ 351604 w 594346"/>
              <a:gd name="connsiteY13" fmla="*/ 28673 h 207544"/>
              <a:gd name="connsiteX14" fmla="*/ 349077 w 594346"/>
              <a:gd name="connsiteY14" fmla="*/ 44710 h 207544"/>
              <a:gd name="connsiteX15" fmla="*/ 353325 w 594346"/>
              <a:gd name="connsiteY15" fmla="*/ 47511 h 207544"/>
              <a:gd name="connsiteX16" fmla="*/ 376506 w 594346"/>
              <a:gd name="connsiteY16" fmla="*/ 42183 h 207544"/>
              <a:gd name="connsiteX17" fmla="*/ 420794 w 594346"/>
              <a:gd name="connsiteY17" fmla="*/ 28281 h 207544"/>
              <a:gd name="connsiteX18" fmla="*/ 474180 w 594346"/>
              <a:gd name="connsiteY18" fmla="*/ 27953 h 207544"/>
              <a:gd name="connsiteX19" fmla="*/ 546922 w 594346"/>
              <a:gd name="connsiteY19" fmla="*/ 52589 h 207544"/>
              <a:gd name="connsiteX20" fmla="*/ 591843 w 594346"/>
              <a:gd name="connsiteY20" fmla="*/ 68196 h 207544"/>
              <a:gd name="connsiteX21" fmla="*/ 594347 w 594346"/>
              <a:gd name="connsiteY21" fmla="*/ 70316 h 207544"/>
              <a:gd name="connsiteX22" fmla="*/ 591460 w 594346"/>
              <a:gd name="connsiteY22" fmla="*/ 71380 h 207544"/>
              <a:gd name="connsiteX23" fmla="*/ 543229 w 594346"/>
              <a:gd name="connsiteY23" fmla="*/ 91705 h 207544"/>
              <a:gd name="connsiteX24" fmla="*/ 499395 w 594346"/>
              <a:gd name="connsiteY24" fmla="*/ 93035 h 207544"/>
              <a:gd name="connsiteX25" fmla="*/ 482238 w 594346"/>
              <a:gd name="connsiteY25" fmla="*/ 87887 h 207544"/>
              <a:gd name="connsiteX26" fmla="*/ 463564 w 594346"/>
              <a:gd name="connsiteY26" fmla="*/ 89053 h 207544"/>
              <a:gd name="connsiteX27" fmla="*/ 443497 w 594346"/>
              <a:gd name="connsiteY27" fmla="*/ 97682 h 207544"/>
              <a:gd name="connsiteX28" fmla="*/ 397637 w 594346"/>
              <a:gd name="connsiteY28" fmla="*/ 111710 h 207544"/>
              <a:gd name="connsiteX29" fmla="*/ 340745 w 594346"/>
              <a:gd name="connsiteY29" fmla="*/ 131956 h 207544"/>
              <a:gd name="connsiteX30" fmla="*/ 337585 w 594346"/>
              <a:gd name="connsiteY30" fmla="*/ 137378 h 207544"/>
              <a:gd name="connsiteX31" fmla="*/ 348209 w 594346"/>
              <a:gd name="connsiteY31" fmla="*/ 162710 h 207544"/>
              <a:gd name="connsiteX32" fmla="*/ 358833 w 594346"/>
              <a:gd name="connsiteY32" fmla="*/ 182652 h 207544"/>
              <a:gd name="connsiteX33" fmla="*/ 357120 w 594346"/>
              <a:gd name="connsiteY33" fmla="*/ 189841 h 207544"/>
              <a:gd name="connsiteX34" fmla="*/ 340260 w 594346"/>
              <a:gd name="connsiteY34" fmla="*/ 199409 h 207544"/>
              <a:gd name="connsiteX35" fmla="*/ 324614 w 594346"/>
              <a:gd name="connsiteY35" fmla="*/ 206388 h 207544"/>
              <a:gd name="connsiteX36" fmla="*/ 320898 w 594346"/>
              <a:gd name="connsiteY36" fmla="*/ 207123 h 207544"/>
              <a:gd name="connsiteX37" fmla="*/ 301394 w 594346"/>
              <a:gd name="connsiteY37" fmla="*/ 206927 h 207544"/>
              <a:gd name="connsiteX38" fmla="*/ 270719 w 594346"/>
              <a:gd name="connsiteY38" fmla="*/ 198517 h 207544"/>
              <a:gd name="connsiteX39" fmla="*/ 250480 w 594346"/>
              <a:gd name="connsiteY39" fmla="*/ 185570 h 207544"/>
              <a:gd name="connsiteX40" fmla="*/ 249791 w 594346"/>
              <a:gd name="connsiteY40" fmla="*/ 179194 h 207544"/>
              <a:gd name="connsiteX41" fmla="*/ 262387 w 594346"/>
              <a:gd name="connsiteY41" fmla="*/ 163805 h 207544"/>
              <a:gd name="connsiteX42" fmla="*/ 276273 w 594346"/>
              <a:gd name="connsiteY42" fmla="*/ 140593 h 207544"/>
              <a:gd name="connsiteX43" fmla="*/ 269404 w 594346"/>
              <a:gd name="connsiteY43" fmla="*/ 128459 h 207544"/>
              <a:gd name="connsiteX44" fmla="*/ 226227 w 594346"/>
              <a:gd name="connsiteY44" fmla="*/ 119486 h 207544"/>
              <a:gd name="connsiteX45" fmla="*/ 160488 w 594346"/>
              <a:gd name="connsiteY45" fmla="*/ 105842 h 207544"/>
              <a:gd name="connsiteX46" fmla="*/ 123100 w 594346"/>
              <a:gd name="connsiteY46" fmla="*/ 94764 h 207544"/>
              <a:gd name="connsiteX47" fmla="*/ 118242 w 594346"/>
              <a:gd name="connsiteY47" fmla="*/ 94819 h 207544"/>
              <a:gd name="connsiteX48" fmla="*/ 58871 w 594346"/>
              <a:gd name="connsiteY48" fmla="*/ 105263 h 207544"/>
              <a:gd name="connsiteX49" fmla="*/ 10123 w 594346"/>
              <a:gd name="connsiteY49" fmla="*/ 92879 h 207544"/>
              <a:gd name="connsiteX50" fmla="*/ 0 w 594346"/>
              <a:gd name="connsiteY50" fmla="*/ 86002 h 207544"/>
              <a:gd name="connsiteX51" fmla="*/ 462 w 594346"/>
              <a:gd name="connsiteY51" fmla="*/ 84609 h 20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94346" h="207544">
                <a:moveTo>
                  <a:pt x="430" y="84617"/>
                </a:moveTo>
                <a:cubicBezTo>
                  <a:pt x="5578" y="82943"/>
                  <a:pt x="10953" y="81738"/>
                  <a:pt x="15842" y="79501"/>
                </a:cubicBezTo>
                <a:cubicBezTo>
                  <a:pt x="33554" y="71372"/>
                  <a:pt x="51165" y="63040"/>
                  <a:pt x="68689" y="54513"/>
                </a:cubicBezTo>
                <a:cubicBezTo>
                  <a:pt x="87246" y="45485"/>
                  <a:pt x="106178" y="37599"/>
                  <a:pt x="126613" y="33977"/>
                </a:cubicBezTo>
                <a:cubicBezTo>
                  <a:pt x="145522" y="30628"/>
                  <a:pt x="164501" y="30433"/>
                  <a:pt x="183340" y="34235"/>
                </a:cubicBezTo>
                <a:cubicBezTo>
                  <a:pt x="199018" y="37396"/>
                  <a:pt x="214610" y="41026"/>
                  <a:pt x="230170" y="44734"/>
                </a:cubicBezTo>
                <a:cubicBezTo>
                  <a:pt x="240802" y="47261"/>
                  <a:pt x="251270" y="50461"/>
                  <a:pt x="261902" y="52995"/>
                </a:cubicBezTo>
                <a:cubicBezTo>
                  <a:pt x="267065" y="54224"/>
                  <a:pt x="272416" y="54763"/>
                  <a:pt x="277705" y="55381"/>
                </a:cubicBezTo>
                <a:cubicBezTo>
                  <a:pt x="291685" y="57001"/>
                  <a:pt x="300753" y="50398"/>
                  <a:pt x="306557" y="38139"/>
                </a:cubicBezTo>
                <a:cubicBezTo>
                  <a:pt x="308998" y="32975"/>
                  <a:pt x="311885" y="28023"/>
                  <a:pt x="314655" y="23024"/>
                </a:cubicBezTo>
                <a:cubicBezTo>
                  <a:pt x="318918" y="15310"/>
                  <a:pt x="325662" y="10546"/>
                  <a:pt x="333877" y="8035"/>
                </a:cubicBezTo>
                <a:cubicBezTo>
                  <a:pt x="343280" y="5156"/>
                  <a:pt x="352840" y="2769"/>
                  <a:pt x="362956" y="0"/>
                </a:cubicBezTo>
                <a:cubicBezTo>
                  <a:pt x="362580" y="1674"/>
                  <a:pt x="362486" y="3051"/>
                  <a:pt x="361970" y="4256"/>
                </a:cubicBezTo>
                <a:cubicBezTo>
                  <a:pt x="358504" y="12392"/>
                  <a:pt x="354491" y="20341"/>
                  <a:pt x="351604" y="28673"/>
                </a:cubicBezTo>
                <a:cubicBezTo>
                  <a:pt x="349860" y="33711"/>
                  <a:pt x="349680" y="39320"/>
                  <a:pt x="349077" y="44710"/>
                </a:cubicBezTo>
                <a:cubicBezTo>
                  <a:pt x="348725" y="47879"/>
                  <a:pt x="351182" y="47973"/>
                  <a:pt x="353325" y="47511"/>
                </a:cubicBezTo>
                <a:cubicBezTo>
                  <a:pt x="361078" y="45853"/>
                  <a:pt x="368917" y="44437"/>
                  <a:pt x="376506" y="42183"/>
                </a:cubicBezTo>
                <a:cubicBezTo>
                  <a:pt x="391339" y="37779"/>
                  <a:pt x="405914" y="32498"/>
                  <a:pt x="420794" y="28281"/>
                </a:cubicBezTo>
                <a:cubicBezTo>
                  <a:pt x="438459" y="23274"/>
                  <a:pt x="456335" y="24158"/>
                  <a:pt x="474180" y="27953"/>
                </a:cubicBezTo>
                <a:cubicBezTo>
                  <a:pt x="499410" y="33304"/>
                  <a:pt x="523014" y="43341"/>
                  <a:pt x="546922" y="52589"/>
                </a:cubicBezTo>
                <a:cubicBezTo>
                  <a:pt x="561692" y="58307"/>
                  <a:pt x="576862" y="63017"/>
                  <a:pt x="591843" y="68196"/>
                </a:cubicBezTo>
                <a:cubicBezTo>
                  <a:pt x="592313" y="68360"/>
                  <a:pt x="592719" y="68681"/>
                  <a:pt x="594347" y="70316"/>
                </a:cubicBezTo>
                <a:cubicBezTo>
                  <a:pt x="593377" y="70660"/>
                  <a:pt x="592297" y="70833"/>
                  <a:pt x="591460" y="71380"/>
                </a:cubicBezTo>
                <a:cubicBezTo>
                  <a:pt x="576627" y="81112"/>
                  <a:pt x="560753" y="88239"/>
                  <a:pt x="543229" y="91705"/>
                </a:cubicBezTo>
                <a:cubicBezTo>
                  <a:pt x="528646" y="94592"/>
                  <a:pt x="514040" y="95625"/>
                  <a:pt x="499395" y="93035"/>
                </a:cubicBezTo>
                <a:cubicBezTo>
                  <a:pt x="493551" y="92003"/>
                  <a:pt x="487910" y="89773"/>
                  <a:pt x="482238" y="87887"/>
                </a:cubicBezTo>
                <a:cubicBezTo>
                  <a:pt x="475815" y="85752"/>
                  <a:pt x="469611" y="86550"/>
                  <a:pt x="463564" y="89053"/>
                </a:cubicBezTo>
                <a:cubicBezTo>
                  <a:pt x="456836" y="91846"/>
                  <a:pt x="450382" y="95413"/>
                  <a:pt x="443497" y="97682"/>
                </a:cubicBezTo>
                <a:cubicBezTo>
                  <a:pt x="428312" y="102681"/>
                  <a:pt x="412939" y="107078"/>
                  <a:pt x="397637" y="111710"/>
                </a:cubicBezTo>
                <a:cubicBezTo>
                  <a:pt x="378352" y="117554"/>
                  <a:pt x="359029" y="123272"/>
                  <a:pt x="340745" y="131956"/>
                </a:cubicBezTo>
                <a:cubicBezTo>
                  <a:pt x="338297" y="133122"/>
                  <a:pt x="337295" y="134483"/>
                  <a:pt x="337585" y="137378"/>
                </a:cubicBezTo>
                <a:cubicBezTo>
                  <a:pt x="338547" y="146954"/>
                  <a:pt x="343664" y="154675"/>
                  <a:pt x="348209" y="162710"/>
                </a:cubicBezTo>
                <a:cubicBezTo>
                  <a:pt x="351917" y="169266"/>
                  <a:pt x="355266" y="176017"/>
                  <a:pt x="358833" y="182652"/>
                </a:cubicBezTo>
                <a:cubicBezTo>
                  <a:pt x="360429" y="185624"/>
                  <a:pt x="359631" y="188269"/>
                  <a:pt x="357120" y="189841"/>
                </a:cubicBezTo>
                <a:cubicBezTo>
                  <a:pt x="351651" y="193283"/>
                  <a:pt x="346011" y="196475"/>
                  <a:pt x="340260" y="199409"/>
                </a:cubicBezTo>
                <a:cubicBezTo>
                  <a:pt x="335183" y="201999"/>
                  <a:pt x="329871" y="204150"/>
                  <a:pt x="324614" y="206388"/>
                </a:cubicBezTo>
                <a:cubicBezTo>
                  <a:pt x="323472" y="206873"/>
                  <a:pt x="322142" y="207107"/>
                  <a:pt x="320898" y="207123"/>
                </a:cubicBezTo>
                <a:cubicBezTo>
                  <a:pt x="314381" y="207193"/>
                  <a:pt x="307668" y="208148"/>
                  <a:pt x="301394" y="206927"/>
                </a:cubicBezTo>
                <a:cubicBezTo>
                  <a:pt x="291013" y="204909"/>
                  <a:pt x="280803" y="201787"/>
                  <a:pt x="270719" y="198517"/>
                </a:cubicBezTo>
                <a:cubicBezTo>
                  <a:pt x="262966" y="196006"/>
                  <a:pt x="256449" y="191124"/>
                  <a:pt x="250480" y="185570"/>
                </a:cubicBezTo>
                <a:cubicBezTo>
                  <a:pt x="248289" y="183528"/>
                  <a:pt x="247836" y="181580"/>
                  <a:pt x="249791" y="179194"/>
                </a:cubicBezTo>
                <a:cubicBezTo>
                  <a:pt x="253992" y="174069"/>
                  <a:pt x="258029" y="168796"/>
                  <a:pt x="262387" y="163805"/>
                </a:cubicBezTo>
                <a:cubicBezTo>
                  <a:pt x="268434" y="156881"/>
                  <a:pt x="273965" y="149747"/>
                  <a:pt x="276273" y="140593"/>
                </a:cubicBezTo>
                <a:cubicBezTo>
                  <a:pt x="278652" y="131143"/>
                  <a:pt x="278636" y="130548"/>
                  <a:pt x="269404" y="128459"/>
                </a:cubicBezTo>
                <a:cubicBezTo>
                  <a:pt x="255072" y="125205"/>
                  <a:pt x="240622" y="122443"/>
                  <a:pt x="226227" y="119486"/>
                </a:cubicBezTo>
                <a:cubicBezTo>
                  <a:pt x="204306" y="114987"/>
                  <a:pt x="182284" y="110888"/>
                  <a:pt x="160488" y="105842"/>
                </a:cubicBezTo>
                <a:cubicBezTo>
                  <a:pt x="147845" y="102916"/>
                  <a:pt x="135578" y="98418"/>
                  <a:pt x="123100" y="94764"/>
                </a:cubicBezTo>
                <a:cubicBezTo>
                  <a:pt x="121598" y="94326"/>
                  <a:pt x="119580" y="94177"/>
                  <a:pt x="118242" y="94819"/>
                </a:cubicBezTo>
                <a:cubicBezTo>
                  <a:pt x="99419" y="103925"/>
                  <a:pt x="79407" y="106280"/>
                  <a:pt x="58871" y="105263"/>
                </a:cubicBezTo>
                <a:cubicBezTo>
                  <a:pt x="41831" y="104418"/>
                  <a:pt x="25246" y="101344"/>
                  <a:pt x="10123" y="92879"/>
                </a:cubicBezTo>
                <a:cubicBezTo>
                  <a:pt x="6579" y="90892"/>
                  <a:pt x="3364" y="88310"/>
                  <a:pt x="0" y="86002"/>
                </a:cubicBezTo>
                <a:cubicBezTo>
                  <a:pt x="156" y="85540"/>
                  <a:pt x="305" y="85071"/>
                  <a:pt x="462" y="84609"/>
                </a:cubicBezTo>
                <a:close/>
              </a:path>
            </a:pathLst>
          </a:custGeom>
          <a:solidFill>
            <a:srgbClr val="FFFFFF"/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6" name="任意多边形: 形状 45"/>
          <p:cNvSpPr/>
          <p:nvPr userDrawn="1">
            <p:custDataLst>
              <p:tags r:id="rId42"/>
            </p:custDataLst>
          </p:nvPr>
        </p:nvSpPr>
        <p:spPr>
          <a:xfrm>
            <a:off x="7515225" y="2717800"/>
            <a:ext cx="194310" cy="239395"/>
          </a:xfrm>
          <a:custGeom>
            <a:avLst/>
            <a:gdLst>
              <a:gd name="connsiteX0" fmla="*/ 77662 w 368660"/>
              <a:gd name="connsiteY0" fmla="*/ 230890 h 453645"/>
              <a:gd name="connsiteX1" fmla="*/ 103354 w 368660"/>
              <a:gd name="connsiteY1" fmla="*/ 216010 h 453645"/>
              <a:gd name="connsiteX2" fmla="*/ 154143 w 368660"/>
              <a:gd name="connsiteY2" fmla="*/ 209642 h 453645"/>
              <a:gd name="connsiteX3" fmla="*/ 172465 w 368660"/>
              <a:gd name="connsiteY3" fmla="*/ 201404 h 453645"/>
              <a:gd name="connsiteX4" fmla="*/ 196937 w 368660"/>
              <a:gd name="connsiteY4" fmla="*/ 158407 h 453645"/>
              <a:gd name="connsiteX5" fmla="*/ 220250 w 368660"/>
              <a:gd name="connsiteY5" fmla="*/ 106460 h 453645"/>
              <a:gd name="connsiteX6" fmla="*/ 263576 w 368660"/>
              <a:gd name="connsiteY6" fmla="*/ 57807 h 453645"/>
              <a:gd name="connsiteX7" fmla="*/ 322634 w 368660"/>
              <a:gd name="connsiteY7" fmla="*/ 25144 h 453645"/>
              <a:gd name="connsiteX8" fmla="*/ 365655 w 368660"/>
              <a:gd name="connsiteY8" fmla="*/ 587 h 453645"/>
              <a:gd name="connsiteX9" fmla="*/ 367533 w 368660"/>
              <a:gd name="connsiteY9" fmla="*/ 0 h 453645"/>
              <a:gd name="connsiteX10" fmla="*/ 368604 w 368660"/>
              <a:gd name="connsiteY10" fmla="*/ 6180 h 453645"/>
              <a:gd name="connsiteX11" fmla="*/ 364873 w 368660"/>
              <a:gd name="connsiteY11" fmla="*/ 24401 h 453645"/>
              <a:gd name="connsiteX12" fmla="*/ 336388 w 368660"/>
              <a:gd name="connsiteY12" fmla="*/ 73774 h 453645"/>
              <a:gd name="connsiteX13" fmla="*/ 310078 w 368660"/>
              <a:gd name="connsiteY13" fmla="*/ 95672 h 453645"/>
              <a:gd name="connsiteX14" fmla="*/ 301206 w 368660"/>
              <a:gd name="connsiteY14" fmla="*/ 106280 h 453645"/>
              <a:gd name="connsiteX15" fmla="*/ 277251 w 368660"/>
              <a:gd name="connsiteY15" fmla="*/ 162647 h 453645"/>
              <a:gd name="connsiteX16" fmla="*/ 240427 w 368660"/>
              <a:gd name="connsiteY16" fmla="*/ 241045 h 453645"/>
              <a:gd name="connsiteX17" fmla="*/ 242969 w 368660"/>
              <a:gd name="connsiteY17" fmla="*/ 247085 h 453645"/>
              <a:gd name="connsiteX18" fmla="*/ 264311 w 368660"/>
              <a:gd name="connsiteY18" fmla="*/ 251184 h 453645"/>
              <a:gd name="connsiteX19" fmla="*/ 295527 w 368660"/>
              <a:gd name="connsiteY19" fmla="*/ 250222 h 453645"/>
              <a:gd name="connsiteX20" fmla="*/ 300776 w 368660"/>
              <a:gd name="connsiteY20" fmla="*/ 254845 h 453645"/>
              <a:gd name="connsiteX21" fmla="*/ 274302 w 368660"/>
              <a:gd name="connsiteY21" fmla="*/ 324207 h 453645"/>
              <a:gd name="connsiteX22" fmla="*/ 239668 w 368660"/>
              <a:gd name="connsiteY22" fmla="*/ 340464 h 453645"/>
              <a:gd name="connsiteX23" fmla="*/ 234192 w 368660"/>
              <a:gd name="connsiteY23" fmla="*/ 337147 h 453645"/>
              <a:gd name="connsiteX24" fmla="*/ 223466 w 368660"/>
              <a:gd name="connsiteY24" fmla="*/ 315038 h 453645"/>
              <a:gd name="connsiteX25" fmla="*/ 209188 w 368660"/>
              <a:gd name="connsiteY25" fmla="*/ 293899 h 453645"/>
              <a:gd name="connsiteX26" fmla="*/ 199120 w 368660"/>
              <a:gd name="connsiteY26" fmla="*/ 293626 h 453645"/>
              <a:gd name="connsiteX27" fmla="*/ 141915 w 368660"/>
              <a:gd name="connsiteY27" fmla="*/ 333047 h 453645"/>
              <a:gd name="connsiteX28" fmla="*/ 89061 w 368660"/>
              <a:gd name="connsiteY28" fmla="*/ 369136 h 453645"/>
              <a:gd name="connsiteX29" fmla="*/ 83107 w 368660"/>
              <a:gd name="connsiteY29" fmla="*/ 376991 h 453645"/>
              <a:gd name="connsiteX30" fmla="*/ 45759 w 368660"/>
              <a:gd name="connsiteY30" fmla="*/ 429415 h 453645"/>
              <a:gd name="connsiteX31" fmla="*/ 1878 w 368660"/>
              <a:gd name="connsiteY31" fmla="*/ 453566 h 453645"/>
              <a:gd name="connsiteX32" fmla="*/ 0 w 368660"/>
              <a:gd name="connsiteY32" fmla="*/ 453589 h 453645"/>
              <a:gd name="connsiteX33" fmla="*/ 321 w 368660"/>
              <a:gd name="connsiteY33" fmla="*/ 450992 h 453645"/>
              <a:gd name="connsiteX34" fmla="*/ 18666 w 368660"/>
              <a:gd name="connsiteY34" fmla="*/ 393444 h 453645"/>
              <a:gd name="connsiteX35" fmla="*/ 40251 w 368660"/>
              <a:gd name="connsiteY35" fmla="*/ 327571 h 453645"/>
              <a:gd name="connsiteX36" fmla="*/ 79086 w 368660"/>
              <a:gd name="connsiteY36" fmla="*/ 285982 h 453645"/>
              <a:gd name="connsiteX37" fmla="*/ 122216 w 368660"/>
              <a:gd name="connsiteY37" fmla="*/ 255369 h 453645"/>
              <a:gd name="connsiteX38" fmla="*/ 124782 w 368660"/>
              <a:gd name="connsiteY38" fmla="*/ 252428 h 453645"/>
              <a:gd name="connsiteX39" fmla="*/ 124321 w 368660"/>
              <a:gd name="connsiteY39" fmla="*/ 247695 h 453645"/>
              <a:gd name="connsiteX40" fmla="*/ 107281 w 368660"/>
              <a:gd name="connsiteY40" fmla="*/ 239449 h 453645"/>
              <a:gd name="connsiteX41" fmla="*/ 83530 w 368660"/>
              <a:gd name="connsiteY41" fmla="*/ 233237 h 453645"/>
              <a:gd name="connsiteX42" fmla="*/ 77670 w 368660"/>
              <a:gd name="connsiteY42" fmla="*/ 230890 h 45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68660" h="453645">
                <a:moveTo>
                  <a:pt x="77662" y="230890"/>
                </a:moveTo>
                <a:cubicBezTo>
                  <a:pt x="86041" y="224240"/>
                  <a:pt x="94318" y="219507"/>
                  <a:pt x="103354" y="216010"/>
                </a:cubicBezTo>
                <a:cubicBezTo>
                  <a:pt x="119760" y="209650"/>
                  <a:pt x="136924" y="208617"/>
                  <a:pt x="154143" y="209642"/>
                </a:cubicBezTo>
                <a:cubicBezTo>
                  <a:pt x="162264" y="210127"/>
                  <a:pt x="167584" y="208070"/>
                  <a:pt x="172465" y="201404"/>
                </a:cubicBezTo>
                <a:cubicBezTo>
                  <a:pt x="182307" y="187964"/>
                  <a:pt x="190193" y="173545"/>
                  <a:pt x="196937" y="158407"/>
                </a:cubicBezTo>
                <a:cubicBezTo>
                  <a:pt x="204659" y="141070"/>
                  <a:pt x="212185" y="123632"/>
                  <a:pt x="220250" y="106460"/>
                </a:cubicBezTo>
                <a:cubicBezTo>
                  <a:pt x="229850" y="86025"/>
                  <a:pt x="244769" y="70254"/>
                  <a:pt x="263576" y="57807"/>
                </a:cubicBezTo>
                <a:cubicBezTo>
                  <a:pt x="282422" y="45336"/>
                  <a:pt x="302841" y="35831"/>
                  <a:pt x="322634" y="25144"/>
                </a:cubicBezTo>
                <a:cubicBezTo>
                  <a:pt x="337162" y="17305"/>
                  <a:pt x="351323" y="8786"/>
                  <a:pt x="365655" y="587"/>
                </a:cubicBezTo>
                <a:cubicBezTo>
                  <a:pt x="365976" y="399"/>
                  <a:pt x="366375" y="352"/>
                  <a:pt x="367533" y="0"/>
                </a:cubicBezTo>
                <a:cubicBezTo>
                  <a:pt x="367939" y="2144"/>
                  <a:pt x="368902" y="4264"/>
                  <a:pt x="368604" y="6180"/>
                </a:cubicBezTo>
                <a:cubicBezTo>
                  <a:pt x="367650" y="12306"/>
                  <a:pt x="366836" y="18565"/>
                  <a:pt x="364873" y="24401"/>
                </a:cubicBezTo>
                <a:cubicBezTo>
                  <a:pt x="358700" y="42723"/>
                  <a:pt x="349515" y="59450"/>
                  <a:pt x="336388" y="73774"/>
                </a:cubicBezTo>
                <a:cubicBezTo>
                  <a:pt x="328627" y="82247"/>
                  <a:pt x="319951" y="89726"/>
                  <a:pt x="310078" y="95672"/>
                </a:cubicBezTo>
                <a:cubicBezTo>
                  <a:pt x="305814" y="98238"/>
                  <a:pt x="303147" y="101398"/>
                  <a:pt x="301206" y="106280"/>
                </a:cubicBezTo>
                <a:cubicBezTo>
                  <a:pt x="293665" y="125252"/>
                  <a:pt x="285700" y="144067"/>
                  <a:pt x="277251" y="162647"/>
                </a:cubicBezTo>
                <a:cubicBezTo>
                  <a:pt x="265305" y="188934"/>
                  <a:pt x="252897" y="215009"/>
                  <a:pt x="240427" y="241045"/>
                </a:cubicBezTo>
                <a:cubicBezTo>
                  <a:pt x="238635" y="244777"/>
                  <a:pt x="240051" y="246388"/>
                  <a:pt x="242969" y="247085"/>
                </a:cubicBezTo>
                <a:cubicBezTo>
                  <a:pt x="250026" y="248767"/>
                  <a:pt x="257145" y="250871"/>
                  <a:pt x="264311" y="251184"/>
                </a:cubicBezTo>
                <a:cubicBezTo>
                  <a:pt x="274685" y="251638"/>
                  <a:pt x="285129" y="250793"/>
                  <a:pt x="295527" y="250222"/>
                </a:cubicBezTo>
                <a:cubicBezTo>
                  <a:pt x="299188" y="250018"/>
                  <a:pt x="300338" y="251168"/>
                  <a:pt x="300776" y="254845"/>
                </a:cubicBezTo>
                <a:cubicBezTo>
                  <a:pt x="304117" y="282665"/>
                  <a:pt x="295824" y="306026"/>
                  <a:pt x="274302" y="324207"/>
                </a:cubicBezTo>
                <a:cubicBezTo>
                  <a:pt x="264288" y="332664"/>
                  <a:pt x="252443" y="337640"/>
                  <a:pt x="239668" y="340464"/>
                </a:cubicBezTo>
                <a:cubicBezTo>
                  <a:pt x="236625" y="341137"/>
                  <a:pt x="235224" y="339181"/>
                  <a:pt x="234192" y="337147"/>
                </a:cubicBezTo>
                <a:cubicBezTo>
                  <a:pt x="230491" y="329840"/>
                  <a:pt x="226924" y="322462"/>
                  <a:pt x="223466" y="315038"/>
                </a:cubicBezTo>
                <a:cubicBezTo>
                  <a:pt x="219820" y="307223"/>
                  <a:pt x="216127" y="299446"/>
                  <a:pt x="209188" y="293899"/>
                </a:cubicBezTo>
                <a:cubicBezTo>
                  <a:pt x="205386" y="290864"/>
                  <a:pt x="204166" y="290019"/>
                  <a:pt x="199120" y="293626"/>
                </a:cubicBezTo>
                <a:cubicBezTo>
                  <a:pt x="180281" y="307082"/>
                  <a:pt x="161028" y="319959"/>
                  <a:pt x="141915" y="333047"/>
                </a:cubicBezTo>
                <a:cubicBezTo>
                  <a:pt x="124313" y="345103"/>
                  <a:pt x="106742" y="357190"/>
                  <a:pt x="89061" y="369136"/>
                </a:cubicBezTo>
                <a:cubicBezTo>
                  <a:pt x="86072" y="371155"/>
                  <a:pt x="84296" y="373682"/>
                  <a:pt x="83107" y="376991"/>
                </a:cubicBezTo>
                <a:cubicBezTo>
                  <a:pt x="75581" y="397958"/>
                  <a:pt x="63158" y="415474"/>
                  <a:pt x="45759" y="429415"/>
                </a:cubicBezTo>
                <a:cubicBezTo>
                  <a:pt x="32537" y="440016"/>
                  <a:pt x="17689" y="447667"/>
                  <a:pt x="1878" y="453566"/>
                </a:cubicBezTo>
                <a:cubicBezTo>
                  <a:pt x="1440" y="453730"/>
                  <a:pt x="884" y="453589"/>
                  <a:pt x="0" y="453589"/>
                </a:cubicBezTo>
                <a:cubicBezTo>
                  <a:pt x="110" y="452612"/>
                  <a:pt x="0" y="451704"/>
                  <a:pt x="321" y="450992"/>
                </a:cubicBezTo>
                <a:cubicBezTo>
                  <a:pt x="8676" y="432521"/>
                  <a:pt x="13613" y="412971"/>
                  <a:pt x="18666" y="393444"/>
                </a:cubicBezTo>
                <a:cubicBezTo>
                  <a:pt x="24464" y="371038"/>
                  <a:pt x="29783" y="348483"/>
                  <a:pt x="40251" y="327571"/>
                </a:cubicBezTo>
                <a:cubicBezTo>
                  <a:pt x="49123" y="309836"/>
                  <a:pt x="62109" y="296254"/>
                  <a:pt x="79086" y="285982"/>
                </a:cubicBezTo>
                <a:cubicBezTo>
                  <a:pt x="94177" y="276852"/>
                  <a:pt x="110106" y="268755"/>
                  <a:pt x="122216" y="255369"/>
                </a:cubicBezTo>
                <a:cubicBezTo>
                  <a:pt x="123092" y="254407"/>
                  <a:pt x="123984" y="253453"/>
                  <a:pt x="124782" y="252428"/>
                </a:cubicBezTo>
                <a:cubicBezTo>
                  <a:pt x="126097" y="250738"/>
                  <a:pt x="126050" y="249291"/>
                  <a:pt x="124321" y="247695"/>
                </a:cubicBezTo>
                <a:cubicBezTo>
                  <a:pt x="119455" y="243196"/>
                  <a:pt x="113431" y="241154"/>
                  <a:pt x="107281" y="239449"/>
                </a:cubicBezTo>
                <a:cubicBezTo>
                  <a:pt x="99395" y="237266"/>
                  <a:pt x="91431" y="235357"/>
                  <a:pt x="83530" y="233237"/>
                </a:cubicBezTo>
                <a:cubicBezTo>
                  <a:pt x="81824" y="232783"/>
                  <a:pt x="80228" y="231931"/>
                  <a:pt x="77670" y="2308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7" name="任意多边形: 形状 46"/>
          <p:cNvSpPr/>
          <p:nvPr userDrawn="1">
            <p:custDataLst>
              <p:tags r:id="rId43"/>
            </p:custDataLst>
          </p:nvPr>
        </p:nvSpPr>
        <p:spPr>
          <a:xfrm>
            <a:off x="7019925" y="2415540"/>
            <a:ext cx="217805" cy="94615"/>
          </a:xfrm>
          <a:custGeom>
            <a:avLst/>
            <a:gdLst>
              <a:gd name="connsiteX0" fmla="*/ 837 w 272525"/>
              <a:gd name="connsiteY0" fmla="*/ 197 h 118420"/>
              <a:gd name="connsiteX1" fmla="*/ 12463 w 272525"/>
              <a:gd name="connsiteY1" fmla="*/ 197 h 118420"/>
              <a:gd name="connsiteX2" fmla="*/ 58972 w 272525"/>
              <a:gd name="connsiteY2" fmla="*/ 518 h 118420"/>
              <a:gd name="connsiteX3" fmla="*/ 100029 w 272525"/>
              <a:gd name="connsiteY3" fmla="*/ 15617 h 118420"/>
              <a:gd name="connsiteX4" fmla="*/ 116349 w 272525"/>
              <a:gd name="connsiteY4" fmla="*/ 30161 h 118420"/>
              <a:gd name="connsiteX5" fmla="*/ 135242 w 272525"/>
              <a:gd name="connsiteY5" fmla="*/ 41465 h 118420"/>
              <a:gd name="connsiteX6" fmla="*/ 150388 w 272525"/>
              <a:gd name="connsiteY6" fmla="*/ 38790 h 118420"/>
              <a:gd name="connsiteX7" fmla="*/ 160472 w 272525"/>
              <a:gd name="connsiteY7" fmla="*/ 32195 h 118420"/>
              <a:gd name="connsiteX8" fmla="*/ 181611 w 272525"/>
              <a:gd name="connsiteY8" fmla="*/ 31100 h 118420"/>
              <a:gd name="connsiteX9" fmla="*/ 182213 w 272525"/>
              <a:gd name="connsiteY9" fmla="*/ 32179 h 118420"/>
              <a:gd name="connsiteX10" fmla="*/ 177285 w 272525"/>
              <a:gd name="connsiteY10" fmla="*/ 37225 h 118420"/>
              <a:gd name="connsiteX11" fmla="*/ 169062 w 272525"/>
              <a:gd name="connsiteY11" fmla="*/ 46472 h 118420"/>
              <a:gd name="connsiteX12" fmla="*/ 171613 w 272525"/>
              <a:gd name="connsiteY12" fmla="*/ 51604 h 118420"/>
              <a:gd name="connsiteX13" fmla="*/ 197218 w 272525"/>
              <a:gd name="connsiteY13" fmla="*/ 54468 h 118420"/>
              <a:gd name="connsiteX14" fmla="*/ 237219 w 272525"/>
              <a:gd name="connsiteY14" fmla="*/ 73103 h 118420"/>
              <a:gd name="connsiteX15" fmla="*/ 261706 w 272525"/>
              <a:gd name="connsiteY15" fmla="*/ 97160 h 118420"/>
              <a:gd name="connsiteX16" fmla="*/ 270883 w 272525"/>
              <a:gd name="connsiteY16" fmla="*/ 104404 h 118420"/>
              <a:gd name="connsiteX17" fmla="*/ 272526 w 272525"/>
              <a:gd name="connsiteY17" fmla="*/ 106759 h 118420"/>
              <a:gd name="connsiteX18" fmla="*/ 270030 w 272525"/>
              <a:gd name="connsiteY18" fmla="*/ 108191 h 118420"/>
              <a:gd name="connsiteX19" fmla="*/ 226658 w 272525"/>
              <a:gd name="connsiteY19" fmla="*/ 101963 h 118420"/>
              <a:gd name="connsiteX20" fmla="*/ 221330 w 272525"/>
              <a:gd name="connsiteY20" fmla="*/ 98075 h 118420"/>
              <a:gd name="connsiteX21" fmla="*/ 199253 w 272525"/>
              <a:gd name="connsiteY21" fmla="*/ 89955 h 118420"/>
              <a:gd name="connsiteX22" fmla="*/ 146210 w 272525"/>
              <a:gd name="connsiteY22" fmla="*/ 87068 h 118420"/>
              <a:gd name="connsiteX23" fmla="*/ 142745 w 272525"/>
              <a:gd name="connsiteY23" fmla="*/ 90440 h 118420"/>
              <a:gd name="connsiteX24" fmla="*/ 143863 w 272525"/>
              <a:gd name="connsiteY24" fmla="*/ 107197 h 118420"/>
              <a:gd name="connsiteX25" fmla="*/ 135938 w 272525"/>
              <a:gd name="connsiteY25" fmla="*/ 117907 h 118420"/>
              <a:gd name="connsiteX26" fmla="*/ 95007 w 272525"/>
              <a:gd name="connsiteY26" fmla="*/ 97661 h 118420"/>
              <a:gd name="connsiteX27" fmla="*/ 96587 w 272525"/>
              <a:gd name="connsiteY27" fmla="*/ 91230 h 118420"/>
              <a:gd name="connsiteX28" fmla="*/ 109464 w 272525"/>
              <a:gd name="connsiteY28" fmla="*/ 83172 h 118420"/>
              <a:gd name="connsiteX29" fmla="*/ 109714 w 272525"/>
              <a:gd name="connsiteY29" fmla="*/ 69340 h 118420"/>
              <a:gd name="connsiteX30" fmla="*/ 55217 w 272525"/>
              <a:gd name="connsiteY30" fmla="*/ 29558 h 118420"/>
              <a:gd name="connsiteX31" fmla="*/ 49123 w 272525"/>
              <a:gd name="connsiteY31" fmla="*/ 27493 h 118420"/>
              <a:gd name="connsiteX32" fmla="*/ 11938 w 272525"/>
              <a:gd name="connsiteY32" fmla="*/ 14092 h 118420"/>
              <a:gd name="connsiteX33" fmla="*/ 0 w 272525"/>
              <a:gd name="connsiteY33" fmla="*/ 1496 h 118420"/>
              <a:gd name="connsiteX34" fmla="*/ 837 w 272525"/>
              <a:gd name="connsiteY34" fmla="*/ 197 h 11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2525" h="118420">
                <a:moveTo>
                  <a:pt x="837" y="197"/>
                </a:moveTo>
                <a:cubicBezTo>
                  <a:pt x="4710" y="197"/>
                  <a:pt x="8590" y="197"/>
                  <a:pt x="12463" y="197"/>
                </a:cubicBezTo>
                <a:cubicBezTo>
                  <a:pt x="27968" y="236"/>
                  <a:pt x="43521" y="-444"/>
                  <a:pt x="58972" y="518"/>
                </a:cubicBezTo>
                <a:cubicBezTo>
                  <a:pt x="73915" y="1449"/>
                  <a:pt x="88216" y="5580"/>
                  <a:pt x="100029" y="15617"/>
                </a:cubicBezTo>
                <a:cubicBezTo>
                  <a:pt x="105584" y="20335"/>
                  <a:pt x="110833" y="25404"/>
                  <a:pt x="116349" y="30161"/>
                </a:cubicBezTo>
                <a:cubicBezTo>
                  <a:pt x="121974" y="35011"/>
                  <a:pt x="127818" y="39463"/>
                  <a:pt x="135242" y="41465"/>
                </a:cubicBezTo>
                <a:cubicBezTo>
                  <a:pt x="140844" y="42975"/>
                  <a:pt x="145725" y="42029"/>
                  <a:pt x="150388" y="38790"/>
                </a:cubicBezTo>
                <a:cubicBezTo>
                  <a:pt x="153689" y="36498"/>
                  <a:pt x="156960" y="34119"/>
                  <a:pt x="160472" y="32195"/>
                </a:cubicBezTo>
                <a:cubicBezTo>
                  <a:pt x="167357" y="28424"/>
                  <a:pt x="174523" y="30215"/>
                  <a:pt x="181611" y="31100"/>
                </a:cubicBezTo>
                <a:cubicBezTo>
                  <a:pt x="181814" y="31459"/>
                  <a:pt x="182010" y="31819"/>
                  <a:pt x="182213" y="32179"/>
                </a:cubicBezTo>
                <a:cubicBezTo>
                  <a:pt x="180563" y="33861"/>
                  <a:pt x="178873" y="35496"/>
                  <a:pt x="177285" y="37225"/>
                </a:cubicBezTo>
                <a:cubicBezTo>
                  <a:pt x="174484" y="40261"/>
                  <a:pt x="171425" y="43124"/>
                  <a:pt x="169062" y="46472"/>
                </a:cubicBezTo>
                <a:cubicBezTo>
                  <a:pt x="166833" y="49641"/>
                  <a:pt x="167725" y="51119"/>
                  <a:pt x="171613" y="51604"/>
                </a:cubicBezTo>
                <a:cubicBezTo>
                  <a:pt x="180140" y="52661"/>
                  <a:pt x="188660" y="54092"/>
                  <a:pt x="197218" y="54468"/>
                </a:cubicBezTo>
                <a:cubicBezTo>
                  <a:pt x="213248" y="55164"/>
                  <a:pt x="226141" y="61986"/>
                  <a:pt x="237219" y="73103"/>
                </a:cubicBezTo>
                <a:cubicBezTo>
                  <a:pt x="245293" y="81208"/>
                  <a:pt x="253429" y="89258"/>
                  <a:pt x="261706" y="97160"/>
                </a:cubicBezTo>
                <a:cubicBezTo>
                  <a:pt x="264515" y="99835"/>
                  <a:pt x="267863" y="101940"/>
                  <a:pt x="270883" y="104404"/>
                </a:cubicBezTo>
                <a:cubicBezTo>
                  <a:pt x="271595" y="104983"/>
                  <a:pt x="271986" y="105961"/>
                  <a:pt x="272526" y="106759"/>
                </a:cubicBezTo>
                <a:cubicBezTo>
                  <a:pt x="271697" y="107252"/>
                  <a:pt x="270914" y="108058"/>
                  <a:pt x="270030" y="108191"/>
                </a:cubicBezTo>
                <a:cubicBezTo>
                  <a:pt x="254955" y="110467"/>
                  <a:pt x="240427" y="108676"/>
                  <a:pt x="226658" y="101963"/>
                </a:cubicBezTo>
                <a:cubicBezTo>
                  <a:pt x="224702" y="101009"/>
                  <a:pt x="222770" y="99687"/>
                  <a:pt x="221330" y="98075"/>
                </a:cubicBezTo>
                <a:cubicBezTo>
                  <a:pt x="215376" y="91394"/>
                  <a:pt x="207420" y="90408"/>
                  <a:pt x="199253" y="89955"/>
                </a:cubicBezTo>
                <a:cubicBezTo>
                  <a:pt x="181572" y="88977"/>
                  <a:pt x="163883" y="88085"/>
                  <a:pt x="146210" y="87068"/>
                </a:cubicBezTo>
                <a:cubicBezTo>
                  <a:pt x="143574" y="86919"/>
                  <a:pt x="142596" y="87991"/>
                  <a:pt x="142745" y="90440"/>
                </a:cubicBezTo>
                <a:cubicBezTo>
                  <a:pt x="143089" y="96025"/>
                  <a:pt x="143237" y="101635"/>
                  <a:pt x="143863" y="107197"/>
                </a:cubicBezTo>
                <a:cubicBezTo>
                  <a:pt x="144904" y="116460"/>
                  <a:pt x="145037" y="116444"/>
                  <a:pt x="135938" y="117907"/>
                </a:cubicBezTo>
                <a:cubicBezTo>
                  <a:pt x="119142" y="120606"/>
                  <a:pt x="102900" y="112478"/>
                  <a:pt x="95007" y="97661"/>
                </a:cubicBezTo>
                <a:cubicBezTo>
                  <a:pt x="93442" y="94727"/>
                  <a:pt x="93763" y="92912"/>
                  <a:pt x="96587" y="91230"/>
                </a:cubicBezTo>
                <a:cubicBezTo>
                  <a:pt x="100937" y="88640"/>
                  <a:pt x="105232" y="85949"/>
                  <a:pt x="109464" y="83172"/>
                </a:cubicBezTo>
                <a:cubicBezTo>
                  <a:pt x="118328" y="77351"/>
                  <a:pt x="118132" y="75380"/>
                  <a:pt x="109714" y="69340"/>
                </a:cubicBezTo>
                <a:cubicBezTo>
                  <a:pt x="91439" y="56228"/>
                  <a:pt x="73430" y="42756"/>
                  <a:pt x="55217" y="29558"/>
                </a:cubicBezTo>
                <a:cubicBezTo>
                  <a:pt x="53543" y="28346"/>
                  <a:pt x="51212" y="27657"/>
                  <a:pt x="49123" y="27493"/>
                </a:cubicBezTo>
                <a:cubicBezTo>
                  <a:pt x="35471" y="26421"/>
                  <a:pt x="22625" y="23010"/>
                  <a:pt x="11938" y="14092"/>
                </a:cubicBezTo>
                <a:cubicBezTo>
                  <a:pt x="7518" y="10391"/>
                  <a:pt x="3951" y="5713"/>
                  <a:pt x="0" y="1496"/>
                </a:cubicBezTo>
                <a:cubicBezTo>
                  <a:pt x="282" y="1058"/>
                  <a:pt x="563" y="628"/>
                  <a:pt x="837" y="197"/>
                </a:cubicBezTo>
                <a:close/>
              </a:path>
            </a:pathLst>
          </a:custGeom>
          <a:solidFill>
            <a:srgbClr val="FFFFFF">
              <a:alpha val="3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9" name="任意多边形: 形状 48"/>
          <p:cNvSpPr/>
          <p:nvPr userDrawn="1">
            <p:custDataLst>
              <p:tags r:id="rId44"/>
            </p:custDataLst>
          </p:nvPr>
        </p:nvSpPr>
        <p:spPr>
          <a:xfrm>
            <a:off x="6891655" y="4819015"/>
            <a:ext cx="4407535" cy="2038985"/>
          </a:xfrm>
          <a:custGeom>
            <a:avLst/>
            <a:gdLst>
              <a:gd name="connsiteX0" fmla="*/ 4581346 w 4581345"/>
              <a:gd name="connsiteY0" fmla="*/ 2042934 h 2042934"/>
              <a:gd name="connsiteX1" fmla="*/ 0 w 4581345"/>
              <a:gd name="connsiteY1" fmla="*/ 2042934 h 2042934"/>
              <a:gd name="connsiteX2" fmla="*/ 0 w 4581345"/>
              <a:gd name="connsiteY2" fmla="*/ 144300 h 2042934"/>
              <a:gd name="connsiteX3" fmla="*/ 1788395 w 4581345"/>
              <a:gd name="connsiteY3" fmla="*/ 0 h 2042934"/>
              <a:gd name="connsiteX4" fmla="*/ 4581346 w 4581345"/>
              <a:gd name="connsiteY4" fmla="*/ 361855 h 2042934"/>
              <a:gd name="connsiteX5" fmla="*/ 4581346 w 4581345"/>
              <a:gd name="connsiteY5" fmla="*/ 2042934 h 204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1345" h="2042934">
                <a:moveTo>
                  <a:pt x="4581346" y="2042934"/>
                </a:moveTo>
                <a:lnTo>
                  <a:pt x="0" y="2042934"/>
                </a:lnTo>
                <a:lnTo>
                  <a:pt x="0" y="144300"/>
                </a:lnTo>
                <a:lnTo>
                  <a:pt x="1788395" y="0"/>
                </a:lnTo>
                <a:lnTo>
                  <a:pt x="4581346" y="361855"/>
                </a:lnTo>
                <a:lnTo>
                  <a:pt x="4581346" y="2042934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0" name="任意多边形: 形状 49"/>
          <p:cNvSpPr/>
          <p:nvPr userDrawn="1">
            <p:custDataLst>
              <p:tags r:id="rId45"/>
            </p:custDataLst>
          </p:nvPr>
        </p:nvSpPr>
        <p:spPr>
          <a:xfrm>
            <a:off x="6486525" y="5274310"/>
            <a:ext cx="1764665" cy="1583690"/>
          </a:xfrm>
          <a:custGeom>
            <a:avLst/>
            <a:gdLst>
              <a:gd name="connsiteX0" fmla="*/ 1834030 w 1834029"/>
              <a:gd name="connsiteY0" fmla="*/ 1587007 h 1587006"/>
              <a:gd name="connsiteX1" fmla="*/ 0 w 1834029"/>
              <a:gd name="connsiteY1" fmla="*/ 1587007 h 1587006"/>
              <a:gd name="connsiteX2" fmla="*/ 0 w 1834029"/>
              <a:gd name="connsiteY2" fmla="*/ 0 h 1587006"/>
              <a:gd name="connsiteX3" fmla="*/ 763558 w 1834029"/>
              <a:gd name="connsiteY3" fmla="*/ 649382 h 1587006"/>
              <a:gd name="connsiteX4" fmla="*/ 1834030 w 1834029"/>
              <a:gd name="connsiteY4" fmla="*/ 971269 h 1587006"/>
              <a:gd name="connsiteX5" fmla="*/ 1834030 w 1834029"/>
              <a:gd name="connsiteY5" fmla="*/ 1587007 h 158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4029" h="1587006">
                <a:moveTo>
                  <a:pt x="1834030" y="1587007"/>
                </a:moveTo>
                <a:lnTo>
                  <a:pt x="0" y="1587007"/>
                </a:lnTo>
                <a:lnTo>
                  <a:pt x="0" y="0"/>
                </a:lnTo>
                <a:cubicBezTo>
                  <a:pt x="0" y="0"/>
                  <a:pt x="0" y="310673"/>
                  <a:pt x="763558" y="649382"/>
                </a:cubicBezTo>
                <a:cubicBezTo>
                  <a:pt x="1325011" y="928259"/>
                  <a:pt x="1646898" y="958146"/>
                  <a:pt x="1834030" y="971269"/>
                </a:cubicBezTo>
                <a:lnTo>
                  <a:pt x="1834030" y="1587007"/>
                </a:lnTo>
                <a:close/>
              </a:path>
            </a:pathLst>
          </a:custGeom>
          <a:gradFill flip="none" rotWithShape="1">
            <a:gsLst>
              <a:gs pos="4200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1" name="任意多边形: 形状 50"/>
          <p:cNvSpPr/>
          <p:nvPr userDrawn="1">
            <p:custDataLst>
              <p:tags r:id="rId46"/>
            </p:custDataLst>
          </p:nvPr>
        </p:nvSpPr>
        <p:spPr>
          <a:xfrm>
            <a:off x="8250555" y="6022340"/>
            <a:ext cx="269875" cy="835660"/>
          </a:xfrm>
          <a:custGeom>
            <a:avLst/>
            <a:gdLst>
              <a:gd name="connsiteX0" fmla="*/ 280727 w 280726"/>
              <a:gd name="connsiteY0" fmla="*/ 837110 h 837109"/>
              <a:gd name="connsiteX1" fmla="*/ 0 w 280726"/>
              <a:gd name="connsiteY1" fmla="*/ 837110 h 837109"/>
              <a:gd name="connsiteX2" fmla="*/ 0 w 280726"/>
              <a:gd name="connsiteY2" fmla="*/ 222685 h 837109"/>
              <a:gd name="connsiteX3" fmla="*/ 280727 w 280726"/>
              <a:gd name="connsiteY3" fmla="*/ 0 h 837109"/>
              <a:gd name="connsiteX4" fmla="*/ 280727 w 280726"/>
              <a:gd name="connsiteY4" fmla="*/ 837110 h 83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726" h="837109">
                <a:moveTo>
                  <a:pt x="280727" y="837110"/>
                </a:moveTo>
                <a:lnTo>
                  <a:pt x="0" y="837110"/>
                </a:lnTo>
                <a:lnTo>
                  <a:pt x="0" y="222685"/>
                </a:lnTo>
                <a:lnTo>
                  <a:pt x="280727" y="0"/>
                </a:lnTo>
                <a:lnTo>
                  <a:pt x="280727" y="837110"/>
                </a:lnTo>
                <a:close/>
              </a:path>
            </a:pathLst>
          </a:custGeom>
          <a:solidFill>
            <a:schemeClr val="accent1"/>
          </a:soli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2" name="任意多边形: 形状 51"/>
          <p:cNvSpPr/>
          <p:nvPr userDrawn="1">
            <p:custDataLst>
              <p:tags r:id="rId47"/>
            </p:custDataLst>
          </p:nvPr>
        </p:nvSpPr>
        <p:spPr>
          <a:xfrm>
            <a:off x="11291570" y="4686935"/>
            <a:ext cx="900430" cy="2171065"/>
          </a:xfrm>
          <a:custGeom>
            <a:avLst/>
            <a:gdLst>
              <a:gd name="connsiteX0" fmla="*/ 935954 w 935954"/>
              <a:gd name="connsiteY0" fmla="*/ 2174887 h 2174886"/>
              <a:gd name="connsiteX1" fmla="*/ 0 w 935954"/>
              <a:gd name="connsiteY1" fmla="*/ 2174887 h 2174886"/>
              <a:gd name="connsiteX2" fmla="*/ 0 w 935954"/>
              <a:gd name="connsiteY2" fmla="*/ 538965 h 2174886"/>
              <a:gd name="connsiteX3" fmla="*/ 567061 w 935954"/>
              <a:gd name="connsiteY3" fmla="*/ 405998 h 2174886"/>
              <a:gd name="connsiteX4" fmla="*/ 935954 w 935954"/>
              <a:gd name="connsiteY4" fmla="*/ 0 h 2174886"/>
              <a:gd name="connsiteX5" fmla="*/ 935954 w 935954"/>
              <a:gd name="connsiteY5" fmla="*/ 2174887 h 217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954" h="2174886">
                <a:moveTo>
                  <a:pt x="935954" y="2174887"/>
                </a:moveTo>
                <a:lnTo>
                  <a:pt x="0" y="2174887"/>
                </a:lnTo>
                <a:lnTo>
                  <a:pt x="0" y="538965"/>
                </a:lnTo>
                <a:cubicBezTo>
                  <a:pt x="0" y="538965"/>
                  <a:pt x="214035" y="544512"/>
                  <a:pt x="567061" y="405998"/>
                </a:cubicBezTo>
                <a:cubicBezTo>
                  <a:pt x="920147" y="267484"/>
                  <a:pt x="935954" y="0"/>
                  <a:pt x="935954" y="0"/>
                </a:cubicBezTo>
                <a:lnTo>
                  <a:pt x="935954" y="2174887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28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53" name="直接连接符 52"/>
          <p:cNvCxnSpPr/>
          <p:nvPr userDrawn="1">
            <p:custDataLst>
              <p:tags r:id="rId48"/>
            </p:custDataLst>
          </p:nvPr>
        </p:nvCxnSpPr>
        <p:spPr>
          <a:xfrm>
            <a:off x="11403965" y="5061585"/>
            <a:ext cx="0" cy="179641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2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 userDrawn="1">
            <p:custDataLst>
              <p:tags r:id="rId49"/>
            </p:custDataLst>
          </p:nvPr>
        </p:nvCxnSpPr>
        <p:spPr>
          <a:xfrm>
            <a:off x="11569700" y="5061585"/>
            <a:ext cx="0" cy="179641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2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 userDrawn="1">
            <p:custDataLst>
              <p:tags r:id="rId50"/>
            </p:custDataLst>
          </p:nvPr>
        </p:nvCxnSpPr>
        <p:spPr>
          <a:xfrm>
            <a:off x="11708765" y="5061585"/>
            <a:ext cx="0" cy="179641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 userDrawn="1">
            <p:custDataLst>
              <p:tags r:id="rId51"/>
            </p:custDataLst>
          </p:nvPr>
        </p:nvCxnSpPr>
        <p:spPr>
          <a:xfrm>
            <a:off x="11847195" y="4973955"/>
            <a:ext cx="0" cy="188404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 userDrawn="1">
            <p:custDataLst>
              <p:tags r:id="rId52"/>
            </p:custDataLst>
          </p:nvPr>
        </p:nvCxnSpPr>
        <p:spPr>
          <a:xfrm>
            <a:off x="11985625" y="4973955"/>
            <a:ext cx="0" cy="188404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 userDrawn="1">
            <p:custDataLst>
              <p:tags r:id="rId53"/>
            </p:custDataLst>
          </p:nvPr>
        </p:nvCxnSpPr>
        <p:spPr>
          <a:xfrm>
            <a:off x="12124690" y="4871085"/>
            <a:ext cx="0" cy="1986915"/>
          </a:xfrm>
          <a:prstGeom prst="line">
            <a:avLst/>
          </a:prstGeom>
          <a:ln w="12700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 userDrawn="1">
            <p:custDataLst>
              <p:tags r:id="rId54"/>
            </p:custDataLst>
          </p:nvPr>
        </p:nvCxnSpPr>
        <p:spPr>
          <a:xfrm>
            <a:off x="11482705" y="5061585"/>
            <a:ext cx="0" cy="179641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 userDrawn="1">
            <p:custDataLst>
              <p:tags r:id="rId55"/>
            </p:custDataLst>
          </p:nvPr>
        </p:nvCxnSpPr>
        <p:spPr>
          <a:xfrm>
            <a:off x="12068175" y="5287010"/>
            <a:ext cx="0" cy="1570990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 userDrawn="1">
            <p:custDataLst>
              <p:tags r:id="rId56"/>
            </p:custDataLst>
          </p:nvPr>
        </p:nvCxnSpPr>
        <p:spPr>
          <a:xfrm>
            <a:off x="11915775" y="5142230"/>
            <a:ext cx="0" cy="141033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任意多边形: 形状 61"/>
          <p:cNvSpPr/>
          <p:nvPr userDrawn="1">
            <p:custDataLst>
              <p:tags r:id="rId57"/>
            </p:custDataLst>
          </p:nvPr>
        </p:nvSpPr>
        <p:spPr>
          <a:xfrm>
            <a:off x="6482715" y="4676775"/>
            <a:ext cx="5706745" cy="1579245"/>
          </a:xfrm>
          <a:custGeom>
            <a:avLst/>
            <a:gdLst>
              <a:gd name="connsiteX0" fmla="*/ 1835200 w 5931539"/>
              <a:gd name="connsiteY0" fmla="*/ 1581459 h 1582432"/>
              <a:gd name="connsiteX1" fmla="*/ 2127559 w 5931539"/>
              <a:gd name="connsiteY1" fmla="*/ 1349528 h 1582432"/>
              <a:gd name="connsiteX2" fmla="*/ 1050108 w 5931539"/>
              <a:gd name="connsiteY2" fmla="*/ 988211 h 1582432"/>
              <a:gd name="connsiteX3" fmla="*/ 569126 w 5931539"/>
              <a:gd name="connsiteY3" fmla="*/ 542782 h 1582432"/>
              <a:gd name="connsiteX4" fmla="*/ 1450617 w 5931539"/>
              <a:gd name="connsiteY4" fmla="*/ 270108 h 1582432"/>
              <a:gd name="connsiteX5" fmla="*/ 2507966 w 5931539"/>
              <a:gd name="connsiteY5" fmla="*/ 306974 h 1582432"/>
              <a:gd name="connsiteX6" fmla="*/ 4631133 w 5931539"/>
              <a:gd name="connsiteY6" fmla="*/ 580184 h 1582432"/>
              <a:gd name="connsiteX7" fmla="*/ 5593037 w 5931539"/>
              <a:gd name="connsiteY7" fmla="*/ 426697 h 1582432"/>
              <a:gd name="connsiteX8" fmla="*/ 5929897 w 5931539"/>
              <a:gd name="connsiteY8" fmla="*/ 0 h 1582432"/>
              <a:gd name="connsiteX9" fmla="*/ 3272418 w 5931539"/>
              <a:gd name="connsiteY9" fmla="*/ 157185 h 1582432"/>
              <a:gd name="connsiteX10" fmla="*/ 1382255 w 5931539"/>
              <a:gd name="connsiteY10" fmla="*/ 52375 h 1582432"/>
              <a:gd name="connsiteX11" fmla="*/ 1170 w 5931539"/>
              <a:gd name="connsiteY11" fmla="*/ 542782 h 1582432"/>
              <a:gd name="connsiteX12" fmla="*/ 784294 w 5931539"/>
              <a:gd name="connsiteY12" fmla="*/ 1269176 h 1582432"/>
              <a:gd name="connsiteX13" fmla="*/ 1835200 w 5931539"/>
              <a:gd name="connsiteY13" fmla="*/ 1581399 h 158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31539" h="1582432">
                <a:moveTo>
                  <a:pt x="1835200" y="1581459"/>
                </a:moveTo>
                <a:lnTo>
                  <a:pt x="2127559" y="1349528"/>
                </a:lnTo>
                <a:cubicBezTo>
                  <a:pt x="2127559" y="1349528"/>
                  <a:pt x="1559723" y="1210477"/>
                  <a:pt x="1050108" y="988211"/>
                </a:cubicBezTo>
                <a:cubicBezTo>
                  <a:pt x="965997" y="951047"/>
                  <a:pt x="497781" y="753715"/>
                  <a:pt x="569126" y="542782"/>
                </a:cubicBezTo>
                <a:cubicBezTo>
                  <a:pt x="645780" y="316220"/>
                  <a:pt x="1450617" y="270108"/>
                  <a:pt x="1450617" y="270108"/>
                </a:cubicBezTo>
                <a:cubicBezTo>
                  <a:pt x="1450617" y="270108"/>
                  <a:pt x="2040167" y="243980"/>
                  <a:pt x="2507966" y="306974"/>
                </a:cubicBezTo>
                <a:cubicBezTo>
                  <a:pt x="2873996" y="354100"/>
                  <a:pt x="4058525" y="550239"/>
                  <a:pt x="4631133" y="580184"/>
                </a:cubicBezTo>
                <a:cubicBezTo>
                  <a:pt x="5203742" y="610130"/>
                  <a:pt x="5593037" y="426697"/>
                  <a:pt x="5593037" y="426697"/>
                </a:cubicBezTo>
                <a:cubicBezTo>
                  <a:pt x="5593037" y="426697"/>
                  <a:pt x="5958948" y="254539"/>
                  <a:pt x="5929897" y="0"/>
                </a:cubicBezTo>
                <a:cubicBezTo>
                  <a:pt x="5872153" y="360960"/>
                  <a:pt x="4939957" y="390369"/>
                  <a:pt x="3272418" y="157185"/>
                </a:cubicBezTo>
                <a:cubicBezTo>
                  <a:pt x="3028438" y="112326"/>
                  <a:pt x="1897060" y="6621"/>
                  <a:pt x="1382255" y="52375"/>
                </a:cubicBezTo>
                <a:cubicBezTo>
                  <a:pt x="867450" y="98129"/>
                  <a:pt x="58020" y="217614"/>
                  <a:pt x="1170" y="542782"/>
                </a:cubicBezTo>
                <a:cubicBezTo>
                  <a:pt x="-33786" y="938877"/>
                  <a:pt x="725536" y="1226882"/>
                  <a:pt x="784294" y="1269176"/>
                </a:cubicBezTo>
                <a:cubicBezTo>
                  <a:pt x="1536697" y="1617072"/>
                  <a:pt x="1835200" y="1581399"/>
                  <a:pt x="1835200" y="1581399"/>
                </a:cubicBezTo>
                <a:close/>
              </a:path>
            </a:pathLst>
          </a:custGeom>
          <a:gradFill flip="none" rotWithShape="1">
            <a:gsLst>
              <a:gs pos="32000">
                <a:schemeClr val="accent1">
                  <a:lumMod val="20000"/>
                  <a:lumOff val="80000"/>
                </a:schemeClr>
              </a:gs>
              <a:gs pos="100000">
                <a:srgbClr val="FFFFFF"/>
              </a:gs>
              <a:gs pos="59000">
                <a:schemeClr val="accent1">
                  <a:lumMod val="20000"/>
                  <a:lumOff val="80000"/>
                </a:schemeClr>
              </a:gs>
              <a:gs pos="0">
                <a:srgbClr val="FFFFFF"/>
              </a:gs>
            </a:gsLst>
            <a:lin ang="10800000" scaled="1"/>
            <a:tileRect/>
          </a:gradFill>
          <a:ln w="5960" cap="flat">
            <a:gradFill flip="none" rotWithShape="1">
              <a:gsLst>
                <a:gs pos="57000">
                  <a:schemeClr val="accent1">
                    <a:lumMod val="20000"/>
                    <a:lumOff val="80000"/>
                    <a:alpha val="0"/>
                  </a:schemeClr>
                </a:gs>
                <a:gs pos="99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63" name="任意多边形: 形状 62"/>
          <p:cNvSpPr/>
          <p:nvPr userDrawn="1">
            <p:custDataLst>
              <p:tags r:id="rId58"/>
            </p:custDataLst>
          </p:nvPr>
        </p:nvSpPr>
        <p:spPr>
          <a:xfrm>
            <a:off x="6657975" y="4798695"/>
            <a:ext cx="2843530" cy="330835"/>
          </a:xfrm>
          <a:custGeom>
            <a:avLst/>
            <a:gdLst>
              <a:gd name="connsiteX0" fmla="*/ 0 w 2539760"/>
              <a:gd name="connsiteY0" fmla="*/ 198120 h 198119"/>
              <a:gd name="connsiteX1" fmla="*/ 480531 w 2539760"/>
              <a:gd name="connsiteY1" fmla="*/ 53778 h 198119"/>
              <a:gd name="connsiteX2" fmla="*/ 2539761 w 2539760"/>
              <a:gd name="connsiteY2" fmla="*/ 118781 h 198119"/>
              <a:gd name="connsiteX3" fmla="*/ 0 w 2539760"/>
              <a:gd name="connsiteY3" fmla="*/ 198120 h 198119"/>
              <a:gd name="connsiteX0-1" fmla="*/ 0 w 2733153"/>
              <a:gd name="connsiteY0-2" fmla="*/ 293755 h 293755"/>
              <a:gd name="connsiteX1-3" fmla="*/ 673923 w 2733153"/>
              <a:gd name="connsiteY1-4" fmla="*/ 53778 h 293755"/>
              <a:gd name="connsiteX2-5" fmla="*/ 2733153 w 2733153"/>
              <a:gd name="connsiteY2-6" fmla="*/ 118781 h 293755"/>
              <a:gd name="connsiteX3-7" fmla="*/ 0 w 2733153"/>
              <a:gd name="connsiteY3-8" fmla="*/ 293755 h 293755"/>
              <a:gd name="connsiteX0-9" fmla="*/ 0 w 2733153"/>
              <a:gd name="connsiteY0-10" fmla="*/ 293755 h 293755"/>
              <a:gd name="connsiteX1-11" fmla="*/ 673923 w 2733153"/>
              <a:gd name="connsiteY1-12" fmla="*/ 53778 h 293755"/>
              <a:gd name="connsiteX2-13" fmla="*/ 2733153 w 2733153"/>
              <a:gd name="connsiteY2-14" fmla="*/ 118781 h 293755"/>
              <a:gd name="connsiteX3-15" fmla="*/ 0 w 2733153"/>
              <a:gd name="connsiteY3-16" fmla="*/ 293755 h 293755"/>
              <a:gd name="connsiteX0-17" fmla="*/ 0 w 2733153"/>
              <a:gd name="connsiteY0-18" fmla="*/ 285110 h 285110"/>
              <a:gd name="connsiteX1-19" fmla="*/ 620140 w 2733153"/>
              <a:gd name="connsiteY1-20" fmla="*/ 61072 h 285110"/>
              <a:gd name="connsiteX2-21" fmla="*/ 2733153 w 2733153"/>
              <a:gd name="connsiteY2-22" fmla="*/ 110136 h 285110"/>
              <a:gd name="connsiteX3-23" fmla="*/ 0 w 2733153"/>
              <a:gd name="connsiteY3-24" fmla="*/ 285110 h 285110"/>
              <a:gd name="connsiteX0-25" fmla="*/ 0 w 2733153"/>
              <a:gd name="connsiteY0-26" fmla="*/ 290880 h 290880"/>
              <a:gd name="connsiteX1-27" fmla="*/ 620140 w 2733153"/>
              <a:gd name="connsiteY1-28" fmla="*/ 66842 h 290880"/>
              <a:gd name="connsiteX2-29" fmla="*/ 2733153 w 2733153"/>
              <a:gd name="connsiteY2-30" fmla="*/ 115906 h 290880"/>
              <a:gd name="connsiteX3-31" fmla="*/ 0 w 2733153"/>
              <a:gd name="connsiteY3-32" fmla="*/ 290880 h 290880"/>
              <a:gd name="connsiteX0-33" fmla="*/ 0 w 2733153"/>
              <a:gd name="connsiteY0-34" fmla="*/ 295090 h 295090"/>
              <a:gd name="connsiteX1-35" fmla="*/ 620140 w 2733153"/>
              <a:gd name="connsiteY1-36" fmla="*/ 71052 h 295090"/>
              <a:gd name="connsiteX2-37" fmla="*/ 2733153 w 2733153"/>
              <a:gd name="connsiteY2-38" fmla="*/ 120116 h 295090"/>
              <a:gd name="connsiteX3-39" fmla="*/ 0 w 2733153"/>
              <a:gd name="connsiteY3-40" fmla="*/ 295090 h 2950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733153" h="295090">
                <a:moveTo>
                  <a:pt x="0" y="295090"/>
                </a:moveTo>
                <a:cubicBezTo>
                  <a:pt x="0" y="295090"/>
                  <a:pt x="257177" y="134719"/>
                  <a:pt x="620140" y="71052"/>
                </a:cubicBezTo>
                <a:cubicBezTo>
                  <a:pt x="1061094" y="-24163"/>
                  <a:pt x="1990149" y="-38351"/>
                  <a:pt x="2733153" y="120116"/>
                </a:cubicBezTo>
                <a:cubicBezTo>
                  <a:pt x="2304343" y="31922"/>
                  <a:pt x="778518" y="-135761"/>
                  <a:pt x="0" y="2950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60000">
                <a:schemeClr val="accent1">
                  <a:lumMod val="20000"/>
                  <a:lumOff val="80000"/>
                  <a:alpha val="50000"/>
                </a:schemeClr>
              </a:gs>
            </a:gsLst>
            <a:lin ang="10800000" scaled="1"/>
            <a:tileRect/>
          </a:gradFill>
          <a:ln w="702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4" name="任意多边形: 形状 63"/>
          <p:cNvSpPr/>
          <p:nvPr userDrawn="1">
            <p:custDataLst>
              <p:tags r:id="rId59"/>
            </p:custDataLst>
          </p:nvPr>
        </p:nvSpPr>
        <p:spPr>
          <a:xfrm>
            <a:off x="9773920" y="4665980"/>
            <a:ext cx="2415540" cy="389890"/>
          </a:xfrm>
          <a:custGeom>
            <a:avLst/>
            <a:gdLst>
              <a:gd name="connsiteX0" fmla="*/ 0 w 2463443"/>
              <a:gd name="connsiteY0" fmla="*/ 288825 h 402305"/>
              <a:gd name="connsiteX1" fmla="*/ 2012849 w 2463443"/>
              <a:gd name="connsiteY1" fmla="*/ 365985 h 402305"/>
              <a:gd name="connsiteX2" fmla="*/ 2463443 w 2463443"/>
              <a:gd name="connsiteY2" fmla="*/ 0 h 402305"/>
              <a:gd name="connsiteX3" fmla="*/ 1998724 w 2463443"/>
              <a:gd name="connsiteY3" fmla="*/ 342795 h 402305"/>
              <a:gd name="connsiteX4" fmla="*/ 903368 w 2463443"/>
              <a:gd name="connsiteY4" fmla="*/ 372028 h 402305"/>
              <a:gd name="connsiteX5" fmla="*/ 0 w 2463443"/>
              <a:gd name="connsiteY5" fmla="*/ 288825 h 402305"/>
              <a:gd name="connsiteX0-1" fmla="*/ 0 w 2463443"/>
              <a:gd name="connsiteY0-2" fmla="*/ 288825 h 409516"/>
              <a:gd name="connsiteX1-3" fmla="*/ 2012849 w 2463443"/>
              <a:gd name="connsiteY1-4" fmla="*/ 365985 h 409516"/>
              <a:gd name="connsiteX2-5" fmla="*/ 2463443 w 2463443"/>
              <a:gd name="connsiteY2-6" fmla="*/ 0 h 409516"/>
              <a:gd name="connsiteX3-7" fmla="*/ 1998724 w 2463443"/>
              <a:gd name="connsiteY3-8" fmla="*/ 342795 h 409516"/>
              <a:gd name="connsiteX4-9" fmla="*/ 903368 w 2463443"/>
              <a:gd name="connsiteY4-10" fmla="*/ 372028 h 409516"/>
              <a:gd name="connsiteX5-11" fmla="*/ 0 w 2463443"/>
              <a:gd name="connsiteY5-12" fmla="*/ 288825 h 4095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463443" h="409516">
                <a:moveTo>
                  <a:pt x="0" y="288825"/>
                </a:moveTo>
                <a:cubicBezTo>
                  <a:pt x="0" y="288825"/>
                  <a:pt x="1287755" y="497592"/>
                  <a:pt x="2012849" y="365985"/>
                </a:cubicBezTo>
                <a:cubicBezTo>
                  <a:pt x="2247633" y="313631"/>
                  <a:pt x="2387618" y="244201"/>
                  <a:pt x="2463443" y="0"/>
                </a:cubicBezTo>
                <a:cubicBezTo>
                  <a:pt x="2362320" y="260715"/>
                  <a:pt x="2170051" y="305409"/>
                  <a:pt x="1998724" y="342795"/>
                </a:cubicBezTo>
                <a:cubicBezTo>
                  <a:pt x="1765626" y="393673"/>
                  <a:pt x="1093810" y="378002"/>
                  <a:pt x="903368" y="372028"/>
                </a:cubicBezTo>
                <a:cubicBezTo>
                  <a:pt x="712926" y="366055"/>
                  <a:pt x="0" y="288825"/>
                  <a:pt x="0" y="288825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40000"/>
                  <a:lumOff val="60000"/>
                  <a:alpha val="40000"/>
                </a:schemeClr>
              </a:gs>
              <a:gs pos="26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1"/>
            <a:tileRect/>
          </a:gradFill>
          <a:ln w="702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5" name="图形 8"/>
          <p:cNvSpPr/>
          <p:nvPr userDrawn="1">
            <p:custDataLst>
              <p:tags r:id="rId60"/>
            </p:custDataLst>
          </p:nvPr>
        </p:nvSpPr>
        <p:spPr>
          <a:xfrm>
            <a:off x="11163935" y="5100320"/>
            <a:ext cx="715010" cy="84455"/>
          </a:xfrm>
          <a:custGeom>
            <a:avLst/>
            <a:gdLst>
              <a:gd name="connsiteX0" fmla="*/ 0 w 685052"/>
              <a:gd name="connsiteY0" fmla="*/ 66337 h 84234"/>
              <a:gd name="connsiteX1" fmla="*/ 521477 w 685052"/>
              <a:gd name="connsiteY1" fmla="*/ 66337 h 84234"/>
              <a:gd name="connsiteX2" fmla="*/ 685053 w 685052"/>
              <a:gd name="connsiteY2" fmla="*/ 0 h 84234"/>
              <a:gd name="connsiteX3" fmla="*/ 0 w 685052"/>
              <a:gd name="connsiteY3" fmla="*/ 66337 h 84234"/>
              <a:gd name="connsiteX0-1" fmla="*/ 0 w 685053"/>
              <a:gd name="connsiteY0-2" fmla="*/ 66337 h 84234"/>
              <a:gd name="connsiteX1-3" fmla="*/ 521477 w 685053"/>
              <a:gd name="connsiteY1-4" fmla="*/ 66337 h 84234"/>
              <a:gd name="connsiteX2-5" fmla="*/ 685053 w 685053"/>
              <a:gd name="connsiteY2-6" fmla="*/ 0 h 84234"/>
              <a:gd name="connsiteX3-7" fmla="*/ 0 w 685053"/>
              <a:gd name="connsiteY3-8" fmla="*/ 66337 h 84234"/>
              <a:gd name="connsiteX0-9" fmla="*/ 0 w 704103"/>
              <a:gd name="connsiteY0-10" fmla="*/ 65146 h 83043"/>
              <a:gd name="connsiteX1-11" fmla="*/ 521477 w 704103"/>
              <a:gd name="connsiteY1-12" fmla="*/ 65146 h 83043"/>
              <a:gd name="connsiteX2-13" fmla="*/ 704103 w 704103"/>
              <a:gd name="connsiteY2-14" fmla="*/ 0 h 83043"/>
              <a:gd name="connsiteX3-15" fmla="*/ 0 w 704103"/>
              <a:gd name="connsiteY3-16" fmla="*/ 65146 h 83043"/>
              <a:gd name="connsiteX0-17" fmla="*/ 0 w 704103"/>
              <a:gd name="connsiteY0-18" fmla="*/ 65146 h 83043"/>
              <a:gd name="connsiteX1-19" fmla="*/ 521477 w 704103"/>
              <a:gd name="connsiteY1-20" fmla="*/ 65146 h 83043"/>
              <a:gd name="connsiteX2-21" fmla="*/ 704103 w 704103"/>
              <a:gd name="connsiteY2-22" fmla="*/ 0 h 83043"/>
              <a:gd name="connsiteX3-23" fmla="*/ 0 w 704103"/>
              <a:gd name="connsiteY3-24" fmla="*/ 65146 h 83043"/>
              <a:gd name="connsiteX0-25" fmla="*/ 0 w 714818"/>
              <a:gd name="connsiteY0-26" fmla="*/ 66336 h 84233"/>
              <a:gd name="connsiteX1-27" fmla="*/ 521477 w 714818"/>
              <a:gd name="connsiteY1-28" fmla="*/ 66336 h 84233"/>
              <a:gd name="connsiteX2-29" fmla="*/ 714818 w 714818"/>
              <a:gd name="connsiteY2-30" fmla="*/ 0 h 84233"/>
              <a:gd name="connsiteX3-31" fmla="*/ 0 w 714818"/>
              <a:gd name="connsiteY3-32" fmla="*/ 66336 h 842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714818" h="84233">
                <a:moveTo>
                  <a:pt x="0" y="66336"/>
                </a:moveTo>
                <a:cubicBezTo>
                  <a:pt x="0" y="66336"/>
                  <a:pt x="369764" y="106606"/>
                  <a:pt x="521477" y="66336"/>
                </a:cubicBezTo>
                <a:cubicBezTo>
                  <a:pt x="620868" y="49980"/>
                  <a:pt x="714818" y="0"/>
                  <a:pt x="714818" y="0"/>
                </a:cubicBezTo>
                <a:cubicBezTo>
                  <a:pt x="714818" y="0"/>
                  <a:pt x="521477" y="66336"/>
                  <a:pt x="0" y="66336"/>
                </a:cubicBezTo>
                <a:close/>
              </a:path>
            </a:pathLst>
          </a:custGeom>
          <a:gradFill flip="none" rotWithShape="1">
            <a:gsLst>
              <a:gs pos="92000">
                <a:schemeClr val="accent1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  <a:alpha val="38000"/>
                </a:schemeClr>
              </a:gs>
            </a:gsLst>
            <a:lin ang="0" scaled="1"/>
            <a:tileRect/>
          </a:gradFill>
          <a:ln w="702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66" name="任意多边形: 形状 65"/>
          <p:cNvSpPr/>
          <p:nvPr userDrawn="1">
            <p:custDataLst>
              <p:tags r:id="rId61"/>
            </p:custDataLst>
          </p:nvPr>
        </p:nvSpPr>
        <p:spPr>
          <a:xfrm>
            <a:off x="6592570" y="4733290"/>
            <a:ext cx="4537075" cy="1470025"/>
          </a:xfrm>
          <a:custGeom>
            <a:avLst/>
            <a:gdLst>
              <a:gd name="connsiteX0" fmla="*/ 1350223 w 4953055"/>
              <a:gd name="connsiteY0" fmla="*/ 1452563 h 1452563"/>
              <a:gd name="connsiteX1" fmla="*/ 55 w 4953055"/>
              <a:gd name="connsiteY1" fmla="*/ 604838 h 1452563"/>
              <a:gd name="connsiteX2" fmla="*/ 1393086 w 4953055"/>
              <a:gd name="connsiteY2" fmla="*/ 195263 h 1452563"/>
              <a:gd name="connsiteX3" fmla="*/ 3624317 w 4953055"/>
              <a:gd name="connsiteY3" fmla="*/ 414338 h 1452563"/>
              <a:gd name="connsiteX4" fmla="*/ 4619680 w 4953055"/>
              <a:gd name="connsiteY4" fmla="*/ 376238 h 1452563"/>
              <a:gd name="connsiteX5" fmla="*/ 4953055 w 4953055"/>
              <a:gd name="connsiteY5" fmla="*/ 0 h 1452563"/>
              <a:gd name="connsiteX0-1" fmla="*/ 1350762 w 4953594"/>
              <a:gd name="connsiteY0-2" fmla="*/ 1452563 h 1452563"/>
              <a:gd name="connsiteX1-3" fmla="*/ 594 w 4953594"/>
              <a:gd name="connsiteY1-4" fmla="*/ 604838 h 1452563"/>
              <a:gd name="connsiteX2-5" fmla="*/ 1393625 w 4953594"/>
              <a:gd name="connsiteY2-6" fmla="*/ 195263 h 1452563"/>
              <a:gd name="connsiteX3-7" fmla="*/ 3624856 w 4953594"/>
              <a:gd name="connsiteY3-8" fmla="*/ 414338 h 1452563"/>
              <a:gd name="connsiteX4-9" fmla="*/ 4620219 w 4953594"/>
              <a:gd name="connsiteY4-10" fmla="*/ 376238 h 1452563"/>
              <a:gd name="connsiteX5-11" fmla="*/ 4953594 w 4953594"/>
              <a:gd name="connsiteY5-12" fmla="*/ 0 h 1452563"/>
              <a:gd name="connsiteX0-13" fmla="*/ 1350940 w 4953772"/>
              <a:gd name="connsiteY0-14" fmla="*/ 1452563 h 1452563"/>
              <a:gd name="connsiteX1-15" fmla="*/ 772 w 4953772"/>
              <a:gd name="connsiteY1-16" fmla="*/ 604838 h 1452563"/>
              <a:gd name="connsiteX2-17" fmla="*/ 1393803 w 4953772"/>
              <a:gd name="connsiteY2-18" fmla="*/ 195263 h 1452563"/>
              <a:gd name="connsiteX3-19" fmla="*/ 3625034 w 4953772"/>
              <a:gd name="connsiteY3-20" fmla="*/ 414338 h 1452563"/>
              <a:gd name="connsiteX4-21" fmla="*/ 4620397 w 4953772"/>
              <a:gd name="connsiteY4-22" fmla="*/ 376238 h 1452563"/>
              <a:gd name="connsiteX5-23" fmla="*/ 4953772 w 4953772"/>
              <a:gd name="connsiteY5-24" fmla="*/ 0 h 1452563"/>
              <a:gd name="connsiteX0-25" fmla="*/ 1356872 w 4959704"/>
              <a:gd name="connsiteY0-26" fmla="*/ 1452563 h 1452563"/>
              <a:gd name="connsiteX1-27" fmla="*/ 6704 w 4959704"/>
              <a:gd name="connsiteY1-28" fmla="*/ 604838 h 1452563"/>
              <a:gd name="connsiteX2-29" fmla="*/ 1399735 w 4959704"/>
              <a:gd name="connsiteY2-30" fmla="*/ 195263 h 1452563"/>
              <a:gd name="connsiteX3-31" fmla="*/ 3630966 w 4959704"/>
              <a:gd name="connsiteY3-32" fmla="*/ 414338 h 1452563"/>
              <a:gd name="connsiteX4-33" fmla="*/ 4626329 w 4959704"/>
              <a:gd name="connsiteY4-34" fmla="*/ 376238 h 1452563"/>
              <a:gd name="connsiteX5-35" fmla="*/ 4959704 w 4959704"/>
              <a:gd name="connsiteY5-36" fmla="*/ 0 h 1452563"/>
              <a:gd name="connsiteX0-37" fmla="*/ 1356872 w 4626329"/>
              <a:gd name="connsiteY0-38" fmla="*/ 1260416 h 1260416"/>
              <a:gd name="connsiteX1-39" fmla="*/ 6704 w 4626329"/>
              <a:gd name="connsiteY1-40" fmla="*/ 412691 h 1260416"/>
              <a:gd name="connsiteX2-41" fmla="*/ 1399735 w 4626329"/>
              <a:gd name="connsiteY2-42" fmla="*/ 3116 h 1260416"/>
              <a:gd name="connsiteX3-43" fmla="*/ 3630966 w 4626329"/>
              <a:gd name="connsiteY3-44" fmla="*/ 222191 h 1260416"/>
              <a:gd name="connsiteX4-45" fmla="*/ 4626329 w 4626329"/>
              <a:gd name="connsiteY4-46" fmla="*/ 184091 h 1260416"/>
              <a:gd name="connsiteX0-47" fmla="*/ 1356872 w 4626329"/>
              <a:gd name="connsiteY0-48" fmla="*/ 1259270 h 1259270"/>
              <a:gd name="connsiteX1-49" fmla="*/ 6704 w 4626329"/>
              <a:gd name="connsiteY1-50" fmla="*/ 411545 h 1259270"/>
              <a:gd name="connsiteX2-51" fmla="*/ 1399735 w 4626329"/>
              <a:gd name="connsiteY2-52" fmla="*/ 1970 h 1259270"/>
              <a:gd name="connsiteX3-53" fmla="*/ 3630966 w 4626329"/>
              <a:gd name="connsiteY3-54" fmla="*/ 221045 h 1259270"/>
              <a:gd name="connsiteX4-55" fmla="*/ 4626329 w 4626329"/>
              <a:gd name="connsiteY4-56" fmla="*/ 182945 h 1259270"/>
              <a:gd name="connsiteX0-57" fmla="*/ 1350836 w 4620293"/>
              <a:gd name="connsiteY0-58" fmla="*/ 1240366 h 1240366"/>
              <a:gd name="connsiteX1-59" fmla="*/ 668 w 4620293"/>
              <a:gd name="connsiteY1-60" fmla="*/ 392641 h 1240366"/>
              <a:gd name="connsiteX2-61" fmla="*/ 1207961 w 4620293"/>
              <a:gd name="connsiteY2-62" fmla="*/ 2116 h 1240366"/>
              <a:gd name="connsiteX3-63" fmla="*/ 3624930 w 4620293"/>
              <a:gd name="connsiteY3-64" fmla="*/ 202141 h 1240366"/>
              <a:gd name="connsiteX4-65" fmla="*/ 4620293 w 4620293"/>
              <a:gd name="connsiteY4-66" fmla="*/ 164041 h 1240366"/>
              <a:gd name="connsiteX0-67" fmla="*/ 1354466 w 4623923"/>
              <a:gd name="connsiteY0-68" fmla="*/ 1240366 h 1240366"/>
              <a:gd name="connsiteX1-69" fmla="*/ 4298 w 4623923"/>
              <a:gd name="connsiteY1-70" fmla="*/ 392641 h 1240366"/>
              <a:gd name="connsiteX2-71" fmla="*/ 1211591 w 4623923"/>
              <a:gd name="connsiteY2-72" fmla="*/ 2116 h 1240366"/>
              <a:gd name="connsiteX3-73" fmla="*/ 3628560 w 4623923"/>
              <a:gd name="connsiteY3-74" fmla="*/ 202141 h 1240366"/>
              <a:gd name="connsiteX4-75" fmla="*/ 4623923 w 4623923"/>
              <a:gd name="connsiteY4-76" fmla="*/ 164041 h 1240366"/>
              <a:gd name="connsiteX0-77" fmla="*/ 1354466 w 4623923"/>
              <a:gd name="connsiteY0-78" fmla="*/ 1240366 h 1240366"/>
              <a:gd name="connsiteX1-79" fmla="*/ 4298 w 4623923"/>
              <a:gd name="connsiteY1-80" fmla="*/ 392641 h 1240366"/>
              <a:gd name="connsiteX2-81" fmla="*/ 1211591 w 4623923"/>
              <a:gd name="connsiteY2-82" fmla="*/ 2116 h 1240366"/>
              <a:gd name="connsiteX3-83" fmla="*/ 3628560 w 4623923"/>
              <a:gd name="connsiteY3-84" fmla="*/ 202141 h 1240366"/>
              <a:gd name="connsiteX4-85" fmla="*/ 4623923 w 4623923"/>
              <a:gd name="connsiteY4-86" fmla="*/ 164041 h 1240366"/>
              <a:gd name="connsiteX0-87" fmla="*/ 1350722 w 4620179"/>
              <a:gd name="connsiteY0-88" fmla="*/ 1245089 h 1245089"/>
              <a:gd name="connsiteX1-89" fmla="*/ 554 w 4620179"/>
              <a:gd name="connsiteY1-90" fmla="*/ 397364 h 1245089"/>
              <a:gd name="connsiteX2-91" fmla="*/ 1219753 w 4620179"/>
              <a:gd name="connsiteY2-92" fmla="*/ 2076 h 1245089"/>
              <a:gd name="connsiteX3-93" fmla="*/ 3624816 w 4620179"/>
              <a:gd name="connsiteY3-94" fmla="*/ 206864 h 1245089"/>
              <a:gd name="connsiteX4-95" fmla="*/ 4620179 w 4620179"/>
              <a:gd name="connsiteY4-96" fmla="*/ 168764 h 1245089"/>
              <a:gd name="connsiteX0-97" fmla="*/ 1350758 w 4620215"/>
              <a:gd name="connsiteY0-98" fmla="*/ 1249803 h 1249803"/>
              <a:gd name="connsiteX1-99" fmla="*/ 590 w 4620215"/>
              <a:gd name="connsiteY1-100" fmla="*/ 402078 h 1249803"/>
              <a:gd name="connsiteX2-101" fmla="*/ 1219789 w 4620215"/>
              <a:gd name="connsiteY2-102" fmla="*/ 6790 h 1249803"/>
              <a:gd name="connsiteX3-103" fmla="*/ 3624852 w 4620215"/>
              <a:gd name="connsiteY3-104" fmla="*/ 211578 h 1249803"/>
              <a:gd name="connsiteX4-105" fmla="*/ 4620215 w 4620215"/>
              <a:gd name="connsiteY4-106" fmla="*/ 173478 h 1249803"/>
              <a:gd name="connsiteX0-107" fmla="*/ 1336436 w 4605893"/>
              <a:gd name="connsiteY0-108" fmla="*/ 1249803 h 1249803"/>
              <a:gd name="connsiteX1-109" fmla="*/ 556 w 4605893"/>
              <a:gd name="connsiteY1-110" fmla="*/ 502091 h 1249803"/>
              <a:gd name="connsiteX2-111" fmla="*/ 1205467 w 4605893"/>
              <a:gd name="connsiteY2-112" fmla="*/ 6790 h 1249803"/>
              <a:gd name="connsiteX3-113" fmla="*/ 3610530 w 4605893"/>
              <a:gd name="connsiteY3-114" fmla="*/ 211578 h 1249803"/>
              <a:gd name="connsiteX4-115" fmla="*/ 4605893 w 4605893"/>
              <a:gd name="connsiteY4-116" fmla="*/ 173478 h 1249803"/>
              <a:gd name="connsiteX0-117" fmla="*/ 1340235 w 4609692"/>
              <a:gd name="connsiteY0-118" fmla="*/ 1249803 h 1249803"/>
              <a:gd name="connsiteX1-119" fmla="*/ 4355 w 4609692"/>
              <a:gd name="connsiteY1-120" fmla="*/ 502091 h 1249803"/>
              <a:gd name="connsiteX2-121" fmla="*/ 1209266 w 4609692"/>
              <a:gd name="connsiteY2-122" fmla="*/ 6790 h 1249803"/>
              <a:gd name="connsiteX3-123" fmla="*/ 3614329 w 4609692"/>
              <a:gd name="connsiteY3-124" fmla="*/ 211578 h 1249803"/>
              <a:gd name="connsiteX4-125" fmla="*/ 4609692 w 4609692"/>
              <a:gd name="connsiteY4-126" fmla="*/ 173478 h 1249803"/>
              <a:gd name="connsiteX0-127" fmla="*/ 1339663 w 4609120"/>
              <a:gd name="connsiteY0-128" fmla="*/ 1249803 h 1249803"/>
              <a:gd name="connsiteX1-129" fmla="*/ 3783 w 4609120"/>
              <a:gd name="connsiteY1-130" fmla="*/ 502091 h 1249803"/>
              <a:gd name="connsiteX2-131" fmla="*/ 1208694 w 4609120"/>
              <a:gd name="connsiteY2-132" fmla="*/ 6790 h 1249803"/>
              <a:gd name="connsiteX3-133" fmla="*/ 3613757 w 4609120"/>
              <a:gd name="connsiteY3-134" fmla="*/ 211578 h 1249803"/>
              <a:gd name="connsiteX4-135" fmla="*/ 4609120 w 4609120"/>
              <a:gd name="connsiteY4-136" fmla="*/ 173478 h 1249803"/>
              <a:gd name="connsiteX0-137" fmla="*/ 1339663 w 4609120"/>
              <a:gd name="connsiteY0-138" fmla="*/ 1249803 h 1249803"/>
              <a:gd name="connsiteX1-139" fmla="*/ 3783 w 4609120"/>
              <a:gd name="connsiteY1-140" fmla="*/ 502091 h 1249803"/>
              <a:gd name="connsiteX2-141" fmla="*/ 1208694 w 4609120"/>
              <a:gd name="connsiteY2-142" fmla="*/ 6790 h 1249803"/>
              <a:gd name="connsiteX3-143" fmla="*/ 3613757 w 4609120"/>
              <a:gd name="connsiteY3-144" fmla="*/ 211578 h 1249803"/>
              <a:gd name="connsiteX4-145" fmla="*/ 4609120 w 4609120"/>
              <a:gd name="connsiteY4-146" fmla="*/ 173478 h 1249803"/>
              <a:gd name="connsiteX0-147" fmla="*/ 1339663 w 3613757"/>
              <a:gd name="connsiteY0-148" fmla="*/ 1249803 h 1249803"/>
              <a:gd name="connsiteX1-149" fmla="*/ 3783 w 3613757"/>
              <a:gd name="connsiteY1-150" fmla="*/ 502091 h 1249803"/>
              <a:gd name="connsiteX2-151" fmla="*/ 1208694 w 3613757"/>
              <a:gd name="connsiteY2-152" fmla="*/ 6790 h 1249803"/>
              <a:gd name="connsiteX3-153" fmla="*/ 3613757 w 3613757"/>
              <a:gd name="connsiteY3-154" fmla="*/ 211578 h 1249803"/>
              <a:gd name="connsiteX0-155" fmla="*/ 1339666 w 3617557"/>
              <a:gd name="connsiteY0-156" fmla="*/ 1246855 h 1246855"/>
              <a:gd name="connsiteX1-157" fmla="*/ 3786 w 3617557"/>
              <a:gd name="connsiteY1-158" fmla="*/ 499143 h 1246855"/>
              <a:gd name="connsiteX2-159" fmla="*/ 1208697 w 3617557"/>
              <a:gd name="connsiteY2-160" fmla="*/ 3842 h 1246855"/>
              <a:gd name="connsiteX3-161" fmla="*/ 3617557 w 3617557"/>
              <a:gd name="connsiteY3-162" fmla="*/ 264429 h 1246855"/>
              <a:gd name="connsiteX0-163" fmla="*/ 1343446 w 3621337"/>
              <a:gd name="connsiteY0-164" fmla="*/ 1246183 h 1246183"/>
              <a:gd name="connsiteX1-165" fmla="*/ 3769 w 3621337"/>
              <a:gd name="connsiteY1-166" fmla="*/ 474557 h 1246183"/>
              <a:gd name="connsiteX2-167" fmla="*/ 1212477 w 3621337"/>
              <a:gd name="connsiteY2-168" fmla="*/ 3170 h 1246183"/>
              <a:gd name="connsiteX3-169" fmla="*/ 3621337 w 3621337"/>
              <a:gd name="connsiteY3-170" fmla="*/ 263757 h 1246183"/>
              <a:gd name="connsiteX0-171" fmla="*/ 1339677 w 3617568"/>
              <a:gd name="connsiteY0-172" fmla="*/ 1246183 h 1246183"/>
              <a:gd name="connsiteX1-173" fmla="*/ 0 w 3617568"/>
              <a:gd name="connsiteY1-174" fmla="*/ 474557 h 1246183"/>
              <a:gd name="connsiteX2-175" fmla="*/ 1208708 w 3617568"/>
              <a:gd name="connsiteY2-176" fmla="*/ 3170 h 1246183"/>
              <a:gd name="connsiteX3-177" fmla="*/ 3617568 w 3617568"/>
              <a:gd name="connsiteY3-178" fmla="*/ 263757 h 1246183"/>
              <a:gd name="connsiteX0-179" fmla="*/ 1339677 w 3617568"/>
              <a:gd name="connsiteY0-180" fmla="*/ 1230423 h 1230423"/>
              <a:gd name="connsiteX1-181" fmla="*/ 0 w 3617568"/>
              <a:gd name="connsiteY1-182" fmla="*/ 458797 h 1230423"/>
              <a:gd name="connsiteX2-183" fmla="*/ 1223900 w 3617568"/>
              <a:gd name="connsiteY2-184" fmla="*/ 3353 h 1230423"/>
              <a:gd name="connsiteX3-185" fmla="*/ 3617568 w 3617568"/>
              <a:gd name="connsiteY3-186" fmla="*/ 247997 h 1230423"/>
              <a:gd name="connsiteX0-187" fmla="*/ 1339915 w 3617806"/>
              <a:gd name="connsiteY0-188" fmla="*/ 1230423 h 1230423"/>
              <a:gd name="connsiteX1-189" fmla="*/ 238 w 3617806"/>
              <a:gd name="connsiteY1-190" fmla="*/ 458797 h 1230423"/>
              <a:gd name="connsiteX2-191" fmla="*/ 1224138 w 3617806"/>
              <a:gd name="connsiteY2-192" fmla="*/ 3353 h 1230423"/>
              <a:gd name="connsiteX3-193" fmla="*/ 3617806 w 3617806"/>
              <a:gd name="connsiteY3-194" fmla="*/ 247997 h 1230423"/>
              <a:gd name="connsiteX0-195" fmla="*/ 1339915 w 3617806"/>
              <a:gd name="connsiteY0-196" fmla="*/ 1230423 h 1230423"/>
              <a:gd name="connsiteX1-197" fmla="*/ 238 w 3617806"/>
              <a:gd name="connsiteY1-198" fmla="*/ 458797 h 1230423"/>
              <a:gd name="connsiteX2-199" fmla="*/ 1224138 w 3617806"/>
              <a:gd name="connsiteY2-200" fmla="*/ 3353 h 1230423"/>
              <a:gd name="connsiteX3-201" fmla="*/ 3617806 w 3617806"/>
              <a:gd name="connsiteY3-202" fmla="*/ 247997 h 1230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617806" h="1230423">
                <a:moveTo>
                  <a:pt x="1339915" y="1230423"/>
                </a:moveTo>
                <a:cubicBezTo>
                  <a:pt x="494572" y="982772"/>
                  <a:pt x="16852" y="697698"/>
                  <a:pt x="238" y="458797"/>
                </a:cubicBezTo>
                <a:cubicBezTo>
                  <a:pt x="-14117" y="88723"/>
                  <a:pt x="621210" y="38486"/>
                  <a:pt x="1224138" y="3353"/>
                </a:cubicBezTo>
                <a:cubicBezTo>
                  <a:pt x="1827066" y="-31780"/>
                  <a:pt x="3051068" y="220216"/>
                  <a:pt x="3617806" y="247997"/>
                </a:cubicBezTo>
              </a:path>
            </a:pathLst>
          </a:custGeom>
          <a:noFill/>
          <a:ln w="6350">
            <a:gradFill>
              <a:gsLst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53892">
                  <a:schemeClr val="accent1">
                    <a:lumMod val="20000"/>
                    <a:lumOff val="80000"/>
                    <a:alpha val="10000"/>
                  </a:schemeClr>
                </a:gs>
                <a:gs pos="96581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7" name="任意多边形: 形状 66"/>
          <p:cNvSpPr/>
          <p:nvPr userDrawn="1">
            <p:custDataLst>
              <p:tags r:id="rId62"/>
            </p:custDataLst>
          </p:nvPr>
        </p:nvSpPr>
        <p:spPr>
          <a:xfrm>
            <a:off x="6657340" y="4853940"/>
            <a:ext cx="3763010" cy="1310005"/>
          </a:xfrm>
          <a:custGeom>
            <a:avLst/>
            <a:gdLst>
              <a:gd name="connsiteX0" fmla="*/ 1350223 w 4953055"/>
              <a:gd name="connsiteY0" fmla="*/ 1452563 h 1452563"/>
              <a:gd name="connsiteX1" fmla="*/ 55 w 4953055"/>
              <a:gd name="connsiteY1" fmla="*/ 604838 h 1452563"/>
              <a:gd name="connsiteX2" fmla="*/ 1393086 w 4953055"/>
              <a:gd name="connsiteY2" fmla="*/ 195263 h 1452563"/>
              <a:gd name="connsiteX3" fmla="*/ 3624317 w 4953055"/>
              <a:gd name="connsiteY3" fmla="*/ 414338 h 1452563"/>
              <a:gd name="connsiteX4" fmla="*/ 4619680 w 4953055"/>
              <a:gd name="connsiteY4" fmla="*/ 376238 h 1452563"/>
              <a:gd name="connsiteX5" fmla="*/ 4953055 w 4953055"/>
              <a:gd name="connsiteY5" fmla="*/ 0 h 1452563"/>
              <a:gd name="connsiteX0-1" fmla="*/ 1350762 w 4953594"/>
              <a:gd name="connsiteY0-2" fmla="*/ 1452563 h 1452563"/>
              <a:gd name="connsiteX1-3" fmla="*/ 594 w 4953594"/>
              <a:gd name="connsiteY1-4" fmla="*/ 604838 h 1452563"/>
              <a:gd name="connsiteX2-5" fmla="*/ 1393625 w 4953594"/>
              <a:gd name="connsiteY2-6" fmla="*/ 195263 h 1452563"/>
              <a:gd name="connsiteX3-7" fmla="*/ 3624856 w 4953594"/>
              <a:gd name="connsiteY3-8" fmla="*/ 414338 h 1452563"/>
              <a:gd name="connsiteX4-9" fmla="*/ 4620219 w 4953594"/>
              <a:gd name="connsiteY4-10" fmla="*/ 376238 h 1452563"/>
              <a:gd name="connsiteX5-11" fmla="*/ 4953594 w 4953594"/>
              <a:gd name="connsiteY5-12" fmla="*/ 0 h 1452563"/>
              <a:gd name="connsiteX0-13" fmla="*/ 1350940 w 4953772"/>
              <a:gd name="connsiteY0-14" fmla="*/ 1452563 h 1452563"/>
              <a:gd name="connsiteX1-15" fmla="*/ 772 w 4953772"/>
              <a:gd name="connsiteY1-16" fmla="*/ 604838 h 1452563"/>
              <a:gd name="connsiteX2-17" fmla="*/ 1393803 w 4953772"/>
              <a:gd name="connsiteY2-18" fmla="*/ 195263 h 1452563"/>
              <a:gd name="connsiteX3-19" fmla="*/ 3625034 w 4953772"/>
              <a:gd name="connsiteY3-20" fmla="*/ 414338 h 1452563"/>
              <a:gd name="connsiteX4-21" fmla="*/ 4620397 w 4953772"/>
              <a:gd name="connsiteY4-22" fmla="*/ 376238 h 1452563"/>
              <a:gd name="connsiteX5-23" fmla="*/ 4953772 w 4953772"/>
              <a:gd name="connsiteY5-24" fmla="*/ 0 h 1452563"/>
              <a:gd name="connsiteX0-25" fmla="*/ 1356872 w 4959704"/>
              <a:gd name="connsiteY0-26" fmla="*/ 1452563 h 1452563"/>
              <a:gd name="connsiteX1-27" fmla="*/ 6704 w 4959704"/>
              <a:gd name="connsiteY1-28" fmla="*/ 604838 h 1452563"/>
              <a:gd name="connsiteX2-29" fmla="*/ 1399735 w 4959704"/>
              <a:gd name="connsiteY2-30" fmla="*/ 195263 h 1452563"/>
              <a:gd name="connsiteX3-31" fmla="*/ 3630966 w 4959704"/>
              <a:gd name="connsiteY3-32" fmla="*/ 414338 h 1452563"/>
              <a:gd name="connsiteX4-33" fmla="*/ 4626329 w 4959704"/>
              <a:gd name="connsiteY4-34" fmla="*/ 376238 h 1452563"/>
              <a:gd name="connsiteX5-35" fmla="*/ 4959704 w 4959704"/>
              <a:gd name="connsiteY5-36" fmla="*/ 0 h 1452563"/>
              <a:gd name="connsiteX0-37" fmla="*/ 1356872 w 4626329"/>
              <a:gd name="connsiteY0-38" fmla="*/ 1260416 h 1260416"/>
              <a:gd name="connsiteX1-39" fmla="*/ 6704 w 4626329"/>
              <a:gd name="connsiteY1-40" fmla="*/ 412691 h 1260416"/>
              <a:gd name="connsiteX2-41" fmla="*/ 1399735 w 4626329"/>
              <a:gd name="connsiteY2-42" fmla="*/ 3116 h 1260416"/>
              <a:gd name="connsiteX3-43" fmla="*/ 3630966 w 4626329"/>
              <a:gd name="connsiteY3-44" fmla="*/ 222191 h 1260416"/>
              <a:gd name="connsiteX4-45" fmla="*/ 4626329 w 4626329"/>
              <a:gd name="connsiteY4-46" fmla="*/ 184091 h 1260416"/>
              <a:gd name="connsiteX0-47" fmla="*/ 1356872 w 4626329"/>
              <a:gd name="connsiteY0-48" fmla="*/ 1259270 h 1259270"/>
              <a:gd name="connsiteX1-49" fmla="*/ 6704 w 4626329"/>
              <a:gd name="connsiteY1-50" fmla="*/ 411545 h 1259270"/>
              <a:gd name="connsiteX2-51" fmla="*/ 1399735 w 4626329"/>
              <a:gd name="connsiteY2-52" fmla="*/ 1970 h 1259270"/>
              <a:gd name="connsiteX3-53" fmla="*/ 3630966 w 4626329"/>
              <a:gd name="connsiteY3-54" fmla="*/ 221045 h 1259270"/>
              <a:gd name="connsiteX4-55" fmla="*/ 4626329 w 4626329"/>
              <a:gd name="connsiteY4-56" fmla="*/ 182945 h 1259270"/>
              <a:gd name="connsiteX0-57" fmla="*/ 1350836 w 4620293"/>
              <a:gd name="connsiteY0-58" fmla="*/ 1240366 h 1240366"/>
              <a:gd name="connsiteX1-59" fmla="*/ 668 w 4620293"/>
              <a:gd name="connsiteY1-60" fmla="*/ 392641 h 1240366"/>
              <a:gd name="connsiteX2-61" fmla="*/ 1207961 w 4620293"/>
              <a:gd name="connsiteY2-62" fmla="*/ 2116 h 1240366"/>
              <a:gd name="connsiteX3-63" fmla="*/ 3624930 w 4620293"/>
              <a:gd name="connsiteY3-64" fmla="*/ 202141 h 1240366"/>
              <a:gd name="connsiteX4-65" fmla="*/ 4620293 w 4620293"/>
              <a:gd name="connsiteY4-66" fmla="*/ 164041 h 1240366"/>
              <a:gd name="connsiteX0-67" fmla="*/ 1354466 w 4623923"/>
              <a:gd name="connsiteY0-68" fmla="*/ 1240366 h 1240366"/>
              <a:gd name="connsiteX1-69" fmla="*/ 4298 w 4623923"/>
              <a:gd name="connsiteY1-70" fmla="*/ 392641 h 1240366"/>
              <a:gd name="connsiteX2-71" fmla="*/ 1211591 w 4623923"/>
              <a:gd name="connsiteY2-72" fmla="*/ 2116 h 1240366"/>
              <a:gd name="connsiteX3-73" fmla="*/ 3628560 w 4623923"/>
              <a:gd name="connsiteY3-74" fmla="*/ 202141 h 1240366"/>
              <a:gd name="connsiteX4-75" fmla="*/ 4623923 w 4623923"/>
              <a:gd name="connsiteY4-76" fmla="*/ 164041 h 1240366"/>
              <a:gd name="connsiteX0-77" fmla="*/ 1354466 w 4623923"/>
              <a:gd name="connsiteY0-78" fmla="*/ 1240366 h 1240366"/>
              <a:gd name="connsiteX1-79" fmla="*/ 4298 w 4623923"/>
              <a:gd name="connsiteY1-80" fmla="*/ 392641 h 1240366"/>
              <a:gd name="connsiteX2-81" fmla="*/ 1211591 w 4623923"/>
              <a:gd name="connsiteY2-82" fmla="*/ 2116 h 1240366"/>
              <a:gd name="connsiteX3-83" fmla="*/ 3628560 w 4623923"/>
              <a:gd name="connsiteY3-84" fmla="*/ 202141 h 1240366"/>
              <a:gd name="connsiteX4-85" fmla="*/ 4623923 w 4623923"/>
              <a:gd name="connsiteY4-86" fmla="*/ 164041 h 1240366"/>
              <a:gd name="connsiteX0-87" fmla="*/ 1350722 w 4620179"/>
              <a:gd name="connsiteY0-88" fmla="*/ 1245089 h 1245089"/>
              <a:gd name="connsiteX1-89" fmla="*/ 554 w 4620179"/>
              <a:gd name="connsiteY1-90" fmla="*/ 397364 h 1245089"/>
              <a:gd name="connsiteX2-91" fmla="*/ 1219753 w 4620179"/>
              <a:gd name="connsiteY2-92" fmla="*/ 2076 h 1245089"/>
              <a:gd name="connsiteX3-93" fmla="*/ 3624816 w 4620179"/>
              <a:gd name="connsiteY3-94" fmla="*/ 206864 h 1245089"/>
              <a:gd name="connsiteX4-95" fmla="*/ 4620179 w 4620179"/>
              <a:gd name="connsiteY4-96" fmla="*/ 168764 h 1245089"/>
              <a:gd name="connsiteX0-97" fmla="*/ 1350758 w 4620215"/>
              <a:gd name="connsiteY0-98" fmla="*/ 1249803 h 1249803"/>
              <a:gd name="connsiteX1-99" fmla="*/ 590 w 4620215"/>
              <a:gd name="connsiteY1-100" fmla="*/ 402078 h 1249803"/>
              <a:gd name="connsiteX2-101" fmla="*/ 1219789 w 4620215"/>
              <a:gd name="connsiteY2-102" fmla="*/ 6790 h 1249803"/>
              <a:gd name="connsiteX3-103" fmla="*/ 3624852 w 4620215"/>
              <a:gd name="connsiteY3-104" fmla="*/ 211578 h 1249803"/>
              <a:gd name="connsiteX4-105" fmla="*/ 4620215 w 4620215"/>
              <a:gd name="connsiteY4-106" fmla="*/ 173478 h 1249803"/>
              <a:gd name="connsiteX0-107" fmla="*/ 1336436 w 4605893"/>
              <a:gd name="connsiteY0-108" fmla="*/ 1249803 h 1249803"/>
              <a:gd name="connsiteX1-109" fmla="*/ 556 w 4605893"/>
              <a:gd name="connsiteY1-110" fmla="*/ 502091 h 1249803"/>
              <a:gd name="connsiteX2-111" fmla="*/ 1205467 w 4605893"/>
              <a:gd name="connsiteY2-112" fmla="*/ 6790 h 1249803"/>
              <a:gd name="connsiteX3-113" fmla="*/ 3610530 w 4605893"/>
              <a:gd name="connsiteY3-114" fmla="*/ 211578 h 1249803"/>
              <a:gd name="connsiteX4-115" fmla="*/ 4605893 w 4605893"/>
              <a:gd name="connsiteY4-116" fmla="*/ 173478 h 1249803"/>
              <a:gd name="connsiteX0-117" fmla="*/ 1340235 w 4609692"/>
              <a:gd name="connsiteY0-118" fmla="*/ 1249803 h 1249803"/>
              <a:gd name="connsiteX1-119" fmla="*/ 4355 w 4609692"/>
              <a:gd name="connsiteY1-120" fmla="*/ 502091 h 1249803"/>
              <a:gd name="connsiteX2-121" fmla="*/ 1209266 w 4609692"/>
              <a:gd name="connsiteY2-122" fmla="*/ 6790 h 1249803"/>
              <a:gd name="connsiteX3-123" fmla="*/ 3614329 w 4609692"/>
              <a:gd name="connsiteY3-124" fmla="*/ 211578 h 1249803"/>
              <a:gd name="connsiteX4-125" fmla="*/ 4609692 w 4609692"/>
              <a:gd name="connsiteY4-126" fmla="*/ 173478 h 1249803"/>
              <a:gd name="connsiteX0-127" fmla="*/ 1339663 w 4609120"/>
              <a:gd name="connsiteY0-128" fmla="*/ 1249803 h 1249803"/>
              <a:gd name="connsiteX1-129" fmla="*/ 3783 w 4609120"/>
              <a:gd name="connsiteY1-130" fmla="*/ 502091 h 1249803"/>
              <a:gd name="connsiteX2-131" fmla="*/ 1208694 w 4609120"/>
              <a:gd name="connsiteY2-132" fmla="*/ 6790 h 1249803"/>
              <a:gd name="connsiteX3-133" fmla="*/ 3613757 w 4609120"/>
              <a:gd name="connsiteY3-134" fmla="*/ 211578 h 1249803"/>
              <a:gd name="connsiteX4-135" fmla="*/ 4609120 w 4609120"/>
              <a:gd name="connsiteY4-136" fmla="*/ 173478 h 1249803"/>
              <a:gd name="connsiteX0-137" fmla="*/ 1339663 w 4609120"/>
              <a:gd name="connsiteY0-138" fmla="*/ 1249803 h 1249803"/>
              <a:gd name="connsiteX1-139" fmla="*/ 3783 w 4609120"/>
              <a:gd name="connsiteY1-140" fmla="*/ 502091 h 1249803"/>
              <a:gd name="connsiteX2-141" fmla="*/ 1208694 w 4609120"/>
              <a:gd name="connsiteY2-142" fmla="*/ 6790 h 1249803"/>
              <a:gd name="connsiteX3-143" fmla="*/ 3613757 w 4609120"/>
              <a:gd name="connsiteY3-144" fmla="*/ 211578 h 1249803"/>
              <a:gd name="connsiteX4-145" fmla="*/ 4609120 w 4609120"/>
              <a:gd name="connsiteY4-146" fmla="*/ 173478 h 1249803"/>
              <a:gd name="connsiteX0-147" fmla="*/ 1339663 w 3613757"/>
              <a:gd name="connsiteY0-148" fmla="*/ 1249803 h 1249803"/>
              <a:gd name="connsiteX1-149" fmla="*/ 3783 w 3613757"/>
              <a:gd name="connsiteY1-150" fmla="*/ 502091 h 1249803"/>
              <a:gd name="connsiteX2-151" fmla="*/ 1208694 w 3613757"/>
              <a:gd name="connsiteY2-152" fmla="*/ 6790 h 1249803"/>
              <a:gd name="connsiteX3-153" fmla="*/ 3613757 w 3613757"/>
              <a:gd name="connsiteY3-154" fmla="*/ 211578 h 1249803"/>
              <a:gd name="connsiteX0-155" fmla="*/ 1339666 w 3617557"/>
              <a:gd name="connsiteY0-156" fmla="*/ 1246855 h 1246855"/>
              <a:gd name="connsiteX1-157" fmla="*/ 3786 w 3617557"/>
              <a:gd name="connsiteY1-158" fmla="*/ 499143 h 1246855"/>
              <a:gd name="connsiteX2-159" fmla="*/ 1208697 w 3617557"/>
              <a:gd name="connsiteY2-160" fmla="*/ 3842 h 1246855"/>
              <a:gd name="connsiteX3-161" fmla="*/ 3617557 w 3617557"/>
              <a:gd name="connsiteY3-162" fmla="*/ 264429 h 1246855"/>
              <a:gd name="connsiteX0-163" fmla="*/ 1343446 w 3621337"/>
              <a:gd name="connsiteY0-164" fmla="*/ 1246183 h 1246183"/>
              <a:gd name="connsiteX1-165" fmla="*/ 3769 w 3621337"/>
              <a:gd name="connsiteY1-166" fmla="*/ 474557 h 1246183"/>
              <a:gd name="connsiteX2-167" fmla="*/ 1212477 w 3621337"/>
              <a:gd name="connsiteY2-168" fmla="*/ 3170 h 1246183"/>
              <a:gd name="connsiteX3-169" fmla="*/ 3621337 w 3621337"/>
              <a:gd name="connsiteY3-170" fmla="*/ 263757 h 1246183"/>
              <a:gd name="connsiteX0-171" fmla="*/ 1339677 w 3617568"/>
              <a:gd name="connsiteY0-172" fmla="*/ 1246183 h 1246183"/>
              <a:gd name="connsiteX1-173" fmla="*/ 0 w 3617568"/>
              <a:gd name="connsiteY1-174" fmla="*/ 474557 h 1246183"/>
              <a:gd name="connsiteX2-175" fmla="*/ 1208708 w 3617568"/>
              <a:gd name="connsiteY2-176" fmla="*/ 3170 h 1246183"/>
              <a:gd name="connsiteX3-177" fmla="*/ 3617568 w 3617568"/>
              <a:gd name="connsiteY3-178" fmla="*/ 263757 h 1246183"/>
              <a:gd name="connsiteX0-179" fmla="*/ 1339677 w 3617568"/>
              <a:gd name="connsiteY0-180" fmla="*/ 1230423 h 1230423"/>
              <a:gd name="connsiteX1-181" fmla="*/ 0 w 3617568"/>
              <a:gd name="connsiteY1-182" fmla="*/ 458797 h 1230423"/>
              <a:gd name="connsiteX2-183" fmla="*/ 1223900 w 3617568"/>
              <a:gd name="connsiteY2-184" fmla="*/ 3353 h 1230423"/>
              <a:gd name="connsiteX3-185" fmla="*/ 3617568 w 3617568"/>
              <a:gd name="connsiteY3-186" fmla="*/ 247997 h 1230423"/>
              <a:gd name="connsiteX0-187" fmla="*/ 1339915 w 3617806"/>
              <a:gd name="connsiteY0-188" fmla="*/ 1230423 h 1230423"/>
              <a:gd name="connsiteX1-189" fmla="*/ 238 w 3617806"/>
              <a:gd name="connsiteY1-190" fmla="*/ 458797 h 1230423"/>
              <a:gd name="connsiteX2-191" fmla="*/ 1224138 w 3617806"/>
              <a:gd name="connsiteY2-192" fmla="*/ 3353 h 1230423"/>
              <a:gd name="connsiteX3-193" fmla="*/ 3617806 w 3617806"/>
              <a:gd name="connsiteY3-194" fmla="*/ 247997 h 1230423"/>
              <a:gd name="connsiteX0-195" fmla="*/ 1339915 w 3617806"/>
              <a:gd name="connsiteY0-196" fmla="*/ 1230423 h 1230423"/>
              <a:gd name="connsiteX1-197" fmla="*/ 238 w 3617806"/>
              <a:gd name="connsiteY1-198" fmla="*/ 458797 h 1230423"/>
              <a:gd name="connsiteX2-199" fmla="*/ 1224138 w 3617806"/>
              <a:gd name="connsiteY2-200" fmla="*/ 3353 h 1230423"/>
              <a:gd name="connsiteX3-201" fmla="*/ 3617806 w 3617806"/>
              <a:gd name="connsiteY3-202" fmla="*/ 247997 h 1230423"/>
              <a:gd name="connsiteX0-203" fmla="*/ 1594054 w 3617806"/>
              <a:gd name="connsiteY0-204" fmla="*/ 1386089 h 1386089"/>
              <a:gd name="connsiteX1-205" fmla="*/ 238 w 3617806"/>
              <a:gd name="connsiteY1-206" fmla="*/ 458797 h 1386089"/>
              <a:gd name="connsiteX2-207" fmla="*/ 1224138 w 3617806"/>
              <a:gd name="connsiteY2-208" fmla="*/ 3353 h 1386089"/>
              <a:gd name="connsiteX3-209" fmla="*/ 3617806 w 3617806"/>
              <a:gd name="connsiteY3-210" fmla="*/ 247997 h 1386089"/>
              <a:gd name="connsiteX0-211" fmla="*/ 1594054 w 3617806"/>
              <a:gd name="connsiteY0-212" fmla="*/ 1386089 h 1386089"/>
              <a:gd name="connsiteX1-213" fmla="*/ 238 w 3617806"/>
              <a:gd name="connsiteY1-214" fmla="*/ 458797 h 1386089"/>
              <a:gd name="connsiteX2-215" fmla="*/ 1224138 w 3617806"/>
              <a:gd name="connsiteY2-216" fmla="*/ 3353 h 1386089"/>
              <a:gd name="connsiteX3-217" fmla="*/ 3617806 w 3617806"/>
              <a:gd name="connsiteY3-218" fmla="*/ 247997 h 1386089"/>
              <a:gd name="connsiteX0-219" fmla="*/ 1594054 w 3617806"/>
              <a:gd name="connsiteY0-220" fmla="*/ 1403747 h 1403747"/>
              <a:gd name="connsiteX1-221" fmla="*/ 238 w 3617806"/>
              <a:gd name="connsiteY1-222" fmla="*/ 476455 h 1403747"/>
              <a:gd name="connsiteX2-223" fmla="*/ 1224138 w 3617806"/>
              <a:gd name="connsiteY2-224" fmla="*/ 3148 h 1403747"/>
              <a:gd name="connsiteX3-225" fmla="*/ 3617806 w 3617806"/>
              <a:gd name="connsiteY3-226" fmla="*/ 265655 h 14037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617806" h="1403747">
                <a:moveTo>
                  <a:pt x="1594054" y="1403747"/>
                </a:moveTo>
                <a:cubicBezTo>
                  <a:pt x="483125" y="1033605"/>
                  <a:pt x="16852" y="715356"/>
                  <a:pt x="238" y="476455"/>
                </a:cubicBezTo>
                <a:cubicBezTo>
                  <a:pt x="-14117" y="106381"/>
                  <a:pt x="621210" y="38281"/>
                  <a:pt x="1224138" y="3148"/>
                </a:cubicBezTo>
                <a:cubicBezTo>
                  <a:pt x="1827066" y="-31985"/>
                  <a:pt x="3051068" y="237874"/>
                  <a:pt x="3617806" y="265655"/>
                </a:cubicBezTo>
              </a:path>
            </a:pathLst>
          </a:custGeom>
          <a:noFill/>
          <a:ln w="6350">
            <a:gradFill>
              <a:gsLst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53892">
                  <a:schemeClr val="accent1">
                    <a:lumMod val="20000"/>
                    <a:lumOff val="80000"/>
                    <a:alpha val="20000"/>
                  </a:schemeClr>
                </a:gs>
                <a:gs pos="96581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8" name="任意多边形: 形状 67"/>
          <p:cNvSpPr/>
          <p:nvPr userDrawn="1">
            <p:custDataLst>
              <p:tags r:id="rId63"/>
            </p:custDataLst>
          </p:nvPr>
        </p:nvSpPr>
        <p:spPr>
          <a:xfrm>
            <a:off x="6914515" y="4940935"/>
            <a:ext cx="3938905" cy="1046480"/>
          </a:xfrm>
          <a:custGeom>
            <a:avLst/>
            <a:gdLst>
              <a:gd name="connsiteX0" fmla="*/ 1350223 w 4953055"/>
              <a:gd name="connsiteY0" fmla="*/ 1452563 h 1452563"/>
              <a:gd name="connsiteX1" fmla="*/ 55 w 4953055"/>
              <a:gd name="connsiteY1" fmla="*/ 604838 h 1452563"/>
              <a:gd name="connsiteX2" fmla="*/ 1393086 w 4953055"/>
              <a:gd name="connsiteY2" fmla="*/ 195263 h 1452563"/>
              <a:gd name="connsiteX3" fmla="*/ 3624317 w 4953055"/>
              <a:gd name="connsiteY3" fmla="*/ 414338 h 1452563"/>
              <a:gd name="connsiteX4" fmla="*/ 4619680 w 4953055"/>
              <a:gd name="connsiteY4" fmla="*/ 376238 h 1452563"/>
              <a:gd name="connsiteX5" fmla="*/ 4953055 w 4953055"/>
              <a:gd name="connsiteY5" fmla="*/ 0 h 1452563"/>
              <a:gd name="connsiteX0-1" fmla="*/ 1350762 w 4953594"/>
              <a:gd name="connsiteY0-2" fmla="*/ 1452563 h 1452563"/>
              <a:gd name="connsiteX1-3" fmla="*/ 594 w 4953594"/>
              <a:gd name="connsiteY1-4" fmla="*/ 604838 h 1452563"/>
              <a:gd name="connsiteX2-5" fmla="*/ 1393625 w 4953594"/>
              <a:gd name="connsiteY2-6" fmla="*/ 195263 h 1452563"/>
              <a:gd name="connsiteX3-7" fmla="*/ 3624856 w 4953594"/>
              <a:gd name="connsiteY3-8" fmla="*/ 414338 h 1452563"/>
              <a:gd name="connsiteX4-9" fmla="*/ 4620219 w 4953594"/>
              <a:gd name="connsiteY4-10" fmla="*/ 376238 h 1452563"/>
              <a:gd name="connsiteX5-11" fmla="*/ 4953594 w 4953594"/>
              <a:gd name="connsiteY5-12" fmla="*/ 0 h 1452563"/>
              <a:gd name="connsiteX0-13" fmla="*/ 1350940 w 4953772"/>
              <a:gd name="connsiteY0-14" fmla="*/ 1452563 h 1452563"/>
              <a:gd name="connsiteX1-15" fmla="*/ 772 w 4953772"/>
              <a:gd name="connsiteY1-16" fmla="*/ 604838 h 1452563"/>
              <a:gd name="connsiteX2-17" fmla="*/ 1393803 w 4953772"/>
              <a:gd name="connsiteY2-18" fmla="*/ 195263 h 1452563"/>
              <a:gd name="connsiteX3-19" fmla="*/ 3625034 w 4953772"/>
              <a:gd name="connsiteY3-20" fmla="*/ 414338 h 1452563"/>
              <a:gd name="connsiteX4-21" fmla="*/ 4620397 w 4953772"/>
              <a:gd name="connsiteY4-22" fmla="*/ 376238 h 1452563"/>
              <a:gd name="connsiteX5-23" fmla="*/ 4953772 w 4953772"/>
              <a:gd name="connsiteY5-24" fmla="*/ 0 h 1452563"/>
              <a:gd name="connsiteX0-25" fmla="*/ 1356872 w 4959704"/>
              <a:gd name="connsiteY0-26" fmla="*/ 1452563 h 1452563"/>
              <a:gd name="connsiteX1-27" fmla="*/ 6704 w 4959704"/>
              <a:gd name="connsiteY1-28" fmla="*/ 604838 h 1452563"/>
              <a:gd name="connsiteX2-29" fmla="*/ 1399735 w 4959704"/>
              <a:gd name="connsiteY2-30" fmla="*/ 195263 h 1452563"/>
              <a:gd name="connsiteX3-31" fmla="*/ 3630966 w 4959704"/>
              <a:gd name="connsiteY3-32" fmla="*/ 414338 h 1452563"/>
              <a:gd name="connsiteX4-33" fmla="*/ 4626329 w 4959704"/>
              <a:gd name="connsiteY4-34" fmla="*/ 376238 h 1452563"/>
              <a:gd name="connsiteX5-35" fmla="*/ 4959704 w 4959704"/>
              <a:gd name="connsiteY5-36" fmla="*/ 0 h 1452563"/>
              <a:gd name="connsiteX0-37" fmla="*/ 1356872 w 4626329"/>
              <a:gd name="connsiteY0-38" fmla="*/ 1260416 h 1260416"/>
              <a:gd name="connsiteX1-39" fmla="*/ 6704 w 4626329"/>
              <a:gd name="connsiteY1-40" fmla="*/ 412691 h 1260416"/>
              <a:gd name="connsiteX2-41" fmla="*/ 1399735 w 4626329"/>
              <a:gd name="connsiteY2-42" fmla="*/ 3116 h 1260416"/>
              <a:gd name="connsiteX3-43" fmla="*/ 3630966 w 4626329"/>
              <a:gd name="connsiteY3-44" fmla="*/ 222191 h 1260416"/>
              <a:gd name="connsiteX4-45" fmla="*/ 4626329 w 4626329"/>
              <a:gd name="connsiteY4-46" fmla="*/ 184091 h 1260416"/>
              <a:gd name="connsiteX0-47" fmla="*/ 1356872 w 4626329"/>
              <a:gd name="connsiteY0-48" fmla="*/ 1259270 h 1259270"/>
              <a:gd name="connsiteX1-49" fmla="*/ 6704 w 4626329"/>
              <a:gd name="connsiteY1-50" fmla="*/ 411545 h 1259270"/>
              <a:gd name="connsiteX2-51" fmla="*/ 1399735 w 4626329"/>
              <a:gd name="connsiteY2-52" fmla="*/ 1970 h 1259270"/>
              <a:gd name="connsiteX3-53" fmla="*/ 3630966 w 4626329"/>
              <a:gd name="connsiteY3-54" fmla="*/ 221045 h 1259270"/>
              <a:gd name="connsiteX4-55" fmla="*/ 4626329 w 4626329"/>
              <a:gd name="connsiteY4-56" fmla="*/ 182945 h 1259270"/>
              <a:gd name="connsiteX0-57" fmla="*/ 1350836 w 4620293"/>
              <a:gd name="connsiteY0-58" fmla="*/ 1240366 h 1240366"/>
              <a:gd name="connsiteX1-59" fmla="*/ 668 w 4620293"/>
              <a:gd name="connsiteY1-60" fmla="*/ 392641 h 1240366"/>
              <a:gd name="connsiteX2-61" fmla="*/ 1207961 w 4620293"/>
              <a:gd name="connsiteY2-62" fmla="*/ 2116 h 1240366"/>
              <a:gd name="connsiteX3-63" fmla="*/ 3624930 w 4620293"/>
              <a:gd name="connsiteY3-64" fmla="*/ 202141 h 1240366"/>
              <a:gd name="connsiteX4-65" fmla="*/ 4620293 w 4620293"/>
              <a:gd name="connsiteY4-66" fmla="*/ 164041 h 1240366"/>
              <a:gd name="connsiteX0-67" fmla="*/ 1354466 w 4623923"/>
              <a:gd name="connsiteY0-68" fmla="*/ 1240366 h 1240366"/>
              <a:gd name="connsiteX1-69" fmla="*/ 4298 w 4623923"/>
              <a:gd name="connsiteY1-70" fmla="*/ 392641 h 1240366"/>
              <a:gd name="connsiteX2-71" fmla="*/ 1211591 w 4623923"/>
              <a:gd name="connsiteY2-72" fmla="*/ 2116 h 1240366"/>
              <a:gd name="connsiteX3-73" fmla="*/ 3628560 w 4623923"/>
              <a:gd name="connsiteY3-74" fmla="*/ 202141 h 1240366"/>
              <a:gd name="connsiteX4-75" fmla="*/ 4623923 w 4623923"/>
              <a:gd name="connsiteY4-76" fmla="*/ 164041 h 1240366"/>
              <a:gd name="connsiteX0-77" fmla="*/ 1354466 w 4623923"/>
              <a:gd name="connsiteY0-78" fmla="*/ 1240366 h 1240366"/>
              <a:gd name="connsiteX1-79" fmla="*/ 4298 w 4623923"/>
              <a:gd name="connsiteY1-80" fmla="*/ 392641 h 1240366"/>
              <a:gd name="connsiteX2-81" fmla="*/ 1211591 w 4623923"/>
              <a:gd name="connsiteY2-82" fmla="*/ 2116 h 1240366"/>
              <a:gd name="connsiteX3-83" fmla="*/ 3628560 w 4623923"/>
              <a:gd name="connsiteY3-84" fmla="*/ 202141 h 1240366"/>
              <a:gd name="connsiteX4-85" fmla="*/ 4623923 w 4623923"/>
              <a:gd name="connsiteY4-86" fmla="*/ 164041 h 1240366"/>
              <a:gd name="connsiteX0-87" fmla="*/ 1350722 w 4620179"/>
              <a:gd name="connsiteY0-88" fmla="*/ 1245089 h 1245089"/>
              <a:gd name="connsiteX1-89" fmla="*/ 554 w 4620179"/>
              <a:gd name="connsiteY1-90" fmla="*/ 397364 h 1245089"/>
              <a:gd name="connsiteX2-91" fmla="*/ 1219753 w 4620179"/>
              <a:gd name="connsiteY2-92" fmla="*/ 2076 h 1245089"/>
              <a:gd name="connsiteX3-93" fmla="*/ 3624816 w 4620179"/>
              <a:gd name="connsiteY3-94" fmla="*/ 206864 h 1245089"/>
              <a:gd name="connsiteX4-95" fmla="*/ 4620179 w 4620179"/>
              <a:gd name="connsiteY4-96" fmla="*/ 168764 h 1245089"/>
              <a:gd name="connsiteX0-97" fmla="*/ 1350758 w 4620215"/>
              <a:gd name="connsiteY0-98" fmla="*/ 1249803 h 1249803"/>
              <a:gd name="connsiteX1-99" fmla="*/ 590 w 4620215"/>
              <a:gd name="connsiteY1-100" fmla="*/ 402078 h 1249803"/>
              <a:gd name="connsiteX2-101" fmla="*/ 1219789 w 4620215"/>
              <a:gd name="connsiteY2-102" fmla="*/ 6790 h 1249803"/>
              <a:gd name="connsiteX3-103" fmla="*/ 3624852 w 4620215"/>
              <a:gd name="connsiteY3-104" fmla="*/ 211578 h 1249803"/>
              <a:gd name="connsiteX4-105" fmla="*/ 4620215 w 4620215"/>
              <a:gd name="connsiteY4-106" fmla="*/ 173478 h 1249803"/>
              <a:gd name="connsiteX0-107" fmla="*/ 1336436 w 4605893"/>
              <a:gd name="connsiteY0-108" fmla="*/ 1249803 h 1249803"/>
              <a:gd name="connsiteX1-109" fmla="*/ 556 w 4605893"/>
              <a:gd name="connsiteY1-110" fmla="*/ 502091 h 1249803"/>
              <a:gd name="connsiteX2-111" fmla="*/ 1205467 w 4605893"/>
              <a:gd name="connsiteY2-112" fmla="*/ 6790 h 1249803"/>
              <a:gd name="connsiteX3-113" fmla="*/ 3610530 w 4605893"/>
              <a:gd name="connsiteY3-114" fmla="*/ 211578 h 1249803"/>
              <a:gd name="connsiteX4-115" fmla="*/ 4605893 w 4605893"/>
              <a:gd name="connsiteY4-116" fmla="*/ 173478 h 1249803"/>
              <a:gd name="connsiteX0-117" fmla="*/ 1340235 w 4609692"/>
              <a:gd name="connsiteY0-118" fmla="*/ 1249803 h 1249803"/>
              <a:gd name="connsiteX1-119" fmla="*/ 4355 w 4609692"/>
              <a:gd name="connsiteY1-120" fmla="*/ 502091 h 1249803"/>
              <a:gd name="connsiteX2-121" fmla="*/ 1209266 w 4609692"/>
              <a:gd name="connsiteY2-122" fmla="*/ 6790 h 1249803"/>
              <a:gd name="connsiteX3-123" fmla="*/ 3614329 w 4609692"/>
              <a:gd name="connsiteY3-124" fmla="*/ 211578 h 1249803"/>
              <a:gd name="connsiteX4-125" fmla="*/ 4609692 w 4609692"/>
              <a:gd name="connsiteY4-126" fmla="*/ 173478 h 1249803"/>
              <a:gd name="connsiteX0-127" fmla="*/ 1339663 w 4609120"/>
              <a:gd name="connsiteY0-128" fmla="*/ 1249803 h 1249803"/>
              <a:gd name="connsiteX1-129" fmla="*/ 3783 w 4609120"/>
              <a:gd name="connsiteY1-130" fmla="*/ 502091 h 1249803"/>
              <a:gd name="connsiteX2-131" fmla="*/ 1208694 w 4609120"/>
              <a:gd name="connsiteY2-132" fmla="*/ 6790 h 1249803"/>
              <a:gd name="connsiteX3-133" fmla="*/ 3613757 w 4609120"/>
              <a:gd name="connsiteY3-134" fmla="*/ 211578 h 1249803"/>
              <a:gd name="connsiteX4-135" fmla="*/ 4609120 w 4609120"/>
              <a:gd name="connsiteY4-136" fmla="*/ 173478 h 1249803"/>
              <a:gd name="connsiteX0-137" fmla="*/ 1339663 w 4609120"/>
              <a:gd name="connsiteY0-138" fmla="*/ 1249803 h 1249803"/>
              <a:gd name="connsiteX1-139" fmla="*/ 3783 w 4609120"/>
              <a:gd name="connsiteY1-140" fmla="*/ 502091 h 1249803"/>
              <a:gd name="connsiteX2-141" fmla="*/ 1208694 w 4609120"/>
              <a:gd name="connsiteY2-142" fmla="*/ 6790 h 1249803"/>
              <a:gd name="connsiteX3-143" fmla="*/ 3613757 w 4609120"/>
              <a:gd name="connsiteY3-144" fmla="*/ 211578 h 1249803"/>
              <a:gd name="connsiteX4-145" fmla="*/ 4609120 w 4609120"/>
              <a:gd name="connsiteY4-146" fmla="*/ 173478 h 1249803"/>
              <a:gd name="connsiteX0-147" fmla="*/ 1339663 w 3613757"/>
              <a:gd name="connsiteY0-148" fmla="*/ 1249803 h 1249803"/>
              <a:gd name="connsiteX1-149" fmla="*/ 3783 w 3613757"/>
              <a:gd name="connsiteY1-150" fmla="*/ 502091 h 1249803"/>
              <a:gd name="connsiteX2-151" fmla="*/ 1208694 w 3613757"/>
              <a:gd name="connsiteY2-152" fmla="*/ 6790 h 1249803"/>
              <a:gd name="connsiteX3-153" fmla="*/ 3613757 w 3613757"/>
              <a:gd name="connsiteY3-154" fmla="*/ 211578 h 1249803"/>
              <a:gd name="connsiteX0-155" fmla="*/ 1339666 w 3617557"/>
              <a:gd name="connsiteY0-156" fmla="*/ 1246855 h 1246855"/>
              <a:gd name="connsiteX1-157" fmla="*/ 3786 w 3617557"/>
              <a:gd name="connsiteY1-158" fmla="*/ 499143 h 1246855"/>
              <a:gd name="connsiteX2-159" fmla="*/ 1208697 w 3617557"/>
              <a:gd name="connsiteY2-160" fmla="*/ 3842 h 1246855"/>
              <a:gd name="connsiteX3-161" fmla="*/ 3617557 w 3617557"/>
              <a:gd name="connsiteY3-162" fmla="*/ 264429 h 1246855"/>
              <a:gd name="connsiteX0-163" fmla="*/ 1343446 w 3621337"/>
              <a:gd name="connsiteY0-164" fmla="*/ 1246183 h 1246183"/>
              <a:gd name="connsiteX1-165" fmla="*/ 3769 w 3621337"/>
              <a:gd name="connsiteY1-166" fmla="*/ 474557 h 1246183"/>
              <a:gd name="connsiteX2-167" fmla="*/ 1212477 w 3621337"/>
              <a:gd name="connsiteY2-168" fmla="*/ 3170 h 1246183"/>
              <a:gd name="connsiteX3-169" fmla="*/ 3621337 w 3621337"/>
              <a:gd name="connsiteY3-170" fmla="*/ 263757 h 1246183"/>
              <a:gd name="connsiteX0-171" fmla="*/ 1339677 w 3617568"/>
              <a:gd name="connsiteY0-172" fmla="*/ 1246183 h 1246183"/>
              <a:gd name="connsiteX1-173" fmla="*/ 0 w 3617568"/>
              <a:gd name="connsiteY1-174" fmla="*/ 474557 h 1246183"/>
              <a:gd name="connsiteX2-175" fmla="*/ 1208708 w 3617568"/>
              <a:gd name="connsiteY2-176" fmla="*/ 3170 h 1246183"/>
              <a:gd name="connsiteX3-177" fmla="*/ 3617568 w 3617568"/>
              <a:gd name="connsiteY3-178" fmla="*/ 263757 h 1246183"/>
              <a:gd name="connsiteX0-179" fmla="*/ 1339677 w 3617568"/>
              <a:gd name="connsiteY0-180" fmla="*/ 1230423 h 1230423"/>
              <a:gd name="connsiteX1-181" fmla="*/ 0 w 3617568"/>
              <a:gd name="connsiteY1-182" fmla="*/ 458797 h 1230423"/>
              <a:gd name="connsiteX2-183" fmla="*/ 1223900 w 3617568"/>
              <a:gd name="connsiteY2-184" fmla="*/ 3353 h 1230423"/>
              <a:gd name="connsiteX3-185" fmla="*/ 3617568 w 3617568"/>
              <a:gd name="connsiteY3-186" fmla="*/ 247997 h 1230423"/>
              <a:gd name="connsiteX0-187" fmla="*/ 1339915 w 3617806"/>
              <a:gd name="connsiteY0-188" fmla="*/ 1230423 h 1230423"/>
              <a:gd name="connsiteX1-189" fmla="*/ 238 w 3617806"/>
              <a:gd name="connsiteY1-190" fmla="*/ 458797 h 1230423"/>
              <a:gd name="connsiteX2-191" fmla="*/ 1224138 w 3617806"/>
              <a:gd name="connsiteY2-192" fmla="*/ 3353 h 1230423"/>
              <a:gd name="connsiteX3-193" fmla="*/ 3617806 w 3617806"/>
              <a:gd name="connsiteY3-194" fmla="*/ 247997 h 1230423"/>
              <a:gd name="connsiteX0-195" fmla="*/ 1339915 w 3617806"/>
              <a:gd name="connsiteY0-196" fmla="*/ 1230423 h 1230423"/>
              <a:gd name="connsiteX1-197" fmla="*/ 238 w 3617806"/>
              <a:gd name="connsiteY1-198" fmla="*/ 458797 h 1230423"/>
              <a:gd name="connsiteX2-199" fmla="*/ 1224138 w 3617806"/>
              <a:gd name="connsiteY2-200" fmla="*/ 3353 h 1230423"/>
              <a:gd name="connsiteX3-201" fmla="*/ 3617806 w 3617806"/>
              <a:gd name="connsiteY3-202" fmla="*/ 247997 h 1230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617806" h="1230423">
                <a:moveTo>
                  <a:pt x="1339915" y="1230423"/>
                </a:moveTo>
                <a:cubicBezTo>
                  <a:pt x="494572" y="982772"/>
                  <a:pt x="16852" y="697698"/>
                  <a:pt x="238" y="458797"/>
                </a:cubicBezTo>
                <a:cubicBezTo>
                  <a:pt x="-14117" y="88723"/>
                  <a:pt x="621210" y="38486"/>
                  <a:pt x="1224138" y="3353"/>
                </a:cubicBezTo>
                <a:cubicBezTo>
                  <a:pt x="1827066" y="-31780"/>
                  <a:pt x="3051068" y="220216"/>
                  <a:pt x="3617806" y="247997"/>
                </a:cubicBezTo>
              </a:path>
            </a:pathLst>
          </a:custGeom>
          <a:noFill/>
          <a:ln w="6350">
            <a:gradFill>
              <a:gsLst>
                <a:gs pos="0">
                  <a:schemeClr val="accent2">
                    <a:lumMod val="20000"/>
                    <a:lumOff val="80000"/>
                    <a:alpha val="0"/>
                  </a:schemeClr>
                </a:gs>
                <a:gs pos="74000">
                  <a:schemeClr val="accent2">
                    <a:lumMod val="20000"/>
                    <a:lumOff val="80000"/>
                    <a:alpha val="30000"/>
                  </a:schemeClr>
                </a:gs>
                <a:gs pos="96581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9" name="任意多边形: 形状 68"/>
          <p:cNvSpPr/>
          <p:nvPr userDrawn="1">
            <p:custDataLst>
              <p:tags r:id="rId64"/>
            </p:custDataLst>
          </p:nvPr>
        </p:nvSpPr>
        <p:spPr>
          <a:xfrm rot="1684424">
            <a:off x="7920355" y="5563870"/>
            <a:ext cx="371475" cy="459105"/>
          </a:xfrm>
          <a:custGeom>
            <a:avLst/>
            <a:gdLst>
              <a:gd name="connsiteX0" fmla="*/ 0 w 252118"/>
              <a:gd name="connsiteY0" fmla="*/ 64811 h 311560"/>
              <a:gd name="connsiteX1" fmla="*/ 116909 w 252118"/>
              <a:gd name="connsiteY1" fmla="*/ 109949 h 311560"/>
              <a:gd name="connsiteX2" fmla="*/ 122699 w 252118"/>
              <a:gd name="connsiteY2" fmla="*/ 0 h 311560"/>
              <a:gd name="connsiteX3" fmla="*/ 249743 w 252118"/>
              <a:gd name="connsiteY3" fmla="*/ 280012 h 311560"/>
              <a:gd name="connsiteX4" fmla="*/ 252118 w 252118"/>
              <a:gd name="connsiteY4" fmla="*/ 293315 h 311560"/>
              <a:gd name="connsiteX5" fmla="*/ 166236 w 252118"/>
              <a:gd name="connsiteY5" fmla="*/ 310806 h 311560"/>
              <a:gd name="connsiteX6" fmla="*/ 163173 w 252118"/>
              <a:gd name="connsiteY6" fmla="*/ 310513 h 311560"/>
              <a:gd name="connsiteX7" fmla="*/ 133929 w 252118"/>
              <a:gd name="connsiteY7" fmla="*/ 311560 h 311560"/>
              <a:gd name="connsiteX8" fmla="*/ 0 w 252118"/>
              <a:gd name="connsiteY8" fmla="*/ 64811 h 31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118" h="311560">
                <a:moveTo>
                  <a:pt x="0" y="64811"/>
                </a:moveTo>
                <a:cubicBezTo>
                  <a:pt x="37644" y="69429"/>
                  <a:pt x="116909" y="109949"/>
                  <a:pt x="116909" y="109949"/>
                </a:cubicBezTo>
                <a:cubicBezTo>
                  <a:pt x="116909" y="109949"/>
                  <a:pt x="123266" y="71168"/>
                  <a:pt x="122699" y="0"/>
                </a:cubicBezTo>
                <a:cubicBezTo>
                  <a:pt x="201299" y="73486"/>
                  <a:pt x="236870" y="214232"/>
                  <a:pt x="249743" y="280012"/>
                </a:cubicBezTo>
                <a:lnTo>
                  <a:pt x="252118" y="293315"/>
                </a:lnTo>
                <a:lnTo>
                  <a:pt x="166236" y="310806"/>
                </a:lnTo>
                <a:lnTo>
                  <a:pt x="163173" y="310513"/>
                </a:lnTo>
                <a:cubicBezTo>
                  <a:pt x="152881" y="309955"/>
                  <a:pt x="142996" y="310077"/>
                  <a:pt x="133929" y="311560"/>
                </a:cubicBezTo>
                <a:cubicBezTo>
                  <a:pt x="97740" y="128950"/>
                  <a:pt x="32992" y="104160"/>
                  <a:pt x="0" y="64811"/>
                </a:cubicBezTo>
                <a:close/>
              </a:path>
            </a:pathLst>
          </a:custGeom>
          <a:gradFill flip="none" rotWithShape="1">
            <a:gsLst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  <a:alpha val="72000"/>
                </a:schemeClr>
              </a:gs>
              <a:gs pos="32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0" name="图形 3"/>
          <p:cNvSpPr/>
          <p:nvPr userDrawn="1">
            <p:custDataLst>
              <p:tags r:id="rId65"/>
            </p:custDataLst>
          </p:nvPr>
        </p:nvSpPr>
        <p:spPr>
          <a:xfrm>
            <a:off x="8075295" y="4205605"/>
            <a:ext cx="347345" cy="615950"/>
          </a:xfrm>
          <a:custGeom>
            <a:avLst/>
            <a:gdLst>
              <a:gd name="connsiteX0" fmla="*/ 336669 w 439047"/>
              <a:gd name="connsiteY0" fmla="*/ 778544 h 778579"/>
              <a:gd name="connsiteX1" fmla="*/ 319106 w 439047"/>
              <a:gd name="connsiteY1" fmla="*/ 773270 h 778579"/>
              <a:gd name="connsiteX2" fmla="*/ 316200 w 439047"/>
              <a:gd name="connsiteY2" fmla="*/ 774831 h 778579"/>
              <a:gd name="connsiteX3" fmla="*/ 313007 w 439047"/>
              <a:gd name="connsiteY3" fmla="*/ 749447 h 778579"/>
              <a:gd name="connsiteX4" fmla="*/ 308522 w 439047"/>
              <a:gd name="connsiteY4" fmla="*/ 722556 h 778579"/>
              <a:gd name="connsiteX5" fmla="*/ 306047 w 439047"/>
              <a:gd name="connsiteY5" fmla="*/ 630456 h 778579"/>
              <a:gd name="connsiteX6" fmla="*/ 302046 w 439047"/>
              <a:gd name="connsiteY6" fmla="*/ 605879 h 778579"/>
              <a:gd name="connsiteX7" fmla="*/ 288090 w 439047"/>
              <a:gd name="connsiteY7" fmla="*/ 562915 h 778579"/>
              <a:gd name="connsiteX8" fmla="*/ 269558 w 439047"/>
              <a:gd name="connsiteY8" fmla="*/ 522354 h 778579"/>
              <a:gd name="connsiteX9" fmla="*/ 264482 w 439047"/>
              <a:gd name="connsiteY9" fmla="*/ 512434 h 778579"/>
              <a:gd name="connsiteX10" fmla="*/ 241914 w 439047"/>
              <a:gd name="connsiteY10" fmla="*/ 559955 h 778579"/>
              <a:gd name="connsiteX11" fmla="*/ 234326 w 439047"/>
              <a:gd name="connsiteY11" fmla="*/ 575185 h 778579"/>
              <a:gd name="connsiteX12" fmla="*/ 201461 w 439047"/>
              <a:gd name="connsiteY12" fmla="*/ 610741 h 778579"/>
              <a:gd name="connsiteX13" fmla="*/ 136342 w 439047"/>
              <a:gd name="connsiteY13" fmla="*/ 646332 h 778579"/>
              <a:gd name="connsiteX14" fmla="*/ 109272 w 439047"/>
              <a:gd name="connsiteY14" fmla="*/ 670155 h 778579"/>
              <a:gd name="connsiteX15" fmla="*/ 103764 w 439047"/>
              <a:gd name="connsiteY15" fmla="*/ 678228 h 778579"/>
              <a:gd name="connsiteX16" fmla="*/ 72783 w 439047"/>
              <a:gd name="connsiteY16" fmla="*/ 727973 h 778579"/>
              <a:gd name="connsiteX17" fmla="*/ 75977 w 439047"/>
              <a:gd name="connsiteY17" fmla="*/ 748047 h 778579"/>
              <a:gd name="connsiteX18" fmla="*/ 83457 w 439047"/>
              <a:gd name="connsiteY18" fmla="*/ 764821 h 778579"/>
              <a:gd name="connsiteX19" fmla="*/ 78560 w 439047"/>
              <a:gd name="connsiteY19" fmla="*/ 772427 h 778579"/>
              <a:gd name="connsiteX20" fmla="*/ 34537 w 439047"/>
              <a:gd name="connsiteY20" fmla="*/ 756246 h 778579"/>
              <a:gd name="connsiteX21" fmla="*/ 3789 w 439047"/>
              <a:gd name="connsiteY21" fmla="*/ 700760 h 778579"/>
              <a:gd name="connsiteX22" fmla="*/ 2426 w 439047"/>
              <a:gd name="connsiteY22" fmla="*/ 688991 h 778579"/>
              <a:gd name="connsiteX23" fmla="*/ 2803 w 439047"/>
              <a:gd name="connsiteY23" fmla="*/ 684776 h 778579"/>
              <a:gd name="connsiteX24" fmla="*/ 7987 w 439047"/>
              <a:gd name="connsiteY24" fmla="*/ 670460 h 778579"/>
              <a:gd name="connsiteX25" fmla="*/ 10247 w 439047"/>
              <a:gd name="connsiteY25" fmla="*/ 669043 h 778579"/>
              <a:gd name="connsiteX26" fmla="*/ 58271 w 439047"/>
              <a:gd name="connsiteY26" fmla="*/ 632232 h 778579"/>
              <a:gd name="connsiteX27" fmla="*/ 119156 w 439047"/>
              <a:gd name="connsiteY27" fmla="*/ 574037 h 778579"/>
              <a:gd name="connsiteX28" fmla="*/ 156542 w 439047"/>
              <a:gd name="connsiteY28" fmla="*/ 554447 h 778579"/>
              <a:gd name="connsiteX29" fmla="*/ 169691 w 439047"/>
              <a:gd name="connsiteY29" fmla="*/ 540742 h 778579"/>
              <a:gd name="connsiteX30" fmla="*/ 174606 w 439047"/>
              <a:gd name="connsiteY30" fmla="*/ 481004 h 778579"/>
              <a:gd name="connsiteX31" fmla="*/ 168704 w 439047"/>
              <a:gd name="connsiteY31" fmla="*/ 440462 h 778579"/>
              <a:gd name="connsiteX32" fmla="*/ 167018 w 439047"/>
              <a:gd name="connsiteY32" fmla="*/ 401892 h 778579"/>
              <a:gd name="connsiteX33" fmla="*/ 165744 w 439047"/>
              <a:gd name="connsiteY33" fmla="*/ 397390 h 778579"/>
              <a:gd name="connsiteX34" fmla="*/ 151142 w 439047"/>
              <a:gd name="connsiteY34" fmla="*/ 382087 h 778579"/>
              <a:gd name="connsiteX35" fmla="*/ 152846 w 439047"/>
              <a:gd name="connsiteY35" fmla="*/ 430111 h 778579"/>
              <a:gd name="connsiteX36" fmla="*/ 150640 w 439047"/>
              <a:gd name="connsiteY36" fmla="*/ 430882 h 778579"/>
              <a:gd name="connsiteX37" fmla="*/ 146657 w 439047"/>
              <a:gd name="connsiteY37" fmla="*/ 422217 h 778579"/>
              <a:gd name="connsiteX38" fmla="*/ 144989 w 439047"/>
              <a:gd name="connsiteY38" fmla="*/ 388366 h 778579"/>
              <a:gd name="connsiteX39" fmla="*/ 129830 w 439047"/>
              <a:gd name="connsiteY39" fmla="*/ 374607 h 778579"/>
              <a:gd name="connsiteX40" fmla="*/ 116591 w 439047"/>
              <a:gd name="connsiteY40" fmla="*/ 363951 h 778579"/>
              <a:gd name="connsiteX41" fmla="*/ 97791 w 439047"/>
              <a:gd name="connsiteY41" fmla="*/ 328054 h 778579"/>
              <a:gd name="connsiteX42" fmla="*/ 99208 w 439047"/>
              <a:gd name="connsiteY42" fmla="*/ 293844 h 778579"/>
              <a:gd name="connsiteX43" fmla="*/ 106599 w 439047"/>
              <a:gd name="connsiteY43" fmla="*/ 277538 h 778579"/>
              <a:gd name="connsiteX44" fmla="*/ 113236 w 439047"/>
              <a:gd name="connsiteY44" fmla="*/ 266218 h 778579"/>
              <a:gd name="connsiteX45" fmla="*/ 123426 w 439047"/>
              <a:gd name="connsiteY45" fmla="*/ 240852 h 778579"/>
              <a:gd name="connsiteX46" fmla="*/ 127659 w 439047"/>
              <a:gd name="connsiteY46" fmla="*/ 233084 h 778579"/>
              <a:gd name="connsiteX47" fmla="*/ 157941 w 439047"/>
              <a:gd name="connsiteY47" fmla="*/ 193564 h 778579"/>
              <a:gd name="connsiteX48" fmla="*/ 170229 w 439047"/>
              <a:gd name="connsiteY48" fmla="*/ 174315 h 778579"/>
              <a:gd name="connsiteX49" fmla="*/ 174409 w 439047"/>
              <a:gd name="connsiteY49" fmla="*/ 167194 h 778579"/>
              <a:gd name="connsiteX50" fmla="*/ 185854 w 439047"/>
              <a:gd name="connsiteY50" fmla="*/ 153470 h 778579"/>
              <a:gd name="connsiteX51" fmla="*/ 228370 w 439047"/>
              <a:gd name="connsiteY51" fmla="*/ 123529 h 778579"/>
              <a:gd name="connsiteX52" fmla="*/ 238595 w 439047"/>
              <a:gd name="connsiteY52" fmla="*/ 111564 h 778579"/>
              <a:gd name="connsiteX53" fmla="*/ 232980 w 439047"/>
              <a:gd name="connsiteY53" fmla="*/ 85570 h 778579"/>
              <a:gd name="connsiteX54" fmla="*/ 230630 w 439047"/>
              <a:gd name="connsiteY54" fmla="*/ 78807 h 778579"/>
              <a:gd name="connsiteX55" fmla="*/ 263764 w 439047"/>
              <a:gd name="connsiteY55" fmla="*/ 1794 h 778579"/>
              <a:gd name="connsiteX56" fmla="*/ 266778 w 439047"/>
              <a:gd name="connsiteY56" fmla="*/ 0 h 778579"/>
              <a:gd name="connsiteX57" fmla="*/ 281129 w 439047"/>
              <a:gd name="connsiteY57" fmla="*/ 0 h 778579"/>
              <a:gd name="connsiteX58" fmla="*/ 304504 w 439047"/>
              <a:gd name="connsiteY58" fmla="*/ 10692 h 778579"/>
              <a:gd name="connsiteX59" fmla="*/ 324129 w 439047"/>
              <a:gd name="connsiteY59" fmla="*/ 33421 h 778579"/>
              <a:gd name="connsiteX60" fmla="*/ 322371 w 439047"/>
              <a:gd name="connsiteY60" fmla="*/ 61424 h 778579"/>
              <a:gd name="connsiteX61" fmla="*/ 325816 w 439047"/>
              <a:gd name="connsiteY61" fmla="*/ 78861 h 778579"/>
              <a:gd name="connsiteX62" fmla="*/ 328435 w 439047"/>
              <a:gd name="connsiteY62" fmla="*/ 85104 h 778579"/>
              <a:gd name="connsiteX63" fmla="*/ 317115 w 439047"/>
              <a:gd name="connsiteY63" fmla="*/ 107187 h 778579"/>
              <a:gd name="connsiteX64" fmla="*/ 303481 w 439047"/>
              <a:gd name="connsiteY64" fmla="*/ 120067 h 778579"/>
              <a:gd name="connsiteX65" fmla="*/ 292628 w 439047"/>
              <a:gd name="connsiteY65" fmla="*/ 125359 h 778579"/>
              <a:gd name="connsiteX66" fmla="*/ 295678 w 439047"/>
              <a:gd name="connsiteY66" fmla="*/ 166691 h 778579"/>
              <a:gd name="connsiteX67" fmla="*/ 312415 w 439047"/>
              <a:gd name="connsiteY67" fmla="*/ 249804 h 778579"/>
              <a:gd name="connsiteX68" fmla="*/ 310173 w 439047"/>
              <a:gd name="connsiteY68" fmla="*/ 351734 h 778579"/>
              <a:gd name="connsiteX69" fmla="*/ 308451 w 439047"/>
              <a:gd name="connsiteY69" fmla="*/ 370768 h 778579"/>
              <a:gd name="connsiteX70" fmla="*/ 324165 w 439047"/>
              <a:gd name="connsiteY70" fmla="*/ 404601 h 778579"/>
              <a:gd name="connsiteX71" fmla="*/ 335826 w 439047"/>
              <a:gd name="connsiteY71" fmla="*/ 428209 h 778579"/>
              <a:gd name="connsiteX72" fmla="*/ 345477 w 439047"/>
              <a:gd name="connsiteY72" fmla="*/ 447637 h 778579"/>
              <a:gd name="connsiteX73" fmla="*/ 359488 w 439047"/>
              <a:gd name="connsiteY73" fmla="*/ 512398 h 778579"/>
              <a:gd name="connsiteX74" fmla="*/ 368206 w 439047"/>
              <a:gd name="connsiteY74" fmla="*/ 575939 h 778579"/>
              <a:gd name="connsiteX75" fmla="*/ 369749 w 439047"/>
              <a:gd name="connsiteY75" fmla="*/ 617827 h 778579"/>
              <a:gd name="connsiteX76" fmla="*/ 383400 w 439047"/>
              <a:gd name="connsiteY76" fmla="*/ 702679 h 778579"/>
              <a:gd name="connsiteX77" fmla="*/ 381822 w 439047"/>
              <a:gd name="connsiteY77" fmla="*/ 720798 h 778579"/>
              <a:gd name="connsiteX78" fmla="*/ 386360 w 439047"/>
              <a:gd name="connsiteY78" fmla="*/ 734934 h 778579"/>
              <a:gd name="connsiteX79" fmla="*/ 416660 w 439047"/>
              <a:gd name="connsiteY79" fmla="*/ 750039 h 778579"/>
              <a:gd name="connsiteX80" fmla="*/ 439048 w 439047"/>
              <a:gd name="connsiteY80" fmla="*/ 757053 h 778579"/>
              <a:gd name="connsiteX81" fmla="*/ 439048 w 439047"/>
              <a:gd name="connsiteY81" fmla="*/ 760641 h 778579"/>
              <a:gd name="connsiteX82" fmla="*/ 404963 w 439047"/>
              <a:gd name="connsiteY82" fmla="*/ 778580 h 778579"/>
              <a:gd name="connsiteX83" fmla="*/ 336794 w 439047"/>
              <a:gd name="connsiteY83" fmla="*/ 778580 h 77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39047" h="778579">
                <a:moveTo>
                  <a:pt x="336669" y="778544"/>
                </a:moveTo>
                <a:cubicBezTo>
                  <a:pt x="330821" y="776786"/>
                  <a:pt x="324955" y="775028"/>
                  <a:pt x="319106" y="773270"/>
                </a:cubicBezTo>
                <a:cubicBezTo>
                  <a:pt x="318138" y="773790"/>
                  <a:pt x="317169" y="774310"/>
                  <a:pt x="316200" y="774831"/>
                </a:cubicBezTo>
                <a:cubicBezTo>
                  <a:pt x="315160" y="766363"/>
                  <a:pt x="314281" y="757878"/>
                  <a:pt x="313007" y="749447"/>
                </a:cubicBezTo>
                <a:cubicBezTo>
                  <a:pt x="311644" y="740459"/>
                  <a:pt x="308863" y="731561"/>
                  <a:pt x="308522" y="722556"/>
                </a:cubicBezTo>
                <a:cubicBezTo>
                  <a:pt x="307338" y="691862"/>
                  <a:pt x="307213" y="661132"/>
                  <a:pt x="306047" y="630456"/>
                </a:cubicBezTo>
                <a:cubicBezTo>
                  <a:pt x="305742" y="622204"/>
                  <a:pt x="301275" y="613862"/>
                  <a:pt x="302046" y="605879"/>
                </a:cubicBezTo>
                <a:cubicBezTo>
                  <a:pt x="303697" y="589034"/>
                  <a:pt x="295947" y="576441"/>
                  <a:pt x="288090" y="562915"/>
                </a:cubicBezTo>
                <a:cubicBezTo>
                  <a:pt x="280645" y="550124"/>
                  <a:pt x="275694" y="535916"/>
                  <a:pt x="269558" y="522354"/>
                </a:cubicBezTo>
                <a:cubicBezTo>
                  <a:pt x="268267" y="519466"/>
                  <a:pt x="266688" y="516721"/>
                  <a:pt x="264482" y="512434"/>
                </a:cubicBezTo>
                <a:cubicBezTo>
                  <a:pt x="256445" y="529350"/>
                  <a:pt x="249215" y="544671"/>
                  <a:pt x="241914" y="559955"/>
                </a:cubicBezTo>
                <a:cubicBezTo>
                  <a:pt x="239474" y="565067"/>
                  <a:pt x="236837" y="570090"/>
                  <a:pt x="234326" y="575185"/>
                </a:cubicBezTo>
                <a:cubicBezTo>
                  <a:pt x="226863" y="590254"/>
                  <a:pt x="216620" y="602632"/>
                  <a:pt x="201461" y="610741"/>
                </a:cubicBezTo>
                <a:cubicBezTo>
                  <a:pt x="179647" y="622401"/>
                  <a:pt x="158120" y="634582"/>
                  <a:pt x="136342" y="646332"/>
                </a:cubicBezTo>
                <a:cubicBezTo>
                  <a:pt x="125435" y="652216"/>
                  <a:pt x="115084" y="658495"/>
                  <a:pt x="109272" y="670155"/>
                </a:cubicBezTo>
                <a:cubicBezTo>
                  <a:pt x="107819" y="673062"/>
                  <a:pt x="106258" y="676470"/>
                  <a:pt x="103764" y="678228"/>
                </a:cubicBezTo>
                <a:cubicBezTo>
                  <a:pt x="86274" y="690427"/>
                  <a:pt x="81323" y="710357"/>
                  <a:pt x="72783" y="727973"/>
                </a:cubicBezTo>
                <a:cubicBezTo>
                  <a:pt x="69501" y="734719"/>
                  <a:pt x="69375" y="741518"/>
                  <a:pt x="75977" y="748047"/>
                </a:cubicBezTo>
                <a:cubicBezTo>
                  <a:pt x="80085" y="752102"/>
                  <a:pt x="81968" y="758901"/>
                  <a:pt x="83457" y="764821"/>
                </a:cubicBezTo>
                <a:cubicBezTo>
                  <a:pt x="83978" y="766902"/>
                  <a:pt x="80946" y="771530"/>
                  <a:pt x="78560" y="772427"/>
                </a:cubicBezTo>
                <a:cubicBezTo>
                  <a:pt x="61823" y="778706"/>
                  <a:pt x="43489" y="771907"/>
                  <a:pt x="34537" y="756246"/>
                </a:cubicBezTo>
                <a:cubicBezTo>
                  <a:pt x="24025" y="737894"/>
                  <a:pt x="13710" y="719434"/>
                  <a:pt x="3789" y="700760"/>
                </a:cubicBezTo>
                <a:cubicBezTo>
                  <a:pt x="2067" y="697513"/>
                  <a:pt x="2713" y="692956"/>
                  <a:pt x="2426" y="688991"/>
                </a:cubicBezTo>
                <a:cubicBezTo>
                  <a:pt x="2318" y="687574"/>
                  <a:pt x="3431" y="685529"/>
                  <a:pt x="2803" y="684776"/>
                </a:cubicBezTo>
                <a:cubicBezTo>
                  <a:pt x="-4014" y="676793"/>
                  <a:pt x="3144" y="674066"/>
                  <a:pt x="7987" y="670460"/>
                </a:cubicBezTo>
                <a:cubicBezTo>
                  <a:pt x="8705" y="669922"/>
                  <a:pt x="9422" y="669240"/>
                  <a:pt x="10247" y="669043"/>
                </a:cubicBezTo>
                <a:cubicBezTo>
                  <a:pt x="31541" y="663643"/>
                  <a:pt x="43776" y="646583"/>
                  <a:pt x="58271" y="632232"/>
                </a:cubicBezTo>
                <a:cubicBezTo>
                  <a:pt x="78219" y="612481"/>
                  <a:pt x="98741" y="593304"/>
                  <a:pt x="119156" y="574037"/>
                </a:cubicBezTo>
                <a:cubicBezTo>
                  <a:pt x="129740" y="564063"/>
                  <a:pt x="141455" y="555865"/>
                  <a:pt x="156542" y="554447"/>
                </a:cubicBezTo>
                <a:cubicBezTo>
                  <a:pt x="165045" y="553658"/>
                  <a:pt x="169045" y="549371"/>
                  <a:pt x="169691" y="540742"/>
                </a:cubicBezTo>
                <a:cubicBezTo>
                  <a:pt x="171180" y="520811"/>
                  <a:pt x="174427" y="500935"/>
                  <a:pt x="174606" y="481004"/>
                </a:cubicBezTo>
                <a:cubicBezTo>
                  <a:pt x="174732" y="467496"/>
                  <a:pt x="170965" y="453952"/>
                  <a:pt x="168704" y="440462"/>
                </a:cubicBezTo>
                <a:cubicBezTo>
                  <a:pt x="166570" y="427671"/>
                  <a:pt x="160703" y="415113"/>
                  <a:pt x="167018" y="401892"/>
                </a:cubicBezTo>
                <a:cubicBezTo>
                  <a:pt x="167538" y="400816"/>
                  <a:pt x="166695" y="398466"/>
                  <a:pt x="165744" y="397390"/>
                </a:cubicBezTo>
                <a:cubicBezTo>
                  <a:pt x="161170" y="392313"/>
                  <a:pt x="156326" y="387487"/>
                  <a:pt x="151142" y="382087"/>
                </a:cubicBezTo>
                <a:cubicBezTo>
                  <a:pt x="143249" y="398932"/>
                  <a:pt x="148935" y="414504"/>
                  <a:pt x="152846" y="430111"/>
                </a:cubicBezTo>
                <a:cubicBezTo>
                  <a:pt x="152111" y="430362"/>
                  <a:pt x="151375" y="430631"/>
                  <a:pt x="150640" y="430882"/>
                </a:cubicBezTo>
                <a:cubicBezTo>
                  <a:pt x="149258" y="427994"/>
                  <a:pt x="146926" y="425195"/>
                  <a:pt x="146657" y="422217"/>
                </a:cubicBezTo>
                <a:cubicBezTo>
                  <a:pt x="145670" y="410970"/>
                  <a:pt x="144540" y="399614"/>
                  <a:pt x="144989" y="388366"/>
                </a:cubicBezTo>
                <a:cubicBezTo>
                  <a:pt x="145545" y="374463"/>
                  <a:pt x="143571" y="372077"/>
                  <a:pt x="129830" y="374607"/>
                </a:cubicBezTo>
                <a:cubicBezTo>
                  <a:pt x="121668" y="376114"/>
                  <a:pt x="118564" y="373620"/>
                  <a:pt x="116591" y="363951"/>
                </a:cubicBezTo>
                <a:cubicBezTo>
                  <a:pt x="100356" y="357690"/>
                  <a:pt x="93306" y="345581"/>
                  <a:pt x="97791" y="328054"/>
                </a:cubicBezTo>
                <a:cubicBezTo>
                  <a:pt x="100751" y="316502"/>
                  <a:pt x="102563" y="305361"/>
                  <a:pt x="99208" y="293844"/>
                </a:cubicBezTo>
                <a:cubicBezTo>
                  <a:pt x="96948" y="286095"/>
                  <a:pt x="100212" y="280928"/>
                  <a:pt x="106599" y="277538"/>
                </a:cubicBezTo>
                <a:cubicBezTo>
                  <a:pt x="111460" y="274954"/>
                  <a:pt x="112070" y="271241"/>
                  <a:pt x="113236" y="266218"/>
                </a:cubicBezTo>
                <a:cubicBezTo>
                  <a:pt x="115246" y="257446"/>
                  <a:pt x="119784" y="249230"/>
                  <a:pt x="123426" y="240852"/>
                </a:cubicBezTo>
                <a:cubicBezTo>
                  <a:pt x="124610" y="238143"/>
                  <a:pt x="127229" y="235829"/>
                  <a:pt x="127659" y="233084"/>
                </a:cubicBezTo>
                <a:cubicBezTo>
                  <a:pt x="130601" y="214302"/>
                  <a:pt x="143177" y="203431"/>
                  <a:pt x="157941" y="193564"/>
                </a:cubicBezTo>
                <a:cubicBezTo>
                  <a:pt x="164255" y="189348"/>
                  <a:pt x="171270" y="184290"/>
                  <a:pt x="170229" y="174315"/>
                </a:cubicBezTo>
                <a:cubicBezTo>
                  <a:pt x="169978" y="172001"/>
                  <a:pt x="172543" y="167552"/>
                  <a:pt x="174409" y="167194"/>
                </a:cubicBezTo>
                <a:cubicBezTo>
                  <a:pt x="182482" y="165651"/>
                  <a:pt x="182876" y="159139"/>
                  <a:pt x="185854" y="153470"/>
                </a:cubicBezTo>
                <a:cubicBezTo>
                  <a:pt x="194770" y="136500"/>
                  <a:pt x="206269" y="122112"/>
                  <a:pt x="228370" y="123529"/>
                </a:cubicBezTo>
                <a:cubicBezTo>
                  <a:pt x="237358" y="124104"/>
                  <a:pt x="240156" y="119637"/>
                  <a:pt x="238595" y="111564"/>
                </a:cubicBezTo>
                <a:cubicBezTo>
                  <a:pt x="236909" y="102863"/>
                  <a:pt x="234954" y="94217"/>
                  <a:pt x="232980" y="85570"/>
                </a:cubicBezTo>
                <a:cubicBezTo>
                  <a:pt x="232460" y="83256"/>
                  <a:pt x="231420" y="81067"/>
                  <a:pt x="230630" y="78807"/>
                </a:cubicBezTo>
                <a:cubicBezTo>
                  <a:pt x="217176" y="39987"/>
                  <a:pt x="226056" y="19356"/>
                  <a:pt x="263764" y="1794"/>
                </a:cubicBezTo>
                <a:cubicBezTo>
                  <a:pt x="264822" y="1310"/>
                  <a:pt x="265773" y="592"/>
                  <a:pt x="266778" y="0"/>
                </a:cubicBezTo>
                <a:cubicBezTo>
                  <a:pt x="271568" y="0"/>
                  <a:pt x="276339" y="0"/>
                  <a:pt x="281129" y="0"/>
                </a:cubicBezTo>
                <a:cubicBezTo>
                  <a:pt x="288933" y="3516"/>
                  <a:pt x="296987" y="6602"/>
                  <a:pt x="304504" y="10692"/>
                </a:cubicBezTo>
                <a:cubicBezTo>
                  <a:pt x="313814" y="15751"/>
                  <a:pt x="323304" y="22263"/>
                  <a:pt x="324129" y="33421"/>
                </a:cubicBezTo>
                <a:cubicBezTo>
                  <a:pt x="324811" y="42606"/>
                  <a:pt x="323753" y="52562"/>
                  <a:pt x="322371" y="61424"/>
                </a:cubicBezTo>
                <a:cubicBezTo>
                  <a:pt x="321205" y="68940"/>
                  <a:pt x="322461" y="73407"/>
                  <a:pt x="325816" y="78861"/>
                </a:cubicBezTo>
                <a:cubicBezTo>
                  <a:pt x="326856" y="80565"/>
                  <a:pt x="327394" y="82574"/>
                  <a:pt x="328435" y="85104"/>
                </a:cubicBezTo>
                <a:cubicBezTo>
                  <a:pt x="315249" y="87723"/>
                  <a:pt x="318819" y="99634"/>
                  <a:pt x="317115" y="107187"/>
                </a:cubicBezTo>
                <a:cubicBezTo>
                  <a:pt x="315088" y="116103"/>
                  <a:pt x="311949" y="119278"/>
                  <a:pt x="303481" y="120067"/>
                </a:cubicBezTo>
                <a:cubicBezTo>
                  <a:pt x="299571" y="120426"/>
                  <a:pt x="292933" y="123063"/>
                  <a:pt x="292628" y="125359"/>
                </a:cubicBezTo>
                <a:cubicBezTo>
                  <a:pt x="290745" y="139190"/>
                  <a:pt x="285793" y="153344"/>
                  <a:pt x="295678" y="166691"/>
                </a:cubicBezTo>
                <a:cubicBezTo>
                  <a:pt x="314137" y="191645"/>
                  <a:pt x="317008" y="221137"/>
                  <a:pt x="312415" y="249804"/>
                </a:cubicBezTo>
                <a:cubicBezTo>
                  <a:pt x="306944" y="284014"/>
                  <a:pt x="311339" y="317793"/>
                  <a:pt x="310173" y="351734"/>
                </a:cubicBezTo>
                <a:cubicBezTo>
                  <a:pt x="309975" y="357600"/>
                  <a:pt x="309132" y="363466"/>
                  <a:pt x="308451" y="370768"/>
                </a:cubicBezTo>
                <a:cubicBezTo>
                  <a:pt x="313025" y="380634"/>
                  <a:pt x="318514" y="392654"/>
                  <a:pt x="324165" y="404601"/>
                </a:cubicBezTo>
                <a:cubicBezTo>
                  <a:pt x="327915" y="412530"/>
                  <a:pt x="331879" y="420370"/>
                  <a:pt x="335826" y="428209"/>
                </a:cubicBezTo>
                <a:cubicBezTo>
                  <a:pt x="339073" y="434685"/>
                  <a:pt x="343791" y="440785"/>
                  <a:pt x="345477" y="447637"/>
                </a:cubicBezTo>
                <a:cubicBezTo>
                  <a:pt x="350733" y="469075"/>
                  <a:pt x="354644" y="490853"/>
                  <a:pt x="359488" y="512398"/>
                </a:cubicBezTo>
                <a:cubicBezTo>
                  <a:pt x="364188" y="533333"/>
                  <a:pt x="369928" y="553927"/>
                  <a:pt x="368206" y="575939"/>
                </a:cubicBezTo>
                <a:cubicBezTo>
                  <a:pt x="367112" y="589788"/>
                  <a:pt x="367847" y="604031"/>
                  <a:pt x="369749" y="617827"/>
                </a:cubicBezTo>
                <a:cubicBezTo>
                  <a:pt x="373659" y="646207"/>
                  <a:pt x="379167" y="674353"/>
                  <a:pt x="383400" y="702679"/>
                </a:cubicBezTo>
                <a:cubicBezTo>
                  <a:pt x="384262" y="708509"/>
                  <a:pt x="382414" y="714752"/>
                  <a:pt x="381822" y="720798"/>
                </a:cubicBezTo>
                <a:cubicBezTo>
                  <a:pt x="382270" y="725247"/>
                  <a:pt x="384100" y="730180"/>
                  <a:pt x="386360" y="734934"/>
                </a:cubicBezTo>
                <a:cubicBezTo>
                  <a:pt x="392514" y="747814"/>
                  <a:pt x="405017" y="747760"/>
                  <a:pt x="416660" y="750039"/>
                </a:cubicBezTo>
                <a:cubicBezTo>
                  <a:pt x="424284" y="751528"/>
                  <a:pt x="431585" y="754649"/>
                  <a:pt x="439048" y="757053"/>
                </a:cubicBezTo>
                <a:lnTo>
                  <a:pt x="439048" y="760641"/>
                </a:lnTo>
                <a:cubicBezTo>
                  <a:pt x="427692" y="766615"/>
                  <a:pt x="416319" y="772606"/>
                  <a:pt x="404963" y="778580"/>
                </a:cubicBezTo>
                <a:lnTo>
                  <a:pt x="336794" y="778580"/>
                </a:lnTo>
                <a:close/>
              </a:path>
            </a:pathLst>
          </a:custGeom>
          <a:gradFill flip="none" rotWithShape="1">
            <a:gsLst>
              <a:gs pos="56000">
                <a:schemeClr val="accent1">
                  <a:lumMod val="60000"/>
                  <a:lumOff val="40000"/>
                </a:schemeClr>
              </a:gs>
              <a:gs pos="1709">
                <a:schemeClr val="accent1"/>
              </a:gs>
            </a:gsLst>
            <a:lin ang="2700000" scaled="1"/>
            <a:tileRect/>
          </a:gradFill>
          <a:ln w="73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1" name="图形 30"/>
          <p:cNvSpPr/>
          <p:nvPr userDrawn="1">
            <p:custDataLst>
              <p:tags r:id="rId66"/>
            </p:custDataLst>
          </p:nvPr>
        </p:nvSpPr>
        <p:spPr>
          <a:xfrm>
            <a:off x="6762750" y="5043170"/>
            <a:ext cx="1648460" cy="1097915"/>
          </a:xfrm>
          <a:custGeom>
            <a:avLst/>
            <a:gdLst>
              <a:gd name="connsiteX0" fmla="*/ 1593264 w 1593263"/>
              <a:gd name="connsiteY0" fmla="*/ 1018279 h 1037362"/>
              <a:gd name="connsiteX1" fmla="*/ 896762 w 1593263"/>
              <a:gd name="connsiteY1" fmla="*/ 807390 h 1037362"/>
              <a:gd name="connsiteX2" fmla="*/ 82976 w 1593263"/>
              <a:gd name="connsiteY2" fmla="*/ 408371 h 1037362"/>
              <a:gd name="connsiteX3" fmla="*/ 152047 w 1593263"/>
              <a:gd name="connsiteY3" fmla="*/ 0 h 1037362"/>
              <a:gd name="connsiteX4" fmla="*/ 61886 w 1593263"/>
              <a:gd name="connsiteY4" fmla="*/ 404425 h 1037362"/>
              <a:gd name="connsiteX5" fmla="*/ 1567194 w 1593263"/>
              <a:gd name="connsiteY5" fmla="*/ 1037362 h 1037362"/>
              <a:gd name="connsiteX6" fmla="*/ 1593264 w 1593263"/>
              <a:gd name="connsiteY6" fmla="*/ 1018279 h 1037362"/>
              <a:gd name="connsiteX0-1" fmla="*/ 1571341 w 1571341"/>
              <a:gd name="connsiteY0-2" fmla="*/ 1130197 h 1149280"/>
              <a:gd name="connsiteX1-3" fmla="*/ 874839 w 1571341"/>
              <a:gd name="connsiteY1-4" fmla="*/ 919308 h 1149280"/>
              <a:gd name="connsiteX2-5" fmla="*/ 61053 w 1571341"/>
              <a:gd name="connsiteY2-6" fmla="*/ 520289 h 1149280"/>
              <a:gd name="connsiteX3-7" fmla="*/ 346817 w 1571341"/>
              <a:gd name="connsiteY3-8" fmla="*/ 0 h 1149280"/>
              <a:gd name="connsiteX4-9" fmla="*/ 39963 w 1571341"/>
              <a:gd name="connsiteY4-10" fmla="*/ 516343 h 1149280"/>
              <a:gd name="connsiteX5-11" fmla="*/ 1545271 w 1571341"/>
              <a:gd name="connsiteY5-12" fmla="*/ 1149280 h 1149280"/>
              <a:gd name="connsiteX6-13" fmla="*/ 1571341 w 1571341"/>
              <a:gd name="connsiteY6-14" fmla="*/ 1130197 h 1149280"/>
              <a:gd name="connsiteX0-15" fmla="*/ 1638239 w 1638239"/>
              <a:gd name="connsiteY0-16" fmla="*/ 1130677 h 1149760"/>
              <a:gd name="connsiteX1-17" fmla="*/ 941737 w 1638239"/>
              <a:gd name="connsiteY1-18" fmla="*/ 919788 h 1149760"/>
              <a:gd name="connsiteX2-19" fmla="*/ 127951 w 1638239"/>
              <a:gd name="connsiteY2-20" fmla="*/ 520769 h 1149760"/>
              <a:gd name="connsiteX3-21" fmla="*/ 413715 w 1638239"/>
              <a:gd name="connsiteY3-22" fmla="*/ 480 h 1149760"/>
              <a:gd name="connsiteX4-23" fmla="*/ 36614 w 1638239"/>
              <a:gd name="connsiteY4-24" fmla="*/ 448957 h 1149760"/>
              <a:gd name="connsiteX5-25" fmla="*/ 1612169 w 1638239"/>
              <a:gd name="connsiteY5-26" fmla="*/ 1149760 h 1149760"/>
              <a:gd name="connsiteX6-27" fmla="*/ 1638239 w 1638239"/>
              <a:gd name="connsiteY6-28" fmla="*/ 1130677 h 1149760"/>
              <a:gd name="connsiteX0-29" fmla="*/ 1637630 w 1637630"/>
              <a:gd name="connsiteY0-30" fmla="*/ 1130199 h 1149282"/>
              <a:gd name="connsiteX1-31" fmla="*/ 941128 w 1637630"/>
              <a:gd name="connsiteY1-32" fmla="*/ 919310 h 1149282"/>
              <a:gd name="connsiteX2-33" fmla="*/ 55904 w 1637630"/>
              <a:gd name="connsiteY2-34" fmla="*/ 444091 h 1149282"/>
              <a:gd name="connsiteX3-35" fmla="*/ 413106 w 1637630"/>
              <a:gd name="connsiteY3-36" fmla="*/ 2 h 1149282"/>
              <a:gd name="connsiteX4-37" fmla="*/ 36005 w 1637630"/>
              <a:gd name="connsiteY4-38" fmla="*/ 448479 h 1149282"/>
              <a:gd name="connsiteX5-39" fmla="*/ 1611560 w 1637630"/>
              <a:gd name="connsiteY5-40" fmla="*/ 1149282 h 1149282"/>
              <a:gd name="connsiteX6-41" fmla="*/ 1637630 w 1637630"/>
              <a:gd name="connsiteY6-42" fmla="*/ 1130199 h 1149282"/>
              <a:gd name="connsiteX0-43" fmla="*/ 1637630 w 1637630"/>
              <a:gd name="connsiteY0-44" fmla="*/ 1130199 h 1149282"/>
              <a:gd name="connsiteX1-45" fmla="*/ 960178 w 1637630"/>
              <a:gd name="connsiteY1-46" fmla="*/ 906214 h 1149282"/>
              <a:gd name="connsiteX2-47" fmla="*/ 55904 w 1637630"/>
              <a:gd name="connsiteY2-48" fmla="*/ 444091 h 1149282"/>
              <a:gd name="connsiteX3-49" fmla="*/ 413106 w 1637630"/>
              <a:gd name="connsiteY3-50" fmla="*/ 2 h 1149282"/>
              <a:gd name="connsiteX4-51" fmla="*/ 36005 w 1637630"/>
              <a:gd name="connsiteY4-52" fmla="*/ 448479 h 1149282"/>
              <a:gd name="connsiteX5-53" fmla="*/ 1611560 w 1637630"/>
              <a:gd name="connsiteY5-54" fmla="*/ 1149282 h 1149282"/>
              <a:gd name="connsiteX6-55" fmla="*/ 1637630 w 1637630"/>
              <a:gd name="connsiteY6-56" fmla="*/ 1130199 h 1149282"/>
              <a:gd name="connsiteX0-57" fmla="*/ 1648174 w 1648174"/>
              <a:gd name="connsiteY0-58" fmla="*/ 1079003 h 1098086"/>
              <a:gd name="connsiteX1-59" fmla="*/ 970722 w 1648174"/>
              <a:gd name="connsiteY1-60" fmla="*/ 855018 h 1098086"/>
              <a:gd name="connsiteX2-61" fmla="*/ 66448 w 1648174"/>
              <a:gd name="connsiteY2-62" fmla="*/ 392895 h 1098086"/>
              <a:gd name="connsiteX3-63" fmla="*/ 270059 w 1648174"/>
              <a:gd name="connsiteY3-64" fmla="*/ 3 h 1098086"/>
              <a:gd name="connsiteX4-65" fmla="*/ 46549 w 1648174"/>
              <a:gd name="connsiteY4-66" fmla="*/ 397283 h 1098086"/>
              <a:gd name="connsiteX5-67" fmla="*/ 1622104 w 1648174"/>
              <a:gd name="connsiteY5-68" fmla="*/ 1098086 h 1098086"/>
              <a:gd name="connsiteX6-69" fmla="*/ 1648174 w 1648174"/>
              <a:gd name="connsiteY6-70" fmla="*/ 1079003 h 1098086"/>
              <a:gd name="connsiteX0-71" fmla="*/ 1648174 w 1648174"/>
              <a:gd name="connsiteY0-72" fmla="*/ 1079003 h 1098086"/>
              <a:gd name="connsiteX1-73" fmla="*/ 970722 w 1648174"/>
              <a:gd name="connsiteY1-74" fmla="*/ 855018 h 1098086"/>
              <a:gd name="connsiteX2-75" fmla="*/ 66448 w 1648174"/>
              <a:gd name="connsiteY2-76" fmla="*/ 392895 h 1098086"/>
              <a:gd name="connsiteX3-77" fmla="*/ 270059 w 1648174"/>
              <a:gd name="connsiteY3-78" fmla="*/ 3 h 1098086"/>
              <a:gd name="connsiteX4-79" fmla="*/ 46549 w 1648174"/>
              <a:gd name="connsiteY4-80" fmla="*/ 397283 h 1098086"/>
              <a:gd name="connsiteX5-81" fmla="*/ 1622104 w 1648174"/>
              <a:gd name="connsiteY5-82" fmla="*/ 1098086 h 1098086"/>
              <a:gd name="connsiteX6-83" fmla="*/ 1648174 w 1648174"/>
              <a:gd name="connsiteY6-84" fmla="*/ 1079003 h 10980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48174" h="1098086">
                <a:moveTo>
                  <a:pt x="1648174" y="1079003"/>
                </a:moveTo>
                <a:cubicBezTo>
                  <a:pt x="1648174" y="1079003"/>
                  <a:pt x="1238881" y="958279"/>
                  <a:pt x="970722" y="855018"/>
                </a:cubicBezTo>
                <a:cubicBezTo>
                  <a:pt x="673764" y="740667"/>
                  <a:pt x="191583" y="543129"/>
                  <a:pt x="66448" y="392895"/>
                </a:cubicBezTo>
                <a:cubicBezTo>
                  <a:pt x="-127581" y="167680"/>
                  <a:pt x="273375" y="-728"/>
                  <a:pt x="270059" y="3"/>
                </a:cubicBezTo>
                <a:cubicBezTo>
                  <a:pt x="266743" y="734"/>
                  <a:pt x="-133537" y="150065"/>
                  <a:pt x="46549" y="397283"/>
                </a:cubicBezTo>
                <a:cubicBezTo>
                  <a:pt x="258095" y="687749"/>
                  <a:pt x="1622104" y="1098086"/>
                  <a:pt x="1622104" y="1098086"/>
                </a:cubicBezTo>
                <a:lnTo>
                  <a:pt x="1648174" y="1079003"/>
                </a:lnTo>
                <a:close/>
              </a:path>
            </a:pathLst>
          </a:custGeom>
          <a:gradFill flip="none" rotWithShape="1">
            <a:gsLst>
              <a:gs pos="92000">
                <a:schemeClr val="accent1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  <a:alpha val="38000"/>
                </a:schemeClr>
              </a:gs>
            </a:gsLst>
            <a:lin ang="0" scaled="1"/>
            <a:tileRect/>
          </a:gradFill>
          <a:ln w="702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76" name="图形 75"/>
          <p:cNvPicPr>
            <a:picLocks noChangeAspect="1"/>
          </p:cNvPicPr>
          <p:nvPr userDrawn="1">
            <p:custDataLst>
              <p:tags r:id="rId67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 l="2200" t="10909" b="13552"/>
          <a:stretch>
            <a:fillRect/>
          </a:stretch>
        </p:blipFill>
        <p:spPr>
          <a:xfrm>
            <a:off x="9670415" y="3765550"/>
            <a:ext cx="575310" cy="566420"/>
          </a:xfrm>
          <a:custGeom>
            <a:avLst/>
            <a:gdLst>
              <a:gd name="connsiteX0" fmla="*/ 0 w 493621"/>
              <a:gd name="connsiteY0" fmla="*/ 0 h 486084"/>
              <a:gd name="connsiteX1" fmla="*/ 52199 w 493621"/>
              <a:gd name="connsiteY1" fmla="*/ 15764 h 486084"/>
              <a:gd name="connsiteX2" fmla="*/ 486319 w 493621"/>
              <a:gd name="connsiteY2" fmla="*/ 129279 h 486084"/>
              <a:gd name="connsiteX3" fmla="*/ 493621 w 493621"/>
              <a:gd name="connsiteY3" fmla="*/ 130826 h 486084"/>
              <a:gd name="connsiteX4" fmla="*/ 493621 w 493621"/>
              <a:gd name="connsiteY4" fmla="*/ 486084 h 486084"/>
              <a:gd name="connsiteX5" fmla="*/ 406970 w 493621"/>
              <a:gd name="connsiteY5" fmla="*/ 467935 h 486084"/>
              <a:gd name="connsiteX6" fmla="*/ 216476 w 493621"/>
              <a:gd name="connsiteY6" fmla="*/ 421974 h 486084"/>
              <a:gd name="connsiteX7" fmla="*/ 0 w 493621"/>
              <a:gd name="connsiteY7" fmla="*/ 361601 h 48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621" h="486084">
                <a:moveTo>
                  <a:pt x="0" y="0"/>
                </a:moveTo>
                <a:lnTo>
                  <a:pt x="52199" y="15764"/>
                </a:lnTo>
                <a:cubicBezTo>
                  <a:pt x="193175" y="56542"/>
                  <a:pt x="342180" y="95992"/>
                  <a:pt x="486319" y="129279"/>
                </a:cubicBezTo>
                <a:lnTo>
                  <a:pt x="493621" y="130826"/>
                </a:lnTo>
                <a:lnTo>
                  <a:pt x="493621" y="486084"/>
                </a:lnTo>
                <a:lnTo>
                  <a:pt x="406970" y="467935"/>
                </a:lnTo>
                <a:cubicBezTo>
                  <a:pt x="344198" y="453717"/>
                  <a:pt x="280340" y="438262"/>
                  <a:pt x="216476" y="421974"/>
                </a:cubicBezTo>
                <a:lnTo>
                  <a:pt x="0" y="361601"/>
                </a:lnTo>
                <a:close/>
              </a:path>
            </a:pathLst>
          </a:custGeom>
        </p:spPr>
      </p:pic>
      <p:pic>
        <p:nvPicPr>
          <p:cNvPr id="77" name="图形 76"/>
          <p:cNvPicPr>
            <a:picLocks noChangeAspect="1"/>
          </p:cNvPicPr>
          <p:nvPr userDrawn="1">
            <p:custDataLst>
              <p:tags r:id="rId68"/>
            </p:custDataLst>
          </p:nvPr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rcRect l="5573" t="11708" r="5209" b="41643"/>
          <a:stretch>
            <a:fillRect/>
          </a:stretch>
        </p:blipFill>
        <p:spPr>
          <a:xfrm>
            <a:off x="9707245" y="3893820"/>
            <a:ext cx="501015" cy="334010"/>
          </a:xfrm>
          <a:custGeom>
            <a:avLst/>
            <a:gdLst>
              <a:gd name="connsiteX0" fmla="*/ 442697 w 445635"/>
              <a:gd name="connsiteY0" fmla="*/ 117479 h 297067"/>
              <a:gd name="connsiteX1" fmla="*/ 445635 w 445635"/>
              <a:gd name="connsiteY1" fmla="*/ 118205 h 297067"/>
              <a:gd name="connsiteX2" fmla="*/ 445635 w 445635"/>
              <a:gd name="connsiteY2" fmla="*/ 297067 h 297067"/>
              <a:gd name="connsiteX3" fmla="*/ 442697 w 445635"/>
              <a:gd name="connsiteY3" fmla="*/ 296452 h 297067"/>
              <a:gd name="connsiteX4" fmla="*/ 433099 w 445635"/>
              <a:gd name="connsiteY4" fmla="*/ 115106 h 297067"/>
              <a:gd name="connsiteX5" fmla="*/ 437568 w 445635"/>
              <a:gd name="connsiteY5" fmla="*/ 116211 h 297067"/>
              <a:gd name="connsiteX6" fmla="*/ 437568 w 445635"/>
              <a:gd name="connsiteY6" fmla="*/ 295378 h 297067"/>
              <a:gd name="connsiteX7" fmla="*/ 433099 w 445635"/>
              <a:gd name="connsiteY7" fmla="*/ 294442 h 297067"/>
              <a:gd name="connsiteX8" fmla="*/ 418489 w 445635"/>
              <a:gd name="connsiteY8" fmla="*/ 111495 h 297067"/>
              <a:gd name="connsiteX9" fmla="*/ 423113 w 445635"/>
              <a:gd name="connsiteY9" fmla="*/ 112638 h 297067"/>
              <a:gd name="connsiteX10" fmla="*/ 423113 w 445635"/>
              <a:gd name="connsiteY10" fmla="*/ 292350 h 297067"/>
              <a:gd name="connsiteX11" fmla="*/ 418489 w 445635"/>
              <a:gd name="connsiteY11" fmla="*/ 291381 h 297067"/>
              <a:gd name="connsiteX12" fmla="*/ 399371 w 445635"/>
              <a:gd name="connsiteY12" fmla="*/ 106769 h 297067"/>
              <a:gd name="connsiteX13" fmla="*/ 403878 w 445635"/>
              <a:gd name="connsiteY13" fmla="*/ 107883 h 297067"/>
              <a:gd name="connsiteX14" fmla="*/ 403878 w 445635"/>
              <a:gd name="connsiteY14" fmla="*/ 288321 h 297067"/>
              <a:gd name="connsiteX15" fmla="*/ 399371 w 445635"/>
              <a:gd name="connsiteY15" fmla="*/ 287377 h 297067"/>
              <a:gd name="connsiteX16" fmla="*/ 380254 w 445635"/>
              <a:gd name="connsiteY16" fmla="*/ 102043 h 297067"/>
              <a:gd name="connsiteX17" fmla="*/ 394203 w 445635"/>
              <a:gd name="connsiteY17" fmla="*/ 105491 h 297067"/>
              <a:gd name="connsiteX18" fmla="*/ 394203 w 445635"/>
              <a:gd name="connsiteY18" fmla="*/ 286295 h 297067"/>
              <a:gd name="connsiteX19" fmla="*/ 380254 w 445635"/>
              <a:gd name="connsiteY19" fmla="*/ 283373 h 297067"/>
              <a:gd name="connsiteX20" fmla="*/ 365915 w 445635"/>
              <a:gd name="connsiteY20" fmla="*/ 98499 h 297067"/>
              <a:gd name="connsiteX21" fmla="*/ 370229 w 445635"/>
              <a:gd name="connsiteY21" fmla="*/ 99565 h 297067"/>
              <a:gd name="connsiteX22" fmla="*/ 370229 w 445635"/>
              <a:gd name="connsiteY22" fmla="*/ 281273 h 297067"/>
              <a:gd name="connsiteX23" fmla="*/ 367081 w 445635"/>
              <a:gd name="connsiteY23" fmla="*/ 280614 h 297067"/>
              <a:gd name="connsiteX24" fmla="*/ 365915 w 445635"/>
              <a:gd name="connsiteY24" fmla="*/ 280332 h 297067"/>
              <a:gd name="connsiteX25" fmla="*/ 341630 w 445635"/>
              <a:gd name="connsiteY25" fmla="*/ 92496 h 297067"/>
              <a:gd name="connsiteX26" fmla="*/ 355778 w 445635"/>
              <a:gd name="connsiteY26" fmla="*/ 95993 h 297067"/>
              <a:gd name="connsiteX27" fmla="*/ 355796 w 445635"/>
              <a:gd name="connsiteY27" fmla="*/ 277891 h 297067"/>
              <a:gd name="connsiteX28" fmla="*/ 341630 w 445635"/>
              <a:gd name="connsiteY28" fmla="*/ 274473 h 297067"/>
              <a:gd name="connsiteX29" fmla="*/ 332110 w 445635"/>
              <a:gd name="connsiteY29" fmla="*/ 90143 h 297067"/>
              <a:gd name="connsiteX30" fmla="*/ 336501 w 445635"/>
              <a:gd name="connsiteY30" fmla="*/ 91228 h 297067"/>
              <a:gd name="connsiteX31" fmla="*/ 336501 w 445635"/>
              <a:gd name="connsiteY31" fmla="*/ 273236 h 297067"/>
              <a:gd name="connsiteX32" fmla="*/ 332110 w 445635"/>
              <a:gd name="connsiteY32" fmla="*/ 272176 h 297067"/>
              <a:gd name="connsiteX33" fmla="*/ 322396 w 445635"/>
              <a:gd name="connsiteY33" fmla="*/ 87741 h 297067"/>
              <a:gd name="connsiteX34" fmla="*/ 326942 w 445635"/>
              <a:gd name="connsiteY34" fmla="*/ 88865 h 297067"/>
              <a:gd name="connsiteX35" fmla="*/ 326942 w 445635"/>
              <a:gd name="connsiteY35" fmla="*/ 270930 h 297067"/>
              <a:gd name="connsiteX36" fmla="*/ 322396 w 445635"/>
              <a:gd name="connsiteY36" fmla="*/ 269833 h 297067"/>
              <a:gd name="connsiteX37" fmla="*/ 298382 w 445635"/>
              <a:gd name="connsiteY37" fmla="*/ 81805 h 297067"/>
              <a:gd name="connsiteX38" fmla="*/ 302773 w 445635"/>
              <a:gd name="connsiteY38" fmla="*/ 82891 h 297067"/>
              <a:gd name="connsiteX39" fmla="*/ 302773 w 445635"/>
              <a:gd name="connsiteY39" fmla="*/ 265098 h 297067"/>
              <a:gd name="connsiteX40" fmla="*/ 298382 w 445635"/>
              <a:gd name="connsiteY40" fmla="*/ 264039 h 297067"/>
              <a:gd name="connsiteX41" fmla="*/ 279070 w 445635"/>
              <a:gd name="connsiteY41" fmla="*/ 77032 h 297067"/>
              <a:gd name="connsiteX42" fmla="*/ 288396 w 445635"/>
              <a:gd name="connsiteY42" fmla="*/ 79337 h 297067"/>
              <a:gd name="connsiteX43" fmla="*/ 288396 w 445635"/>
              <a:gd name="connsiteY43" fmla="*/ 261630 h 297067"/>
              <a:gd name="connsiteX44" fmla="*/ 279070 w 445635"/>
              <a:gd name="connsiteY44" fmla="*/ 259380 h 297067"/>
              <a:gd name="connsiteX45" fmla="*/ 279070 w 445635"/>
              <a:gd name="connsiteY45" fmla="*/ 104333 h 297067"/>
              <a:gd name="connsiteX46" fmla="*/ 264849 w 445635"/>
              <a:gd name="connsiteY46" fmla="*/ 73516 h 297067"/>
              <a:gd name="connsiteX47" fmla="*/ 273941 w 445635"/>
              <a:gd name="connsiteY47" fmla="*/ 75764 h 297067"/>
              <a:gd name="connsiteX48" fmla="*/ 273941 w 445635"/>
              <a:gd name="connsiteY48" fmla="*/ 258142 h 297067"/>
              <a:gd name="connsiteX49" fmla="*/ 264849 w 445635"/>
              <a:gd name="connsiteY49" fmla="*/ 255949 h 297067"/>
              <a:gd name="connsiteX50" fmla="*/ 250200 w 445635"/>
              <a:gd name="connsiteY50" fmla="*/ 69895 h 297067"/>
              <a:gd name="connsiteX51" fmla="*/ 259526 w 445635"/>
              <a:gd name="connsiteY51" fmla="*/ 72201 h 297067"/>
              <a:gd name="connsiteX52" fmla="*/ 259526 w 445635"/>
              <a:gd name="connsiteY52" fmla="*/ 254664 h 297067"/>
              <a:gd name="connsiteX53" fmla="*/ 250200 w 445635"/>
              <a:gd name="connsiteY53" fmla="*/ 252414 h 297067"/>
              <a:gd name="connsiteX54" fmla="*/ 231121 w 445635"/>
              <a:gd name="connsiteY54" fmla="*/ 64681 h 297067"/>
              <a:gd name="connsiteX55" fmla="*/ 240213 w 445635"/>
              <a:gd name="connsiteY55" fmla="*/ 67190 h 297067"/>
              <a:gd name="connsiteX56" fmla="*/ 240213 w 445635"/>
              <a:gd name="connsiteY56" fmla="*/ 250005 h 297067"/>
              <a:gd name="connsiteX57" fmla="*/ 231121 w 445635"/>
              <a:gd name="connsiteY57" fmla="*/ 247811 h 297067"/>
              <a:gd name="connsiteX58" fmla="*/ 221367 w 445635"/>
              <a:gd name="connsiteY58" fmla="*/ 61990 h 297067"/>
              <a:gd name="connsiteX59" fmla="*/ 225836 w 445635"/>
              <a:gd name="connsiteY59" fmla="*/ 63223 h 297067"/>
              <a:gd name="connsiteX60" fmla="*/ 225836 w 445635"/>
              <a:gd name="connsiteY60" fmla="*/ 246536 h 297067"/>
              <a:gd name="connsiteX61" fmla="*/ 221367 w 445635"/>
              <a:gd name="connsiteY61" fmla="*/ 245458 h 297067"/>
              <a:gd name="connsiteX62" fmla="*/ 211614 w 445635"/>
              <a:gd name="connsiteY62" fmla="*/ 59299 h 297067"/>
              <a:gd name="connsiteX63" fmla="*/ 216200 w 445635"/>
              <a:gd name="connsiteY63" fmla="*/ 60564 h 297067"/>
              <a:gd name="connsiteX64" fmla="*/ 216200 w 445635"/>
              <a:gd name="connsiteY64" fmla="*/ 244211 h 297067"/>
              <a:gd name="connsiteX65" fmla="*/ 211614 w 445635"/>
              <a:gd name="connsiteY65" fmla="*/ 243105 h 297067"/>
              <a:gd name="connsiteX66" fmla="*/ 202094 w 445635"/>
              <a:gd name="connsiteY66" fmla="*/ 56672 h 297067"/>
              <a:gd name="connsiteX67" fmla="*/ 206447 w 445635"/>
              <a:gd name="connsiteY67" fmla="*/ 57873 h 297067"/>
              <a:gd name="connsiteX68" fmla="*/ 206447 w 445635"/>
              <a:gd name="connsiteY68" fmla="*/ 241858 h 297067"/>
              <a:gd name="connsiteX69" fmla="*/ 202094 w 445635"/>
              <a:gd name="connsiteY69" fmla="*/ 240808 h 297067"/>
              <a:gd name="connsiteX70" fmla="*/ 182861 w 445635"/>
              <a:gd name="connsiteY70" fmla="*/ 51365 h 297067"/>
              <a:gd name="connsiteX71" fmla="*/ 197083 w 445635"/>
              <a:gd name="connsiteY71" fmla="*/ 55289 h 297067"/>
              <a:gd name="connsiteX72" fmla="*/ 197083 w 445635"/>
              <a:gd name="connsiteY72" fmla="*/ 239599 h 297067"/>
              <a:gd name="connsiteX73" fmla="*/ 194386 w 445635"/>
              <a:gd name="connsiteY73" fmla="*/ 238948 h 297067"/>
              <a:gd name="connsiteX74" fmla="*/ 182861 w 445635"/>
              <a:gd name="connsiteY74" fmla="*/ 235734 h 297067"/>
              <a:gd name="connsiteX75" fmla="*/ 168483 w 445635"/>
              <a:gd name="connsiteY75" fmla="*/ 47397 h 297067"/>
              <a:gd name="connsiteX76" fmla="*/ 172719 w 445635"/>
              <a:gd name="connsiteY76" fmla="*/ 48566 h 297067"/>
              <a:gd name="connsiteX77" fmla="*/ 172719 w 445635"/>
              <a:gd name="connsiteY77" fmla="*/ 232906 h 297067"/>
              <a:gd name="connsiteX78" fmla="*/ 168483 w 445635"/>
              <a:gd name="connsiteY78" fmla="*/ 231724 h 297067"/>
              <a:gd name="connsiteX79" fmla="*/ 144353 w 445635"/>
              <a:gd name="connsiteY79" fmla="*/ 40739 h 297067"/>
              <a:gd name="connsiteX80" fmla="*/ 163199 w 445635"/>
              <a:gd name="connsiteY80" fmla="*/ 45939 h 297067"/>
              <a:gd name="connsiteX81" fmla="*/ 163199 w 445635"/>
              <a:gd name="connsiteY81" fmla="*/ 230250 h 297067"/>
              <a:gd name="connsiteX82" fmla="*/ 144353 w 445635"/>
              <a:gd name="connsiteY82" fmla="*/ 224994 h 297067"/>
              <a:gd name="connsiteX83" fmla="*/ 130131 w 445635"/>
              <a:gd name="connsiteY83" fmla="*/ 36815 h 297067"/>
              <a:gd name="connsiteX84" fmla="*/ 139224 w 445635"/>
              <a:gd name="connsiteY84" fmla="*/ 39324 h 297067"/>
              <a:gd name="connsiteX85" fmla="*/ 139224 w 445635"/>
              <a:gd name="connsiteY85" fmla="*/ 223564 h 297067"/>
              <a:gd name="connsiteX86" fmla="*/ 130131 w 445635"/>
              <a:gd name="connsiteY86" fmla="*/ 221028 h 297067"/>
              <a:gd name="connsiteX87" fmla="*/ 115677 w 445635"/>
              <a:gd name="connsiteY87" fmla="*/ 32827 h 297067"/>
              <a:gd name="connsiteX88" fmla="*/ 119952 w 445635"/>
              <a:gd name="connsiteY88" fmla="*/ 34006 h 297067"/>
              <a:gd name="connsiteX89" fmla="*/ 119952 w 445635"/>
              <a:gd name="connsiteY89" fmla="*/ 218189 h 297067"/>
              <a:gd name="connsiteX90" fmla="*/ 115677 w 445635"/>
              <a:gd name="connsiteY90" fmla="*/ 216997 h 297067"/>
              <a:gd name="connsiteX91" fmla="*/ 96326 w 445635"/>
              <a:gd name="connsiteY91" fmla="*/ 27487 h 297067"/>
              <a:gd name="connsiteX92" fmla="*/ 105496 w 445635"/>
              <a:gd name="connsiteY92" fmla="*/ 30017 h 297067"/>
              <a:gd name="connsiteX93" fmla="*/ 105496 w 445635"/>
              <a:gd name="connsiteY93" fmla="*/ 214157 h 297067"/>
              <a:gd name="connsiteX94" fmla="*/ 96326 w 445635"/>
              <a:gd name="connsiteY94" fmla="*/ 211600 h 297067"/>
              <a:gd name="connsiteX95" fmla="*/ 76820 w 445635"/>
              <a:gd name="connsiteY95" fmla="*/ 22105 h 297067"/>
              <a:gd name="connsiteX96" fmla="*/ 86245 w 445635"/>
              <a:gd name="connsiteY96" fmla="*/ 24705 h 297067"/>
              <a:gd name="connsiteX97" fmla="*/ 86223 w 445635"/>
              <a:gd name="connsiteY97" fmla="*/ 208782 h 297067"/>
              <a:gd name="connsiteX98" fmla="*/ 76820 w 445635"/>
              <a:gd name="connsiteY98" fmla="*/ 206160 h 297067"/>
              <a:gd name="connsiteX99" fmla="*/ 57780 w 445635"/>
              <a:gd name="connsiteY99" fmla="*/ 16851 h 297067"/>
              <a:gd name="connsiteX100" fmla="*/ 71901 w 445635"/>
              <a:gd name="connsiteY100" fmla="*/ 20747 h 297067"/>
              <a:gd name="connsiteX101" fmla="*/ 71918 w 445635"/>
              <a:gd name="connsiteY101" fmla="*/ 204793 h 297067"/>
              <a:gd name="connsiteX102" fmla="*/ 57780 w 445635"/>
              <a:gd name="connsiteY102" fmla="*/ 200850 h 297067"/>
              <a:gd name="connsiteX103" fmla="*/ 43325 w 445635"/>
              <a:gd name="connsiteY103" fmla="*/ 12863 h 297067"/>
              <a:gd name="connsiteX104" fmla="*/ 47755 w 445635"/>
              <a:gd name="connsiteY104" fmla="*/ 14085 h 297067"/>
              <a:gd name="connsiteX105" fmla="*/ 47755 w 445635"/>
              <a:gd name="connsiteY105" fmla="*/ 198054 h 297067"/>
              <a:gd name="connsiteX106" fmla="*/ 43325 w 445635"/>
              <a:gd name="connsiteY106" fmla="*/ 196818 h 297067"/>
              <a:gd name="connsiteX107" fmla="*/ 28871 w 445635"/>
              <a:gd name="connsiteY107" fmla="*/ 8719 h 297067"/>
              <a:gd name="connsiteX108" fmla="*/ 34811 w 445635"/>
              <a:gd name="connsiteY108" fmla="*/ 10513 h 297067"/>
              <a:gd name="connsiteX109" fmla="*/ 38157 w 445635"/>
              <a:gd name="connsiteY109" fmla="*/ 11437 h 297067"/>
              <a:gd name="connsiteX110" fmla="*/ 38157 w 445635"/>
              <a:gd name="connsiteY110" fmla="*/ 195377 h 297067"/>
              <a:gd name="connsiteX111" fmla="*/ 28871 w 445635"/>
              <a:gd name="connsiteY111" fmla="*/ 192787 h 297067"/>
              <a:gd name="connsiteX112" fmla="*/ 19311 w 445635"/>
              <a:gd name="connsiteY112" fmla="*/ 5832 h 297067"/>
              <a:gd name="connsiteX113" fmla="*/ 23508 w 445635"/>
              <a:gd name="connsiteY113" fmla="*/ 7100 h 297067"/>
              <a:gd name="connsiteX114" fmla="*/ 23508 w 445635"/>
              <a:gd name="connsiteY114" fmla="*/ 191292 h 297067"/>
              <a:gd name="connsiteX115" fmla="*/ 19311 w 445635"/>
              <a:gd name="connsiteY115" fmla="*/ 190121 h 297067"/>
              <a:gd name="connsiteX116" fmla="*/ 0 w 445635"/>
              <a:gd name="connsiteY116" fmla="*/ 0 h 297067"/>
              <a:gd name="connsiteX117" fmla="*/ 4391 w 445635"/>
              <a:gd name="connsiteY117" fmla="*/ 1326 h 297067"/>
              <a:gd name="connsiteX118" fmla="*/ 4391 w 445635"/>
              <a:gd name="connsiteY118" fmla="*/ 185960 h 297067"/>
              <a:gd name="connsiteX119" fmla="*/ 0 w 445635"/>
              <a:gd name="connsiteY119" fmla="*/ 184735 h 29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45635" h="297067">
                <a:moveTo>
                  <a:pt x="442697" y="117479"/>
                </a:moveTo>
                <a:lnTo>
                  <a:pt x="445635" y="118205"/>
                </a:lnTo>
                <a:lnTo>
                  <a:pt x="445635" y="297067"/>
                </a:lnTo>
                <a:lnTo>
                  <a:pt x="442697" y="296452"/>
                </a:lnTo>
                <a:close/>
                <a:moveTo>
                  <a:pt x="433099" y="115106"/>
                </a:moveTo>
                <a:lnTo>
                  <a:pt x="437568" y="116211"/>
                </a:lnTo>
                <a:lnTo>
                  <a:pt x="437568" y="295378"/>
                </a:lnTo>
                <a:lnTo>
                  <a:pt x="433099" y="294442"/>
                </a:lnTo>
                <a:close/>
                <a:moveTo>
                  <a:pt x="418489" y="111495"/>
                </a:moveTo>
                <a:lnTo>
                  <a:pt x="423113" y="112638"/>
                </a:lnTo>
                <a:lnTo>
                  <a:pt x="423113" y="292350"/>
                </a:lnTo>
                <a:lnTo>
                  <a:pt x="418489" y="291381"/>
                </a:lnTo>
                <a:close/>
                <a:moveTo>
                  <a:pt x="399371" y="106769"/>
                </a:moveTo>
                <a:lnTo>
                  <a:pt x="403878" y="107883"/>
                </a:lnTo>
                <a:lnTo>
                  <a:pt x="403878" y="288321"/>
                </a:lnTo>
                <a:lnTo>
                  <a:pt x="399371" y="287377"/>
                </a:lnTo>
                <a:close/>
                <a:moveTo>
                  <a:pt x="380254" y="102043"/>
                </a:moveTo>
                <a:lnTo>
                  <a:pt x="394203" y="105491"/>
                </a:lnTo>
                <a:lnTo>
                  <a:pt x="394203" y="286295"/>
                </a:lnTo>
                <a:lnTo>
                  <a:pt x="380254" y="283373"/>
                </a:lnTo>
                <a:close/>
                <a:moveTo>
                  <a:pt x="365915" y="98499"/>
                </a:moveTo>
                <a:lnTo>
                  <a:pt x="370229" y="99565"/>
                </a:lnTo>
                <a:lnTo>
                  <a:pt x="370229" y="281273"/>
                </a:lnTo>
                <a:lnTo>
                  <a:pt x="367081" y="280614"/>
                </a:lnTo>
                <a:lnTo>
                  <a:pt x="365915" y="280332"/>
                </a:lnTo>
                <a:close/>
                <a:moveTo>
                  <a:pt x="341630" y="92496"/>
                </a:moveTo>
                <a:lnTo>
                  <a:pt x="355778" y="95993"/>
                </a:lnTo>
                <a:lnTo>
                  <a:pt x="355796" y="277891"/>
                </a:lnTo>
                <a:lnTo>
                  <a:pt x="341630" y="274473"/>
                </a:lnTo>
                <a:close/>
                <a:moveTo>
                  <a:pt x="332110" y="90143"/>
                </a:moveTo>
                <a:lnTo>
                  <a:pt x="336501" y="91228"/>
                </a:lnTo>
                <a:lnTo>
                  <a:pt x="336501" y="273236"/>
                </a:lnTo>
                <a:lnTo>
                  <a:pt x="332110" y="272176"/>
                </a:lnTo>
                <a:close/>
                <a:moveTo>
                  <a:pt x="322396" y="87741"/>
                </a:moveTo>
                <a:lnTo>
                  <a:pt x="326942" y="88865"/>
                </a:lnTo>
                <a:lnTo>
                  <a:pt x="326942" y="270930"/>
                </a:lnTo>
                <a:lnTo>
                  <a:pt x="322396" y="269833"/>
                </a:lnTo>
                <a:close/>
                <a:moveTo>
                  <a:pt x="298382" y="81805"/>
                </a:moveTo>
                <a:lnTo>
                  <a:pt x="302773" y="82891"/>
                </a:lnTo>
                <a:lnTo>
                  <a:pt x="302773" y="265098"/>
                </a:lnTo>
                <a:lnTo>
                  <a:pt x="298382" y="264039"/>
                </a:lnTo>
                <a:close/>
                <a:moveTo>
                  <a:pt x="279070" y="77032"/>
                </a:moveTo>
                <a:lnTo>
                  <a:pt x="288396" y="79337"/>
                </a:lnTo>
                <a:lnTo>
                  <a:pt x="288396" y="261630"/>
                </a:lnTo>
                <a:lnTo>
                  <a:pt x="279070" y="259380"/>
                </a:lnTo>
                <a:lnTo>
                  <a:pt x="279070" y="104333"/>
                </a:lnTo>
                <a:close/>
                <a:moveTo>
                  <a:pt x="264849" y="73516"/>
                </a:moveTo>
                <a:lnTo>
                  <a:pt x="273941" y="75764"/>
                </a:lnTo>
                <a:lnTo>
                  <a:pt x="273941" y="258142"/>
                </a:lnTo>
                <a:lnTo>
                  <a:pt x="264849" y="255949"/>
                </a:lnTo>
                <a:close/>
                <a:moveTo>
                  <a:pt x="250200" y="69895"/>
                </a:moveTo>
                <a:lnTo>
                  <a:pt x="259526" y="72201"/>
                </a:lnTo>
                <a:lnTo>
                  <a:pt x="259526" y="254664"/>
                </a:lnTo>
                <a:lnTo>
                  <a:pt x="250200" y="252414"/>
                </a:lnTo>
                <a:close/>
                <a:moveTo>
                  <a:pt x="231121" y="64681"/>
                </a:moveTo>
                <a:lnTo>
                  <a:pt x="240213" y="67190"/>
                </a:lnTo>
                <a:lnTo>
                  <a:pt x="240213" y="250005"/>
                </a:lnTo>
                <a:lnTo>
                  <a:pt x="231121" y="247811"/>
                </a:lnTo>
                <a:close/>
                <a:moveTo>
                  <a:pt x="221367" y="61990"/>
                </a:moveTo>
                <a:lnTo>
                  <a:pt x="225836" y="63223"/>
                </a:lnTo>
                <a:lnTo>
                  <a:pt x="225836" y="246536"/>
                </a:lnTo>
                <a:lnTo>
                  <a:pt x="221367" y="245458"/>
                </a:lnTo>
                <a:close/>
                <a:moveTo>
                  <a:pt x="211614" y="59299"/>
                </a:moveTo>
                <a:lnTo>
                  <a:pt x="216200" y="60564"/>
                </a:lnTo>
                <a:lnTo>
                  <a:pt x="216200" y="244211"/>
                </a:lnTo>
                <a:lnTo>
                  <a:pt x="211614" y="243105"/>
                </a:lnTo>
                <a:close/>
                <a:moveTo>
                  <a:pt x="202094" y="56672"/>
                </a:moveTo>
                <a:lnTo>
                  <a:pt x="206447" y="57873"/>
                </a:lnTo>
                <a:lnTo>
                  <a:pt x="206447" y="241858"/>
                </a:lnTo>
                <a:lnTo>
                  <a:pt x="202094" y="240808"/>
                </a:lnTo>
                <a:close/>
                <a:moveTo>
                  <a:pt x="182861" y="51365"/>
                </a:moveTo>
                <a:lnTo>
                  <a:pt x="197083" y="55289"/>
                </a:lnTo>
                <a:lnTo>
                  <a:pt x="197083" y="239599"/>
                </a:lnTo>
                <a:lnTo>
                  <a:pt x="194386" y="238948"/>
                </a:lnTo>
                <a:lnTo>
                  <a:pt x="182861" y="235734"/>
                </a:lnTo>
                <a:close/>
                <a:moveTo>
                  <a:pt x="168483" y="47397"/>
                </a:moveTo>
                <a:lnTo>
                  <a:pt x="172719" y="48566"/>
                </a:lnTo>
                <a:lnTo>
                  <a:pt x="172719" y="232906"/>
                </a:lnTo>
                <a:lnTo>
                  <a:pt x="168483" y="231724"/>
                </a:lnTo>
                <a:close/>
                <a:moveTo>
                  <a:pt x="144353" y="40739"/>
                </a:moveTo>
                <a:lnTo>
                  <a:pt x="163199" y="45939"/>
                </a:lnTo>
                <a:lnTo>
                  <a:pt x="163199" y="230250"/>
                </a:lnTo>
                <a:lnTo>
                  <a:pt x="144353" y="224994"/>
                </a:lnTo>
                <a:close/>
                <a:moveTo>
                  <a:pt x="130131" y="36815"/>
                </a:moveTo>
                <a:lnTo>
                  <a:pt x="139224" y="39324"/>
                </a:lnTo>
                <a:lnTo>
                  <a:pt x="139224" y="223564"/>
                </a:lnTo>
                <a:lnTo>
                  <a:pt x="130131" y="221028"/>
                </a:lnTo>
                <a:close/>
                <a:moveTo>
                  <a:pt x="115677" y="32827"/>
                </a:moveTo>
                <a:lnTo>
                  <a:pt x="119952" y="34006"/>
                </a:lnTo>
                <a:lnTo>
                  <a:pt x="119952" y="218189"/>
                </a:lnTo>
                <a:lnTo>
                  <a:pt x="115677" y="216997"/>
                </a:lnTo>
                <a:close/>
                <a:moveTo>
                  <a:pt x="96326" y="27487"/>
                </a:moveTo>
                <a:lnTo>
                  <a:pt x="105496" y="30017"/>
                </a:lnTo>
                <a:lnTo>
                  <a:pt x="105496" y="214157"/>
                </a:lnTo>
                <a:lnTo>
                  <a:pt x="96326" y="211600"/>
                </a:lnTo>
                <a:close/>
                <a:moveTo>
                  <a:pt x="76820" y="22105"/>
                </a:moveTo>
                <a:lnTo>
                  <a:pt x="86245" y="24705"/>
                </a:lnTo>
                <a:lnTo>
                  <a:pt x="86223" y="208782"/>
                </a:lnTo>
                <a:lnTo>
                  <a:pt x="76820" y="206160"/>
                </a:lnTo>
                <a:close/>
                <a:moveTo>
                  <a:pt x="57780" y="16851"/>
                </a:moveTo>
                <a:lnTo>
                  <a:pt x="71901" y="20747"/>
                </a:lnTo>
                <a:lnTo>
                  <a:pt x="71918" y="204793"/>
                </a:lnTo>
                <a:lnTo>
                  <a:pt x="57780" y="200850"/>
                </a:lnTo>
                <a:close/>
                <a:moveTo>
                  <a:pt x="43325" y="12863"/>
                </a:moveTo>
                <a:lnTo>
                  <a:pt x="47755" y="14085"/>
                </a:lnTo>
                <a:lnTo>
                  <a:pt x="47755" y="198054"/>
                </a:lnTo>
                <a:lnTo>
                  <a:pt x="43325" y="196818"/>
                </a:lnTo>
                <a:close/>
                <a:moveTo>
                  <a:pt x="28871" y="8719"/>
                </a:moveTo>
                <a:lnTo>
                  <a:pt x="34811" y="10513"/>
                </a:lnTo>
                <a:lnTo>
                  <a:pt x="38157" y="11437"/>
                </a:lnTo>
                <a:lnTo>
                  <a:pt x="38157" y="195377"/>
                </a:lnTo>
                <a:lnTo>
                  <a:pt x="28871" y="192787"/>
                </a:lnTo>
                <a:close/>
                <a:moveTo>
                  <a:pt x="19311" y="5832"/>
                </a:moveTo>
                <a:lnTo>
                  <a:pt x="23508" y="7100"/>
                </a:lnTo>
                <a:lnTo>
                  <a:pt x="23508" y="191292"/>
                </a:lnTo>
                <a:lnTo>
                  <a:pt x="19311" y="190121"/>
                </a:lnTo>
                <a:close/>
                <a:moveTo>
                  <a:pt x="0" y="0"/>
                </a:moveTo>
                <a:lnTo>
                  <a:pt x="4391" y="1326"/>
                </a:lnTo>
                <a:lnTo>
                  <a:pt x="4391" y="185960"/>
                </a:lnTo>
                <a:lnTo>
                  <a:pt x="0" y="184735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71"/>
            </p:custDataLst>
          </p:nvPr>
        </p:nvSpPr>
        <p:spPr>
          <a:xfrm>
            <a:off x="1271188" y="1596194"/>
            <a:ext cx="5400999" cy="2117035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72"/>
            </p:custDataLst>
          </p:nvPr>
        </p:nvSpPr>
        <p:spPr>
          <a:xfrm>
            <a:off x="1271188" y="3857229"/>
            <a:ext cx="5400999" cy="605735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 spc="15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7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74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75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76"/>
            </p:custDataLst>
          </p:nvPr>
        </p:nvSpPr>
        <p:spPr>
          <a:xfrm>
            <a:off x="1437900" y="4680590"/>
            <a:ext cx="2880000" cy="504000"/>
          </a:xfrm>
        </p:spPr>
        <p:txBody>
          <a:bodyPr wrap="squar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1880">
                <a:schemeClr val="bg2">
                  <a:lumMod val="90000"/>
                </a:schemeClr>
              </a:gs>
              <a:gs pos="52000">
                <a:schemeClr val="bg2"/>
              </a:gs>
              <a:gs pos="0">
                <a:schemeClr val="bg1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>
            <p:custDataLst>
              <p:tags r:id="rId3"/>
            </p:custDataLst>
          </p:nvPr>
        </p:nvSpPr>
        <p:spPr>
          <a:xfrm>
            <a:off x="9701406" y="999037"/>
            <a:ext cx="1430784" cy="2456918"/>
          </a:xfrm>
          <a:custGeom>
            <a:avLst/>
            <a:gdLst>
              <a:gd name="connsiteX0" fmla="*/ 2083856 w 2083915"/>
              <a:gd name="connsiteY0" fmla="*/ 3449420 h 3449419"/>
              <a:gd name="connsiteX1" fmla="*/ 0 w 2083915"/>
              <a:gd name="connsiteY1" fmla="*/ 3449420 h 3449419"/>
              <a:gd name="connsiteX2" fmla="*/ 0 w 2083915"/>
              <a:gd name="connsiteY2" fmla="*/ 47114 h 3449419"/>
              <a:gd name="connsiteX3" fmla="*/ 439821 w 2083915"/>
              <a:gd name="connsiteY3" fmla="*/ 1241 h 3449419"/>
              <a:gd name="connsiteX4" fmla="*/ 2083916 w 2083915"/>
              <a:gd name="connsiteY4" fmla="*/ 433545 h 3449419"/>
              <a:gd name="connsiteX5" fmla="*/ 2083916 w 2083915"/>
              <a:gd name="connsiteY5" fmla="*/ 3449420 h 344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3915" h="3449419">
                <a:moveTo>
                  <a:pt x="2083856" y="3449420"/>
                </a:moveTo>
                <a:lnTo>
                  <a:pt x="0" y="3449420"/>
                </a:lnTo>
                <a:lnTo>
                  <a:pt x="0" y="47114"/>
                </a:lnTo>
                <a:cubicBezTo>
                  <a:pt x="0" y="47114"/>
                  <a:pt x="132966" y="11739"/>
                  <a:pt x="439821" y="1241"/>
                </a:cubicBezTo>
                <a:cubicBezTo>
                  <a:pt x="1408167" y="-26916"/>
                  <a:pt x="2083916" y="433545"/>
                  <a:pt x="2083916" y="433545"/>
                </a:cubicBezTo>
                <a:lnTo>
                  <a:pt x="2083916" y="3449420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  <a:alpha val="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" name="任意多边形: 形状 5"/>
          <p:cNvSpPr/>
          <p:nvPr>
            <p:custDataLst>
              <p:tags r:id="rId4"/>
            </p:custDataLst>
          </p:nvPr>
        </p:nvSpPr>
        <p:spPr>
          <a:xfrm>
            <a:off x="10172332" y="1386826"/>
            <a:ext cx="925131" cy="2069131"/>
          </a:xfrm>
          <a:custGeom>
            <a:avLst/>
            <a:gdLst>
              <a:gd name="connsiteX0" fmla="*/ 0 w 1347440"/>
              <a:gd name="connsiteY0" fmla="*/ 0 h 3594626"/>
              <a:gd name="connsiteX1" fmla="*/ 1347441 w 1347440"/>
              <a:gd name="connsiteY1" fmla="*/ 0 h 3594626"/>
              <a:gd name="connsiteX2" fmla="*/ 1347441 w 1347440"/>
              <a:gd name="connsiteY2" fmla="*/ 3594627 h 3594626"/>
              <a:gd name="connsiteX3" fmla="*/ 0 w 1347440"/>
              <a:gd name="connsiteY3" fmla="*/ 3594627 h 359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440" h="3594626">
                <a:moveTo>
                  <a:pt x="0" y="0"/>
                </a:moveTo>
                <a:lnTo>
                  <a:pt x="1347441" y="0"/>
                </a:lnTo>
                <a:lnTo>
                  <a:pt x="1347441" y="3594627"/>
                </a:lnTo>
                <a:lnTo>
                  <a:pt x="0" y="3594627"/>
                </a:lnTo>
                <a:close/>
              </a:path>
            </a:pathLst>
          </a:custGeom>
          <a:gradFill flip="none" rotWithShape="1">
            <a:gsLst>
              <a:gs pos="89000">
                <a:schemeClr val="accent3">
                  <a:lumMod val="20000"/>
                  <a:lumOff val="80000"/>
                </a:schemeClr>
              </a:gs>
              <a:gs pos="5000">
                <a:schemeClr val="accent3">
                  <a:lumMod val="20000"/>
                  <a:lumOff val="80000"/>
                  <a:alpha val="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10" name="任意多边形: 形状 9"/>
          <p:cNvSpPr/>
          <p:nvPr>
            <p:custDataLst>
              <p:tags r:id="rId5"/>
            </p:custDataLst>
          </p:nvPr>
        </p:nvSpPr>
        <p:spPr>
          <a:xfrm>
            <a:off x="9515053" y="1168689"/>
            <a:ext cx="655308" cy="2287268"/>
          </a:xfrm>
          <a:custGeom>
            <a:avLst/>
            <a:gdLst>
              <a:gd name="connsiteX0" fmla="*/ 954447 w 954447"/>
              <a:gd name="connsiteY0" fmla="*/ 5410880 h 5410879"/>
              <a:gd name="connsiteX1" fmla="*/ 0 w 954447"/>
              <a:gd name="connsiteY1" fmla="*/ 5410880 h 5410879"/>
              <a:gd name="connsiteX2" fmla="*/ 0 w 954447"/>
              <a:gd name="connsiteY2" fmla="*/ 0 h 5410879"/>
              <a:gd name="connsiteX3" fmla="*/ 954447 w 954447"/>
              <a:gd name="connsiteY3" fmla="*/ 399854 h 5410879"/>
              <a:gd name="connsiteX4" fmla="*/ 954447 w 954447"/>
              <a:gd name="connsiteY4" fmla="*/ 5410880 h 541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447" h="5410879">
                <a:moveTo>
                  <a:pt x="954447" y="5410880"/>
                </a:moveTo>
                <a:lnTo>
                  <a:pt x="0" y="5410880"/>
                </a:lnTo>
                <a:lnTo>
                  <a:pt x="0" y="0"/>
                </a:lnTo>
                <a:lnTo>
                  <a:pt x="954447" y="399854"/>
                </a:lnTo>
                <a:lnTo>
                  <a:pt x="954447" y="5410880"/>
                </a:lnTo>
                <a:close/>
              </a:path>
            </a:pathLst>
          </a:custGeom>
          <a:gradFill flip="none" rotWithShape="1">
            <a:gsLst>
              <a:gs pos="7600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  <a:alpha val="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任意多边形: 形状 10"/>
          <p:cNvSpPr/>
          <p:nvPr>
            <p:custDataLst>
              <p:tags r:id="rId6"/>
            </p:custDataLst>
          </p:nvPr>
        </p:nvSpPr>
        <p:spPr>
          <a:xfrm>
            <a:off x="11131392" y="1291310"/>
            <a:ext cx="150679" cy="2164645"/>
          </a:xfrm>
          <a:custGeom>
            <a:avLst/>
            <a:gdLst>
              <a:gd name="connsiteX0" fmla="*/ 219463 w 219463"/>
              <a:gd name="connsiteY0" fmla="*/ 2496356 h 2496356"/>
              <a:gd name="connsiteX1" fmla="*/ 0 w 219463"/>
              <a:gd name="connsiteY1" fmla="*/ 2496356 h 2496356"/>
              <a:gd name="connsiteX2" fmla="*/ 0 w 219463"/>
              <a:gd name="connsiteY2" fmla="*/ 21833 h 2496356"/>
              <a:gd name="connsiteX3" fmla="*/ 219463 w 219463"/>
              <a:gd name="connsiteY3" fmla="*/ 0 h 2496356"/>
              <a:gd name="connsiteX4" fmla="*/ 219463 w 219463"/>
              <a:gd name="connsiteY4" fmla="*/ 2496356 h 249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63" h="2496356">
                <a:moveTo>
                  <a:pt x="219463" y="2496356"/>
                </a:moveTo>
                <a:lnTo>
                  <a:pt x="0" y="2496356"/>
                </a:lnTo>
                <a:lnTo>
                  <a:pt x="0" y="21833"/>
                </a:lnTo>
                <a:lnTo>
                  <a:pt x="219463" y="0"/>
                </a:lnTo>
                <a:lnTo>
                  <a:pt x="219463" y="2496356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alpha val="80000"/>
                </a:schemeClr>
              </a:gs>
              <a:gs pos="35000">
                <a:schemeClr val="accent3">
                  <a:alpha val="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12" name="直接连接符 11"/>
          <p:cNvCxnSpPr/>
          <p:nvPr>
            <p:custDataLst>
              <p:tags r:id="rId7"/>
            </p:custDataLst>
          </p:nvPr>
        </p:nvCxnSpPr>
        <p:spPr>
          <a:xfrm>
            <a:off x="10219408" y="1416339"/>
            <a:ext cx="0" cy="1382889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8"/>
            </p:custDataLst>
          </p:nvPr>
        </p:nvCxnSpPr>
        <p:spPr>
          <a:xfrm>
            <a:off x="10337995" y="1416339"/>
            <a:ext cx="0" cy="1382889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9"/>
            </p:custDataLst>
          </p:nvPr>
        </p:nvCxnSpPr>
        <p:spPr>
          <a:xfrm>
            <a:off x="10436962" y="1416339"/>
            <a:ext cx="0" cy="1382889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10"/>
            </p:custDataLst>
          </p:nvPr>
        </p:nvCxnSpPr>
        <p:spPr>
          <a:xfrm>
            <a:off x="10634898" y="1386825"/>
            <a:ext cx="0" cy="1412402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>
            <p:custDataLst>
              <p:tags r:id="rId11"/>
            </p:custDataLst>
          </p:nvPr>
        </p:nvCxnSpPr>
        <p:spPr>
          <a:xfrm>
            <a:off x="10733866" y="1416339"/>
            <a:ext cx="0" cy="1382891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>
            <a:off x="10693647" y="1611178"/>
            <a:ext cx="0" cy="1209216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3"/>
            </p:custDataLst>
          </p:nvPr>
        </p:nvCxnSpPr>
        <p:spPr>
          <a:xfrm>
            <a:off x="10584869" y="1477626"/>
            <a:ext cx="0" cy="1085424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14"/>
            </p:custDataLst>
          </p:nvPr>
        </p:nvCxnSpPr>
        <p:spPr>
          <a:xfrm>
            <a:off x="10898885" y="1386825"/>
            <a:ext cx="0" cy="1412402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15"/>
            </p:custDataLst>
          </p:nvPr>
        </p:nvCxnSpPr>
        <p:spPr>
          <a:xfrm>
            <a:off x="10981394" y="1611178"/>
            <a:ext cx="0" cy="1209216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16"/>
            </p:custDataLst>
          </p:nvPr>
        </p:nvCxnSpPr>
        <p:spPr>
          <a:xfrm>
            <a:off x="10857630" y="1548029"/>
            <a:ext cx="0" cy="1085424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17"/>
            </p:custDataLst>
          </p:nvPr>
        </p:nvCxnSpPr>
        <p:spPr>
          <a:xfrm>
            <a:off x="10534740" y="1386825"/>
            <a:ext cx="0" cy="1412402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18"/>
            </p:custDataLst>
          </p:nvPr>
        </p:nvCxnSpPr>
        <p:spPr>
          <a:xfrm>
            <a:off x="10275867" y="1416339"/>
            <a:ext cx="0" cy="1382889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99000">
                  <a:schemeClr val="accent3">
                    <a:lumMod val="60000"/>
                    <a:lumOff val="40000"/>
                    <a:alpha val="8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19"/>
            </p:custDataLst>
          </p:nvPr>
        </p:nvCxnSpPr>
        <p:spPr>
          <a:xfrm>
            <a:off x="10815185" y="1477626"/>
            <a:ext cx="0" cy="1085424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20"/>
            </p:custDataLst>
          </p:nvPr>
        </p:nvCxnSpPr>
        <p:spPr>
          <a:xfrm>
            <a:off x="11028921" y="1477625"/>
            <a:ext cx="0" cy="1085424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  <a:alpha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形 28"/>
          <p:cNvPicPr>
            <a:picLocks noChangeAspect="1"/>
          </p:cNvPicPr>
          <p:nvPr userDrawn="1">
            <p:custDataLst>
              <p:tags r:id="rId21"/>
            </p:custDataLst>
          </p:nvPr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2200" t="2149" b="5360"/>
          <a:stretch>
            <a:fillRect/>
          </a:stretch>
        </p:blipFill>
        <p:spPr>
          <a:xfrm>
            <a:off x="9516109" y="1530137"/>
            <a:ext cx="299597" cy="361231"/>
          </a:xfrm>
          <a:custGeom>
            <a:avLst/>
            <a:gdLst>
              <a:gd name="connsiteX0" fmla="*/ 0 w 579777"/>
              <a:gd name="connsiteY0" fmla="*/ 0 h 699051"/>
              <a:gd name="connsiteX1" fmla="*/ 50246 w 579777"/>
              <a:gd name="connsiteY1" fmla="*/ 33621 h 699051"/>
              <a:gd name="connsiteX2" fmla="*/ 526766 w 579777"/>
              <a:gd name="connsiteY2" fmla="*/ 188890 h 699051"/>
              <a:gd name="connsiteX3" fmla="*/ 579777 w 579777"/>
              <a:gd name="connsiteY3" fmla="*/ 198989 h 699051"/>
              <a:gd name="connsiteX4" fmla="*/ 579777 w 579777"/>
              <a:gd name="connsiteY4" fmla="*/ 699051 h 699051"/>
              <a:gd name="connsiteX5" fmla="*/ 526766 w 579777"/>
              <a:gd name="connsiteY5" fmla="*/ 688952 h 699051"/>
              <a:gd name="connsiteX6" fmla="*/ 50246 w 579777"/>
              <a:gd name="connsiteY6" fmla="*/ 533683 h 699051"/>
              <a:gd name="connsiteX7" fmla="*/ 0 w 579777"/>
              <a:gd name="connsiteY7" fmla="*/ 500062 h 69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9777" h="699051">
                <a:moveTo>
                  <a:pt x="0" y="0"/>
                </a:moveTo>
                <a:lnTo>
                  <a:pt x="50246" y="33621"/>
                </a:lnTo>
                <a:cubicBezTo>
                  <a:pt x="169030" y="96752"/>
                  <a:pt x="340400" y="148733"/>
                  <a:pt x="526766" y="188890"/>
                </a:cubicBezTo>
                <a:lnTo>
                  <a:pt x="579777" y="198989"/>
                </a:lnTo>
                <a:lnTo>
                  <a:pt x="579777" y="699051"/>
                </a:lnTo>
                <a:lnTo>
                  <a:pt x="526766" y="688952"/>
                </a:lnTo>
                <a:cubicBezTo>
                  <a:pt x="340400" y="648795"/>
                  <a:pt x="169030" y="596814"/>
                  <a:pt x="50246" y="533683"/>
                </a:cubicBezTo>
                <a:lnTo>
                  <a:pt x="0" y="500062"/>
                </a:lnTo>
                <a:close/>
              </a:path>
            </a:pathLst>
          </a:custGeom>
        </p:spPr>
      </p:pic>
      <p:sp>
        <p:nvSpPr>
          <p:cNvPr id="30" name="任意多边形: 形状 29"/>
          <p:cNvSpPr/>
          <p:nvPr userDrawn="1">
            <p:custDataLst>
              <p:tags r:id="rId24"/>
            </p:custDataLst>
          </p:nvPr>
        </p:nvSpPr>
        <p:spPr>
          <a:xfrm>
            <a:off x="9515326" y="1602266"/>
            <a:ext cx="229874" cy="189719"/>
          </a:xfrm>
          <a:custGeom>
            <a:avLst/>
            <a:gdLst>
              <a:gd name="connsiteX0" fmla="*/ 704302 w 711200"/>
              <a:gd name="connsiteY0" fmla="*/ 256421 h 586967"/>
              <a:gd name="connsiteX1" fmla="*/ 711200 w 711200"/>
              <a:gd name="connsiteY1" fmla="*/ 258312 h 586967"/>
              <a:gd name="connsiteX2" fmla="*/ 711200 w 711200"/>
              <a:gd name="connsiteY2" fmla="*/ 586967 h 586967"/>
              <a:gd name="connsiteX3" fmla="*/ 704302 w 711200"/>
              <a:gd name="connsiteY3" fmla="*/ 585076 h 586967"/>
              <a:gd name="connsiteX4" fmla="*/ 689355 w 711200"/>
              <a:gd name="connsiteY4" fmla="*/ 252326 h 586967"/>
              <a:gd name="connsiteX5" fmla="*/ 696315 w 711200"/>
              <a:gd name="connsiteY5" fmla="*/ 254233 h 586967"/>
              <a:gd name="connsiteX6" fmla="*/ 696315 w 711200"/>
              <a:gd name="connsiteY6" fmla="*/ 582888 h 586967"/>
              <a:gd name="connsiteX7" fmla="*/ 689355 w 711200"/>
              <a:gd name="connsiteY7" fmla="*/ 580981 h 586967"/>
              <a:gd name="connsiteX8" fmla="*/ 666603 w 711200"/>
              <a:gd name="connsiteY8" fmla="*/ 246091 h 586967"/>
              <a:gd name="connsiteX9" fmla="*/ 673805 w 711200"/>
              <a:gd name="connsiteY9" fmla="*/ 248065 h 586967"/>
              <a:gd name="connsiteX10" fmla="*/ 673805 w 711200"/>
              <a:gd name="connsiteY10" fmla="*/ 576720 h 586967"/>
              <a:gd name="connsiteX11" fmla="*/ 666603 w 711200"/>
              <a:gd name="connsiteY11" fmla="*/ 574746 h 586967"/>
              <a:gd name="connsiteX12" fmla="*/ 636831 w 711200"/>
              <a:gd name="connsiteY12" fmla="*/ 237933 h 586967"/>
              <a:gd name="connsiteX13" fmla="*/ 643850 w 711200"/>
              <a:gd name="connsiteY13" fmla="*/ 239856 h 586967"/>
              <a:gd name="connsiteX14" fmla="*/ 643850 w 711200"/>
              <a:gd name="connsiteY14" fmla="*/ 568511 h 586967"/>
              <a:gd name="connsiteX15" fmla="*/ 636831 w 711200"/>
              <a:gd name="connsiteY15" fmla="*/ 566588 h 586967"/>
              <a:gd name="connsiteX16" fmla="*/ 607059 w 711200"/>
              <a:gd name="connsiteY16" fmla="*/ 229272 h 586967"/>
              <a:gd name="connsiteX17" fmla="*/ 624154 w 711200"/>
              <a:gd name="connsiteY17" fmla="*/ 234459 h 586967"/>
              <a:gd name="connsiteX18" fmla="*/ 628783 w 711200"/>
              <a:gd name="connsiteY18" fmla="*/ 235728 h 586967"/>
              <a:gd name="connsiteX19" fmla="*/ 628783 w 711200"/>
              <a:gd name="connsiteY19" fmla="*/ 564383 h 586967"/>
              <a:gd name="connsiteX20" fmla="*/ 624154 w 711200"/>
              <a:gd name="connsiteY20" fmla="*/ 563114 h 586967"/>
              <a:gd name="connsiteX21" fmla="*/ 607059 w 711200"/>
              <a:gd name="connsiteY21" fmla="*/ 557927 h 586967"/>
              <a:gd name="connsiteX22" fmla="*/ 584730 w 711200"/>
              <a:gd name="connsiteY22" fmla="*/ 222496 h 586967"/>
              <a:gd name="connsiteX23" fmla="*/ 591447 w 711200"/>
              <a:gd name="connsiteY23" fmla="*/ 224534 h 586967"/>
              <a:gd name="connsiteX24" fmla="*/ 591447 w 711200"/>
              <a:gd name="connsiteY24" fmla="*/ 553189 h 586967"/>
              <a:gd name="connsiteX25" fmla="*/ 584730 w 711200"/>
              <a:gd name="connsiteY25" fmla="*/ 551151 h 586967"/>
              <a:gd name="connsiteX26" fmla="*/ 546910 w 711200"/>
              <a:gd name="connsiteY26" fmla="*/ 211019 h 586967"/>
              <a:gd name="connsiteX27" fmla="*/ 568939 w 711200"/>
              <a:gd name="connsiteY27" fmla="*/ 217704 h 586967"/>
              <a:gd name="connsiteX28" fmla="*/ 568992 w 711200"/>
              <a:gd name="connsiteY28" fmla="*/ 546375 h 586967"/>
              <a:gd name="connsiteX29" fmla="*/ 546910 w 711200"/>
              <a:gd name="connsiteY29" fmla="*/ 539675 h 586967"/>
              <a:gd name="connsiteX30" fmla="*/ 532085 w 711200"/>
              <a:gd name="connsiteY30" fmla="*/ 206521 h 586967"/>
              <a:gd name="connsiteX31" fmla="*/ 538922 w 711200"/>
              <a:gd name="connsiteY31" fmla="*/ 208596 h 586967"/>
              <a:gd name="connsiteX32" fmla="*/ 538922 w 711200"/>
              <a:gd name="connsiteY32" fmla="*/ 537251 h 586967"/>
              <a:gd name="connsiteX33" fmla="*/ 532085 w 711200"/>
              <a:gd name="connsiteY33" fmla="*/ 535176 h 586967"/>
              <a:gd name="connsiteX34" fmla="*/ 516956 w 711200"/>
              <a:gd name="connsiteY34" fmla="*/ 201930 h 586967"/>
              <a:gd name="connsiteX35" fmla="*/ 524036 w 711200"/>
              <a:gd name="connsiteY35" fmla="*/ 204078 h 586967"/>
              <a:gd name="connsiteX36" fmla="*/ 524036 w 711200"/>
              <a:gd name="connsiteY36" fmla="*/ 532733 h 586967"/>
              <a:gd name="connsiteX37" fmla="*/ 516956 w 711200"/>
              <a:gd name="connsiteY37" fmla="*/ 530585 h 586967"/>
              <a:gd name="connsiteX38" fmla="*/ 479560 w 711200"/>
              <a:gd name="connsiteY38" fmla="*/ 190582 h 586967"/>
              <a:gd name="connsiteX39" fmla="*/ 486398 w 711200"/>
              <a:gd name="connsiteY39" fmla="*/ 192657 h 586967"/>
              <a:gd name="connsiteX40" fmla="*/ 486398 w 711200"/>
              <a:gd name="connsiteY40" fmla="*/ 521312 h 586967"/>
              <a:gd name="connsiteX41" fmla="*/ 479560 w 711200"/>
              <a:gd name="connsiteY41" fmla="*/ 519237 h 586967"/>
              <a:gd name="connsiteX42" fmla="*/ 449485 w 711200"/>
              <a:gd name="connsiteY42" fmla="*/ 180584 h 586967"/>
              <a:gd name="connsiteX43" fmla="*/ 464008 w 711200"/>
              <a:gd name="connsiteY43" fmla="*/ 185492 h 586967"/>
              <a:gd name="connsiteX44" fmla="*/ 464008 w 711200"/>
              <a:gd name="connsiteY44" fmla="*/ 457132 h 586967"/>
              <a:gd name="connsiteX45" fmla="*/ 464008 w 711200"/>
              <a:gd name="connsiteY45" fmla="*/ 514147 h 586967"/>
              <a:gd name="connsiteX46" fmla="*/ 449485 w 711200"/>
              <a:gd name="connsiteY46" fmla="*/ 509239 h 586967"/>
              <a:gd name="connsiteX47" fmla="*/ 449485 w 711200"/>
              <a:gd name="connsiteY47" fmla="*/ 247881 h 586967"/>
              <a:gd name="connsiteX48" fmla="*/ 427338 w 711200"/>
              <a:gd name="connsiteY48" fmla="*/ 173099 h 586967"/>
              <a:gd name="connsiteX49" fmla="*/ 441497 w 711200"/>
              <a:gd name="connsiteY49" fmla="*/ 177884 h 586967"/>
              <a:gd name="connsiteX50" fmla="*/ 441497 w 711200"/>
              <a:gd name="connsiteY50" fmla="*/ 506539 h 586967"/>
              <a:gd name="connsiteX51" fmla="*/ 427338 w 711200"/>
              <a:gd name="connsiteY51" fmla="*/ 501754 h 586967"/>
              <a:gd name="connsiteX52" fmla="*/ 404525 w 711200"/>
              <a:gd name="connsiteY52" fmla="*/ 165390 h 586967"/>
              <a:gd name="connsiteX53" fmla="*/ 419048 w 711200"/>
              <a:gd name="connsiteY53" fmla="*/ 170298 h 586967"/>
              <a:gd name="connsiteX54" fmla="*/ 419048 w 711200"/>
              <a:gd name="connsiteY54" fmla="*/ 498953 h 586967"/>
              <a:gd name="connsiteX55" fmla="*/ 404525 w 711200"/>
              <a:gd name="connsiteY55" fmla="*/ 494045 h 586967"/>
              <a:gd name="connsiteX56" fmla="*/ 374813 w 711200"/>
              <a:gd name="connsiteY56" fmla="*/ 155348 h 586967"/>
              <a:gd name="connsiteX57" fmla="*/ 388973 w 711200"/>
              <a:gd name="connsiteY57" fmla="*/ 160134 h 586967"/>
              <a:gd name="connsiteX58" fmla="*/ 388973 w 711200"/>
              <a:gd name="connsiteY58" fmla="*/ 488789 h 586967"/>
              <a:gd name="connsiteX59" fmla="*/ 374813 w 711200"/>
              <a:gd name="connsiteY59" fmla="*/ 484004 h 586967"/>
              <a:gd name="connsiteX60" fmla="*/ 359624 w 711200"/>
              <a:gd name="connsiteY60" fmla="*/ 150215 h 586967"/>
              <a:gd name="connsiteX61" fmla="*/ 366583 w 711200"/>
              <a:gd name="connsiteY61" fmla="*/ 152567 h 586967"/>
              <a:gd name="connsiteX62" fmla="*/ 366583 w 711200"/>
              <a:gd name="connsiteY62" fmla="*/ 481222 h 586967"/>
              <a:gd name="connsiteX63" fmla="*/ 359624 w 711200"/>
              <a:gd name="connsiteY63" fmla="*/ 478870 h 586967"/>
              <a:gd name="connsiteX64" fmla="*/ 344435 w 711200"/>
              <a:gd name="connsiteY64" fmla="*/ 145082 h 586967"/>
              <a:gd name="connsiteX65" fmla="*/ 351576 w 711200"/>
              <a:gd name="connsiteY65" fmla="*/ 147496 h 586967"/>
              <a:gd name="connsiteX66" fmla="*/ 351576 w 711200"/>
              <a:gd name="connsiteY66" fmla="*/ 476151 h 586967"/>
              <a:gd name="connsiteX67" fmla="*/ 344435 w 711200"/>
              <a:gd name="connsiteY67" fmla="*/ 473737 h 586967"/>
              <a:gd name="connsiteX68" fmla="*/ 329610 w 711200"/>
              <a:gd name="connsiteY68" fmla="*/ 139934 h 586967"/>
              <a:gd name="connsiteX69" fmla="*/ 332966 w 711200"/>
              <a:gd name="connsiteY69" fmla="*/ 141206 h 586967"/>
              <a:gd name="connsiteX70" fmla="*/ 336388 w 711200"/>
              <a:gd name="connsiteY70" fmla="*/ 142363 h 586967"/>
              <a:gd name="connsiteX71" fmla="*/ 336388 w 711200"/>
              <a:gd name="connsiteY71" fmla="*/ 471018 h 586967"/>
              <a:gd name="connsiteX72" fmla="*/ 332966 w 711200"/>
              <a:gd name="connsiteY72" fmla="*/ 469861 h 586967"/>
              <a:gd name="connsiteX73" fmla="*/ 329610 w 711200"/>
              <a:gd name="connsiteY73" fmla="*/ 468589 h 586967"/>
              <a:gd name="connsiteX74" fmla="*/ 299657 w 711200"/>
              <a:gd name="connsiteY74" fmla="*/ 128576 h 586967"/>
              <a:gd name="connsiteX75" fmla="*/ 321805 w 711200"/>
              <a:gd name="connsiteY75" fmla="*/ 136974 h 586967"/>
              <a:gd name="connsiteX76" fmla="*/ 321805 w 711200"/>
              <a:gd name="connsiteY76" fmla="*/ 398919 h 586967"/>
              <a:gd name="connsiteX77" fmla="*/ 321904 w 711200"/>
              <a:gd name="connsiteY77" fmla="*/ 465666 h 586967"/>
              <a:gd name="connsiteX78" fmla="*/ 299657 w 711200"/>
              <a:gd name="connsiteY78" fmla="*/ 457231 h 586967"/>
              <a:gd name="connsiteX79" fmla="*/ 277267 w 711200"/>
              <a:gd name="connsiteY79" fmla="*/ 120085 h 586967"/>
              <a:gd name="connsiteX80" fmla="*/ 283863 w 711200"/>
              <a:gd name="connsiteY80" fmla="*/ 122586 h 586967"/>
              <a:gd name="connsiteX81" fmla="*/ 283863 w 711200"/>
              <a:gd name="connsiteY81" fmla="*/ 451241 h 586967"/>
              <a:gd name="connsiteX82" fmla="*/ 277267 w 711200"/>
              <a:gd name="connsiteY82" fmla="*/ 448740 h 586967"/>
              <a:gd name="connsiteX83" fmla="*/ 239689 w 711200"/>
              <a:gd name="connsiteY83" fmla="*/ 105835 h 586967"/>
              <a:gd name="connsiteX84" fmla="*/ 269038 w 711200"/>
              <a:gd name="connsiteY84" fmla="*/ 116965 h 586967"/>
              <a:gd name="connsiteX85" fmla="*/ 269038 w 711200"/>
              <a:gd name="connsiteY85" fmla="*/ 445620 h 586967"/>
              <a:gd name="connsiteX86" fmla="*/ 239689 w 711200"/>
              <a:gd name="connsiteY86" fmla="*/ 434490 h 586967"/>
              <a:gd name="connsiteX87" fmla="*/ 217541 w 711200"/>
              <a:gd name="connsiteY87" fmla="*/ 97437 h 586967"/>
              <a:gd name="connsiteX88" fmla="*/ 231702 w 711200"/>
              <a:gd name="connsiteY88" fmla="*/ 102807 h 586967"/>
              <a:gd name="connsiteX89" fmla="*/ 231702 w 711200"/>
              <a:gd name="connsiteY89" fmla="*/ 431462 h 586967"/>
              <a:gd name="connsiteX90" fmla="*/ 217541 w 711200"/>
              <a:gd name="connsiteY90" fmla="*/ 426092 h 586967"/>
              <a:gd name="connsiteX91" fmla="*/ 195031 w 711200"/>
              <a:gd name="connsiteY91" fmla="*/ 88658 h 586967"/>
              <a:gd name="connsiteX92" fmla="*/ 199833 w 711200"/>
              <a:gd name="connsiteY92" fmla="*/ 90722 h 586967"/>
              <a:gd name="connsiteX93" fmla="*/ 201688 w 711200"/>
              <a:gd name="connsiteY93" fmla="*/ 91425 h 586967"/>
              <a:gd name="connsiteX94" fmla="*/ 201688 w 711200"/>
              <a:gd name="connsiteY94" fmla="*/ 420080 h 586967"/>
              <a:gd name="connsiteX95" fmla="*/ 199833 w 711200"/>
              <a:gd name="connsiteY95" fmla="*/ 419377 h 586967"/>
              <a:gd name="connsiteX96" fmla="*/ 195031 w 711200"/>
              <a:gd name="connsiteY96" fmla="*/ 417314 h 586967"/>
              <a:gd name="connsiteX97" fmla="*/ 164896 w 711200"/>
              <a:gd name="connsiteY97" fmla="*/ 75710 h 586967"/>
              <a:gd name="connsiteX98" fmla="*/ 179177 w 711200"/>
              <a:gd name="connsiteY98" fmla="*/ 81846 h 586967"/>
              <a:gd name="connsiteX99" fmla="*/ 179177 w 711200"/>
              <a:gd name="connsiteY99" fmla="*/ 410501 h 586967"/>
              <a:gd name="connsiteX100" fmla="*/ 164896 w 711200"/>
              <a:gd name="connsiteY100" fmla="*/ 404365 h 586967"/>
              <a:gd name="connsiteX101" fmla="*/ 134519 w 711200"/>
              <a:gd name="connsiteY101" fmla="*/ 62657 h 586967"/>
              <a:gd name="connsiteX102" fmla="*/ 149216 w 711200"/>
              <a:gd name="connsiteY102" fmla="*/ 68972 h 586967"/>
              <a:gd name="connsiteX103" fmla="*/ 149163 w 711200"/>
              <a:gd name="connsiteY103" fmla="*/ 345729 h 586967"/>
              <a:gd name="connsiteX104" fmla="*/ 149304 w 711200"/>
              <a:gd name="connsiteY104" fmla="*/ 397665 h 586967"/>
              <a:gd name="connsiteX105" fmla="*/ 134519 w 711200"/>
              <a:gd name="connsiteY105" fmla="*/ 391312 h 586967"/>
              <a:gd name="connsiteX106" fmla="*/ 104868 w 711200"/>
              <a:gd name="connsiteY106" fmla="*/ 49916 h 586967"/>
              <a:gd name="connsiteX107" fmla="*/ 126840 w 711200"/>
              <a:gd name="connsiteY107" fmla="*/ 59357 h 586967"/>
              <a:gd name="connsiteX108" fmla="*/ 126892 w 711200"/>
              <a:gd name="connsiteY108" fmla="*/ 388035 h 586967"/>
              <a:gd name="connsiteX109" fmla="*/ 104868 w 711200"/>
              <a:gd name="connsiteY109" fmla="*/ 378571 h 586967"/>
              <a:gd name="connsiteX110" fmla="*/ 82357 w 711200"/>
              <a:gd name="connsiteY110" fmla="*/ 40243 h 586967"/>
              <a:gd name="connsiteX111" fmla="*/ 89256 w 711200"/>
              <a:gd name="connsiteY111" fmla="*/ 43208 h 586967"/>
              <a:gd name="connsiteX112" fmla="*/ 89256 w 711200"/>
              <a:gd name="connsiteY112" fmla="*/ 371863 h 586967"/>
              <a:gd name="connsiteX113" fmla="*/ 82357 w 711200"/>
              <a:gd name="connsiteY113" fmla="*/ 368898 h 586967"/>
              <a:gd name="connsiteX114" fmla="*/ 59847 w 711200"/>
              <a:gd name="connsiteY114" fmla="*/ 29518 h 586967"/>
              <a:gd name="connsiteX115" fmla="*/ 74309 w 711200"/>
              <a:gd name="connsiteY115" fmla="*/ 36651 h 586967"/>
              <a:gd name="connsiteX116" fmla="*/ 74309 w 711200"/>
              <a:gd name="connsiteY116" fmla="*/ 365306 h 586967"/>
              <a:gd name="connsiteX117" fmla="*/ 59847 w 711200"/>
              <a:gd name="connsiteY117" fmla="*/ 358173 h 586967"/>
              <a:gd name="connsiteX118" fmla="*/ 44960 w 711200"/>
              <a:gd name="connsiteY118" fmla="*/ 22175 h 586967"/>
              <a:gd name="connsiteX119" fmla="*/ 51496 w 711200"/>
              <a:gd name="connsiteY119" fmla="*/ 25399 h 586967"/>
              <a:gd name="connsiteX120" fmla="*/ 51496 w 711200"/>
              <a:gd name="connsiteY120" fmla="*/ 354054 h 586967"/>
              <a:gd name="connsiteX121" fmla="*/ 44960 w 711200"/>
              <a:gd name="connsiteY121" fmla="*/ 350830 h 586967"/>
              <a:gd name="connsiteX122" fmla="*/ 14886 w 711200"/>
              <a:gd name="connsiteY122" fmla="*/ 7342 h 586967"/>
              <a:gd name="connsiteX123" fmla="*/ 21724 w 711200"/>
              <a:gd name="connsiteY123" fmla="*/ 10714 h 586967"/>
              <a:gd name="connsiteX124" fmla="*/ 21724 w 711200"/>
              <a:gd name="connsiteY124" fmla="*/ 339370 h 586967"/>
              <a:gd name="connsiteX125" fmla="*/ 14886 w 711200"/>
              <a:gd name="connsiteY125" fmla="*/ 335997 h 586967"/>
              <a:gd name="connsiteX126" fmla="*/ 0 w 711200"/>
              <a:gd name="connsiteY126" fmla="*/ 0 h 586967"/>
              <a:gd name="connsiteX127" fmla="*/ 6596 w 711200"/>
              <a:gd name="connsiteY127" fmla="*/ 3253 h 586967"/>
              <a:gd name="connsiteX128" fmla="*/ 6596 w 711200"/>
              <a:gd name="connsiteY128" fmla="*/ 331908 h 586967"/>
              <a:gd name="connsiteX129" fmla="*/ 0 w 711200"/>
              <a:gd name="connsiteY129" fmla="*/ 328655 h 58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711200" h="586967">
                <a:moveTo>
                  <a:pt x="704302" y="256421"/>
                </a:moveTo>
                <a:lnTo>
                  <a:pt x="711200" y="258312"/>
                </a:lnTo>
                <a:lnTo>
                  <a:pt x="711200" y="586967"/>
                </a:lnTo>
                <a:lnTo>
                  <a:pt x="704302" y="585076"/>
                </a:lnTo>
                <a:close/>
                <a:moveTo>
                  <a:pt x="689355" y="252326"/>
                </a:moveTo>
                <a:lnTo>
                  <a:pt x="696315" y="254233"/>
                </a:lnTo>
                <a:lnTo>
                  <a:pt x="696315" y="582888"/>
                </a:lnTo>
                <a:lnTo>
                  <a:pt x="689355" y="580981"/>
                </a:lnTo>
                <a:close/>
                <a:moveTo>
                  <a:pt x="666603" y="246091"/>
                </a:moveTo>
                <a:lnTo>
                  <a:pt x="673805" y="248065"/>
                </a:lnTo>
                <a:lnTo>
                  <a:pt x="673805" y="576720"/>
                </a:lnTo>
                <a:lnTo>
                  <a:pt x="666603" y="574746"/>
                </a:lnTo>
                <a:close/>
                <a:moveTo>
                  <a:pt x="636831" y="237933"/>
                </a:moveTo>
                <a:lnTo>
                  <a:pt x="643850" y="239856"/>
                </a:lnTo>
                <a:lnTo>
                  <a:pt x="643850" y="568511"/>
                </a:lnTo>
                <a:lnTo>
                  <a:pt x="636831" y="566588"/>
                </a:lnTo>
                <a:close/>
                <a:moveTo>
                  <a:pt x="607059" y="229272"/>
                </a:moveTo>
                <a:lnTo>
                  <a:pt x="624154" y="234459"/>
                </a:lnTo>
                <a:lnTo>
                  <a:pt x="628783" y="235728"/>
                </a:lnTo>
                <a:lnTo>
                  <a:pt x="628783" y="564383"/>
                </a:lnTo>
                <a:lnTo>
                  <a:pt x="624154" y="563114"/>
                </a:lnTo>
                <a:lnTo>
                  <a:pt x="607059" y="557927"/>
                </a:lnTo>
                <a:close/>
                <a:moveTo>
                  <a:pt x="584730" y="222496"/>
                </a:moveTo>
                <a:lnTo>
                  <a:pt x="591447" y="224534"/>
                </a:lnTo>
                <a:lnTo>
                  <a:pt x="591447" y="553189"/>
                </a:lnTo>
                <a:lnTo>
                  <a:pt x="584730" y="551151"/>
                </a:lnTo>
                <a:close/>
                <a:moveTo>
                  <a:pt x="546910" y="211019"/>
                </a:moveTo>
                <a:lnTo>
                  <a:pt x="568939" y="217704"/>
                </a:lnTo>
                <a:lnTo>
                  <a:pt x="568992" y="546375"/>
                </a:lnTo>
                <a:lnTo>
                  <a:pt x="546910" y="539675"/>
                </a:lnTo>
                <a:close/>
                <a:moveTo>
                  <a:pt x="532085" y="206521"/>
                </a:moveTo>
                <a:lnTo>
                  <a:pt x="538922" y="208596"/>
                </a:lnTo>
                <a:lnTo>
                  <a:pt x="538922" y="537251"/>
                </a:lnTo>
                <a:lnTo>
                  <a:pt x="532085" y="535176"/>
                </a:lnTo>
                <a:close/>
                <a:moveTo>
                  <a:pt x="516956" y="201930"/>
                </a:moveTo>
                <a:lnTo>
                  <a:pt x="524036" y="204078"/>
                </a:lnTo>
                <a:lnTo>
                  <a:pt x="524036" y="532733"/>
                </a:lnTo>
                <a:lnTo>
                  <a:pt x="516956" y="530585"/>
                </a:lnTo>
                <a:close/>
                <a:moveTo>
                  <a:pt x="479560" y="190582"/>
                </a:moveTo>
                <a:lnTo>
                  <a:pt x="486398" y="192657"/>
                </a:lnTo>
                <a:lnTo>
                  <a:pt x="486398" y="521312"/>
                </a:lnTo>
                <a:lnTo>
                  <a:pt x="479560" y="519237"/>
                </a:lnTo>
                <a:close/>
                <a:moveTo>
                  <a:pt x="449485" y="180584"/>
                </a:moveTo>
                <a:lnTo>
                  <a:pt x="464008" y="185492"/>
                </a:lnTo>
                <a:lnTo>
                  <a:pt x="464008" y="457132"/>
                </a:lnTo>
                <a:lnTo>
                  <a:pt x="464008" y="514147"/>
                </a:lnTo>
                <a:lnTo>
                  <a:pt x="449485" y="509239"/>
                </a:lnTo>
                <a:lnTo>
                  <a:pt x="449485" y="247881"/>
                </a:lnTo>
                <a:close/>
                <a:moveTo>
                  <a:pt x="427338" y="173099"/>
                </a:moveTo>
                <a:lnTo>
                  <a:pt x="441497" y="177884"/>
                </a:lnTo>
                <a:lnTo>
                  <a:pt x="441497" y="506539"/>
                </a:lnTo>
                <a:lnTo>
                  <a:pt x="427338" y="501754"/>
                </a:lnTo>
                <a:close/>
                <a:moveTo>
                  <a:pt x="404525" y="165390"/>
                </a:moveTo>
                <a:lnTo>
                  <a:pt x="419048" y="170298"/>
                </a:lnTo>
                <a:lnTo>
                  <a:pt x="419048" y="498953"/>
                </a:lnTo>
                <a:lnTo>
                  <a:pt x="404525" y="494045"/>
                </a:lnTo>
                <a:close/>
                <a:moveTo>
                  <a:pt x="374813" y="155348"/>
                </a:moveTo>
                <a:lnTo>
                  <a:pt x="388973" y="160134"/>
                </a:lnTo>
                <a:lnTo>
                  <a:pt x="388973" y="488789"/>
                </a:lnTo>
                <a:lnTo>
                  <a:pt x="374813" y="484004"/>
                </a:lnTo>
                <a:close/>
                <a:moveTo>
                  <a:pt x="359624" y="150215"/>
                </a:moveTo>
                <a:lnTo>
                  <a:pt x="366583" y="152567"/>
                </a:lnTo>
                <a:lnTo>
                  <a:pt x="366583" y="481222"/>
                </a:lnTo>
                <a:lnTo>
                  <a:pt x="359624" y="478870"/>
                </a:lnTo>
                <a:close/>
                <a:moveTo>
                  <a:pt x="344435" y="145082"/>
                </a:moveTo>
                <a:lnTo>
                  <a:pt x="351576" y="147496"/>
                </a:lnTo>
                <a:lnTo>
                  <a:pt x="351576" y="476151"/>
                </a:lnTo>
                <a:lnTo>
                  <a:pt x="344435" y="473737"/>
                </a:lnTo>
                <a:close/>
                <a:moveTo>
                  <a:pt x="329610" y="139934"/>
                </a:moveTo>
                <a:lnTo>
                  <a:pt x="332966" y="141206"/>
                </a:lnTo>
                <a:lnTo>
                  <a:pt x="336388" y="142363"/>
                </a:lnTo>
                <a:lnTo>
                  <a:pt x="336388" y="471018"/>
                </a:lnTo>
                <a:lnTo>
                  <a:pt x="332966" y="469861"/>
                </a:lnTo>
                <a:lnTo>
                  <a:pt x="329610" y="468589"/>
                </a:lnTo>
                <a:close/>
                <a:moveTo>
                  <a:pt x="299657" y="128576"/>
                </a:moveTo>
                <a:lnTo>
                  <a:pt x="321805" y="136974"/>
                </a:lnTo>
                <a:lnTo>
                  <a:pt x="321805" y="398919"/>
                </a:lnTo>
                <a:lnTo>
                  <a:pt x="321904" y="465666"/>
                </a:lnTo>
                <a:lnTo>
                  <a:pt x="299657" y="457231"/>
                </a:lnTo>
                <a:close/>
                <a:moveTo>
                  <a:pt x="277267" y="120085"/>
                </a:moveTo>
                <a:lnTo>
                  <a:pt x="283863" y="122586"/>
                </a:lnTo>
                <a:lnTo>
                  <a:pt x="283863" y="451241"/>
                </a:lnTo>
                <a:lnTo>
                  <a:pt x="277267" y="448740"/>
                </a:lnTo>
                <a:close/>
                <a:moveTo>
                  <a:pt x="239689" y="105835"/>
                </a:moveTo>
                <a:lnTo>
                  <a:pt x="269038" y="116965"/>
                </a:lnTo>
                <a:lnTo>
                  <a:pt x="269038" y="445620"/>
                </a:lnTo>
                <a:lnTo>
                  <a:pt x="239689" y="434490"/>
                </a:lnTo>
                <a:close/>
                <a:moveTo>
                  <a:pt x="217541" y="97437"/>
                </a:moveTo>
                <a:lnTo>
                  <a:pt x="231702" y="102807"/>
                </a:lnTo>
                <a:lnTo>
                  <a:pt x="231702" y="431462"/>
                </a:lnTo>
                <a:lnTo>
                  <a:pt x="217541" y="426092"/>
                </a:lnTo>
                <a:close/>
                <a:moveTo>
                  <a:pt x="195031" y="88658"/>
                </a:moveTo>
                <a:lnTo>
                  <a:pt x="199833" y="90722"/>
                </a:lnTo>
                <a:lnTo>
                  <a:pt x="201688" y="91425"/>
                </a:lnTo>
                <a:lnTo>
                  <a:pt x="201688" y="420080"/>
                </a:lnTo>
                <a:lnTo>
                  <a:pt x="199833" y="419377"/>
                </a:lnTo>
                <a:lnTo>
                  <a:pt x="195031" y="417314"/>
                </a:lnTo>
                <a:close/>
                <a:moveTo>
                  <a:pt x="164896" y="75710"/>
                </a:moveTo>
                <a:lnTo>
                  <a:pt x="179177" y="81846"/>
                </a:lnTo>
                <a:lnTo>
                  <a:pt x="179177" y="410501"/>
                </a:lnTo>
                <a:lnTo>
                  <a:pt x="164896" y="404365"/>
                </a:lnTo>
                <a:close/>
                <a:moveTo>
                  <a:pt x="134519" y="62657"/>
                </a:moveTo>
                <a:lnTo>
                  <a:pt x="149216" y="68972"/>
                </a:lnTo>
                <a:lnTo>
                  <a:pt x="149163" y="345729"/>
                </a:lnTo>
                <a:lnTo>
                  <a:pt x="149304" y="397665"/>
                </a:lnTo>
                <a:lnTo>
                  <a:pt x="134519" y="391312"/>
                </a:lnTo>
                <a:close/>
                <a:moveTo>
                  <a:pt x="104868" y="49916"/>
                </a:moveTo>
                <a:lnTo>
                  <a:pt x="126840" y="59357"/>
                </a:lnTo>
                <a:lnTo>
                  <a:pt x="126892" y="388035"/>
                </a:lnTo>
                <a:lnTo>
                  <a:pt x="104868" y="378571"/>
                </a:lnTo>
                <a:close/>
                <a:moveTo>
                  <a:pt x="82357" y="40243"/>
                </a:moveTo>
                <a:lnTo>
                  <a:pt x="89256" y="43208"/>
                </a:lnTo>
                <a:lnTo>
                  <a:pt x="89256" y="371863"/>
                </a:lnTo>
                <a:lnTo>
                  <a:pt x="82357" y="368898"/>
                </a:lnTo>
                <a:close/>
                <a:moveTo>
                  <a:pt x="59847" y="29518"/>
                </a:moveTo>
                <a:lnTo>
                  <a:pt x="74309" y="36651"/>
                </a:lnTo>
                <a:lnTo>
                  <a:pt x="74309" y="365306"/>
                </a:lnTo>
                <a:lnTo>
                  <a:pt x="59847" y="358173"/>
                </a:lnTo>
                <a:close/>
                <a:moveTo>
                  <a:pt x="44960" y="22175"/>
                </a:moveTo>
                <a:lnTo>
                  <a:pt x="51496" y="25399"/>
                </a:lnTo>
                <a:lnTo>
                  <a:pt x="51496" y="354054"/>
                </a:lnTo>
                <a:lnTo>
                  <a:pt x="44960" y="350830"/>
                </a:lnTo>
                <a:close/>
                <a:moveTo>
                  <a:pt x="14886" y="7342"/>
                </a:moveTo>
                <a:lnTo>
                  <a:pt x="21724" y="10714"/>
                </a:lnTo>
                <a:lnTo>
                  <a:pt x="21724" y="339370"/>
                </a:lnTo>
                <a:lnTo>
                  <a:pt x="14886" y="335997"/>
                </a:lnTo>
                <a:close/>
                <a:moveTo>
                  <a:pt x="0" y="0"/>
                </a:moveTo>
                <a:lnTo>
                  <a:pt x="6596" y="3253"/>
                </a:lnTo>
                <a:lnTo>
                  <a:pt x="6596" y="331908"/>
                </a:lnTo>
                <a:lnTo>
                  <a:pt x="0" y="32865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4" name="任意多边形: 形状 33"/>
          <p:cNvSpPr/>
          <p:nvPr userDrawn="1">
            <p:custDataLst>
              <p:tags r:id="rId25"/>
            </p:custDataLst>
          </p:nvPr>
        </p:nvSpPr>
        <p:spPr>
          <a:xfrm>
            <a:off x="8813905" y="1301017"/>
            <a:ext cx="230807" cy="100292"/>
          </a:xfrm>
          <a:custGeom>
            <a:avLst/>
            <a:gdLst>
              <a:gd name="connsiteX0" fmla="*/ 837 w 272525"/>
              <a:gd name="connsiteY0" fmla="*/ 197 h 118420"/>
              <a:gd name="connsiteX1" fmla="*/ 12463 w 272525"/>
              <a:gd name="connsiteY1" fmla="*/ 197 h 118420"/>
              <a:gd name="connsiteX2" fmla="*/ 58972 w 272525"/>
              <a:gd name="connsiteY2" fmla="*/ 518 h 118420"/>
              <a:gd name="connsiteX3" fmla="*/ 100029 w 272525"/>
              <a:gd name="connsiteY3" fmla="*/ 15617 h 118420"/>
              <a:gd name="connsiteX4" fmla="*/ 116349 w 272525"/>
              <a:gd name="connsiteY4" fmla="*/ 30161 h 118420"/>
              <a:gd name="connsiteX5" fmla="*/ 135242 w 272525"/>
              <a:gd name="connsiteY5" fmla="*/ 41465 h 118420"/>
              <a:gd name="connsiteX6" fmla="*/ 150388 w 272525"/>
              <a:gd name="connsiteY6" fmla="*/ 38790 h 118420"/>
              <a:gd name="connsiteX7" fmla="*/ 160472 w 272525"/>
              <a:gd name="connsiteY7" fmla="*/ 32195 h 118420"/>
              <a:gd name="connsiteX8" fmla="*/ 181611 w 272525"/>
              <a:gd name="connsiteY8" fmla="*/ 31100 h 118420"/>
              <a:gd name="connsiteX9" fmla="*/ 182213 w 272525"/>
              <a:gd name="connsiteY9" fmla="*/ 32179 h 118420"/>
              <a:gd name="connsiteX10" fmla="*/ 177285 w 272525"/>
              <a:gd name="connsiteY10" fmla="*/ 37225 h 118420"/>
              <a:gd name="connsiteX11" fmla="*/ 169062 w 272525"/>
              <a:gd name="connsiteY11" fmla="*/ 46472 h 118420"/>
              <a:gd name="connsiteX12" fmla="*/ 171613 w 272525"/>
              <a:gd name="connsiteY12" fmla="*/ 51604 h 118420"/>
              <a:gd name="connsiteX13" fmla="*/ 197218 w 272525"/>
              <a:gd name="connsiteY13" fmla="*/ 54468 h 118420"/>
              <a:gd name="connsiteX14" fmla="*/ 237219 w 272525"/>
              <a:gd name="connsiteY14" fmla="*/ 73103 h 118420"/>
              <a:gd name="connsiteX15" fmla="*/ 261706 w 272525"/>
              <a:gd name="connsiteY15" fmla="*/ 97160 h 118420"/>
              <a:gd name="connsiteX16" fmla="*/ 270883 w 272525"/>
              <a:gd name="connsiteY16" fmla="*/ 104404 h 118420"/>
              <a:gd name="connsiteX17" fmla="*/ 272526 w 272525"/>
              <a:gd name="connsiteY17" fmla="*/ 106759 h 118420"/>
              <a:gd name="connsiteX18" fmla="*/ 270030 w 272525"/>
              <a:gd name="connsiteY18" fmla="*/ 108191 h 118420"/>
              <a:gd name="connsiteX19" fmla="*/ 226658 w 272525"/>
              <a:gd name="connsiteY19" fmla="*/ 101963 h 118420"/>
              <a:gd name="connsiteX20" fmla="*/ 221330 w 272525"/>
              <a:gd name="connsiteY20" fmla="*/ 98075 h 118420"/>
              <a:gd name="connsiteX21" fmla="*/ 199253 w 272525"/>
              <a:gd name="connsiteY21" fmla="*/ 89955 h 118420"/>
              <a:gd name="connsiteX22" fmla="*/ 146210 w 272525"/>
              <a:gd name="connsiteY22" fmla="*/ 87068 h 118420"/>
              <a:gd name="connsiteX23" fmla="*/ 142745 w 272525"/>
              <a:gd name="connsiteY23" fmla="*/ 90440 h 118420"/>
              <a:gd name="connsiteX24" fmla="*/ 143863 w 272525"/>
              <a:gd name="connsiteY24" fmla="*/ 107197 h 118420"/>
              <a:gd name="connsiteX25" fmla="*/ 135938 w 272525"/>
              <a:gd name="connsiteY25" fmla="*/ 117907 h 118420"/>
              <a:gd name="connsiteX26" fmla="*/ 95007 w 272525"/>
              <a:gd name="connsiteY26" fmla="*/ 97661 h 118420"/>
              <a:gd name="connsiteX27" fmla="*/ 96587 w 272525"/>
              <a:gd name="connsiteY27" fmla="*/ 91230 h 118420"/>
              <a:gd name="connsiteX28" fmla="*/ 109464 w 272525"/>
              <a:gd name="connsiteY28" fmla="*/ 83172 h 118420"/>
              <a:gd name="connsiteX29" fmla="*/ 109714 w 272525"/>
              <a:gd name="connsiteY29" fmla="*/ 69340 h 118420"/>
              <a:gd name="connsiteX30" fmla="*/ 55217 w 272525"/>
              <a:gd name="connsiteY30" fmla="*/ 29558 h 118420"/>
              <a:gd name="connsiteX31" fmla="*/ 49123 w 272525"/>
              <a:gd name="connsiteY31" fmla="*/ 27493 h 118420"/>
              <a:gd name="connsiteX32" fmla="*/ 11938 w 272525"/>
              <a:gd name="connsiteY32" fmla="*/ 14092 h 118420"/>
              <a:gd name="connsiteX33" fmla="*/ 0 w 272525"/>
              <a:gd name="connsiteY33" fmla="*/ 1496 h 118420"/>
              <a:gd name="connsiteX34" fmla="*/ 837 w 272525"/>
              <a:gd name="connsiteY34" fmla="*/ 197 h 11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2525" h="118420">
                <a:moveTo>
                  <a:pt x="837" y="197"/>
                </a:moveTo>
                <a:cubicBezTo>
                  <a:pt x="4710" y="197"/>
                  <a:pt x="8590" y="197"/>
                  <a:pt x="12463" y="197"/>
                </a:cubicBezTo>
                <a:cubicBezTo>
                  <a:pt x="27968" y="236"/>
                  <a:pt x="43521" y="-444"/>
                  <a:pt x="58972" y="518"/>
                </a:cubicBezTo>
                <a:cubicBezTo>
                  <a:pt x="73915" y="1449"/>
                  <a:pt x="88216" y="5580"/>
                  <a:pt x="100029" y="15617"/>
                </a:cubicBezTo>
                <a:cubicBezTo>
                  <a:pt x="105584" y="20335"/>
                  <a:pt x="110833" y="25404"/>
                  <a:pt x="116349" y="30161"/>
                </a:cubicBezTo>
                <a:cubicBezTo>
                  <a:pt x="121974" y="35011"/>
                  <a:pt x="127818" y="39463"/>
                  <a:pt x="135242" y="41465"/>
                </a:cubicBezTo>
                <a:cubicBezTo>
                  <a:pt x="140844" y="42975"/>
                  <a:pt x="145725" y="42029"/>
                  <a:pt x="150388" y="38790"/>
                </a:cubicBezTo>
                <a:cubicBezTo>
                  <a:pt x="153689" y="36498"/>
                  <a:pt x="156960" y="34119"/>
                  <a:pt x="160472" y="32195"/>
                </a:cubicBezTo>
                <a:cubicBezTo>
                  <a:pt x="167357" y="28424"/>
                  <a:pt x="174523" y="30215"/>
                  <a:pt x="181611" y="31100"/>
                </a:cubicBezTo>
                <a:cubicBezTo>
                  <a:pt x="181814" y="31459"/>
                  <a:pt x="182010" y="31819"/>
                  <a:pt x="182213" y="32179"/>
                </a:cubicBezTo>
                <a:cubicBezTo>
                  <a:pt x="180563" y="33861"/>
                  <a:pt x="178873" y="35496"/>
                  <a:pt x="177285" y="37225"/>
                </a:cubicBezTo>
                <a:cubicBezTo>
                  <a:pt x="174484" y="40261"/>
                  <a:pt x="171425" y="43124"/>
                  <a:pt x="169062" y="46472"/>
                </a:cubicBezTo>
                <a:cubicBezTo>
                  <a:pt x="166833" y="49641"/>
                  <a:pt x="167725" y="51119"/>
                  <a:pt x="171613" y="51604"/>
                </a:cubicBezTo>
                <a:cubicBezTo>
                  <a:pt x="180140" y="52661"/>
                  <a:pt x="188660" y="54092"/>
                  <a:pt x="197218" y="54468"/>
                </a:cubicBezTo>
                <a:cubicBezTo>
                  <a:pt x="213248" y="55164"/>
                  <a:pt x="226141" y="61986"/>
                  <a:pt x="237219" y="73103"/>
                </a:cubicBezTo>
                <a:cubicBezTo>
                  <a:pt x="245293" y="81208"/>
                  <a:pt x="253429" y="89258"/>
                  <a:pt x="261706" y="97160"/>
                </a:cubicBezTo>
                <a:cubicBezTo>
                  <a:pt x="264515" y="99835"/>
                  <a:pt x="267863" y="101940"/>
                  <a:pt x="270883" y="104404"/>
                </a:cubicBezTo>
                <a:cubicBezTo>
                  <a:pt x="271595" y="104983"/>
                  <a:pt x="271986" y="105961"/>
                  <a:pt x="272526" y="106759"/>
                </a:cubicBezTo>
                <a:cubicBezTo>
                  <a:pt x="271697" y="107252"/>
                  <a:pt x="270914" y="108058"/>
                  <a:pt x="270030" y="108191"/>
                </a:cubicBezTo>
                <a:cubicBezTo>
                  <a:pt x="254955" y="110467"/>
                  <a:pt x="240427" y="108676"/>
                  <a:pt x="226658" y="101963"/>
                </a:cubicBezTo>
                <a:cubicBezTo>
                  <a:pt x="224702" y="101009"/>
                  <a:pt x="222770" y="99687"/>
                  <a:pt x="221330" y="98075"/>
                </a:cubicBezTo>
                <a:cubicBezTo>
                  <a:pt x="215376" y="91394"/>
                  <a:pt x="207420" y="90408"/>
                  <a:pt x="199253" y="89955"/>
                </a:cubicBezTo>
                <a:cubicBezTo>
                  <a:pt x="181572" y="88977"/>
                  <a:pt x="163883" y="88085"/>
                  <a:pt x="146210" y="87068"/>
                </a:cubicBezTo>
                <a:cubicBezTo>
                  <a:pt x="143574" y="86919"/>
                  <a:pt x="142596" y="87991"/>
                  <a:pt x="142745" y="90440"/>
                </a:cubicBezTo>
                <a:cubicBezTo>
                  <a:pt x="143089" y="96025"/>
                  <a:pt x="143237" y="101635"/>
                  <a:pt x="143863" y="107197"/>
                </a:cubicBezTo>
                <a:cubicBezTo>
                  <a:pt x="144904" y="116460"/>
                  <a:pt x="145037" y="116444"/>
                  <a:pt x="135938" y="117907"/>
                </a:cubicBezTo>
                <a:cubicBezTo>
                  <a:pt x="119142" y="120606"/>
                  <a:pt x="102900" y="112478"/>
                  <a:pt x="95007" y="97661"/>
                </a:cubicBezTo>
                <a:cubicBezTo>
                  <a:pt x="93442" y="94727"/>
                  <a:pt x="93763" y="92912"/>
                  <a:pt x="96587" y="91230"/>
                </a:cubicBezTo>
                <a:cubicBezTo>
                  <a:pt x="100937" y="88640"/>
                  <a:pt x="105232" y="85949"/>
                  <a:pt x="109464" y="83172"/>
                </a:cubicBezTo>
                <a:cubicBezTo>
                  <a:pt x="118328" y="77351"/>
                  <a:pt x="118132" y="75380"/>
                  <a:pt x="109714" y="69340"/>
                </a:cubicBezTo>
                <a:cubicBezTo>
                  <a:pt x="91439" y="56228"/>
                  <a:pt x="73430" y="42756"/>
                  <a:pt x="55217" y="29558"/>
                </a:cubicBezTo>
                <a:cubicBezTo>
                  <a:pt x="53543" y="28346"/>
                  <a:pt x="51212" y="27657"/>
                  <a:pt x="49123" y="27493"/>
                </a:cubicBezTo>
                <a:cubicBezTo>
                  <a:pt x="35471" y="26421"/>
                  <a:pt x="22625" y="23010"/>
                  <a:pt x="11938" y="14092"/>
                </a:cubicBezTo>
                <a:cubicBezTo>
                  <a:pt x="7518" y="10391"/>
                  <a:pt x="3951" y="5713"/>
                  <a:pt x="0" y="1496"/>
                </a:cubicBezTo>
                <a:cubicBezTo>
                  <a:pt x="282" y="1058"/>
                  <a:pt x="563" y="628"/>
                  <a:pt x="837" y="197"/>
                </a:cubicBezTo>
                <a:close/>
              </a:path>
            </a:pathLst>
          </a:custGeom>
          <a:solidFill>
            <a:srgbClr val="FFFFFF">
              <a:alpha val="3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 userDrawn="1">
            <p:custDataLst>
              <p:tags r:id="rId26"/>
            </p:custDataLst>
          </p:nvPr>
        </p:nvSpPr>
        <p:spPr>
          <a:xfrm rot="1478288">
            <a:off x="8504663" y="1838110"/>
            <a:ext cx="516456" cy="180347"/>
          </a:xfrm>
          <a:custGeom>
            <a:avLst/>
            <a:gdLst>
              <a:gd name="connsiteX0" fmla="*/ 430 w 594346"/>
              <a:gd name="connsiteY0" fmla="*/ 84617 h 207544"/>
              <a:gd name="connsiteX1" fmla="*/ 15842 w 594346"/>
              <a:gd name="connsiteY1" fmla="*/ 79501 h 207544"/>
              <a:gd name="connsiteX2" fmla="*/ 68689 w 594346"/>
              <a:gd name="connsiteY2" fmla="*/ 54513 h 207544"/>
              <a:gd name="connsiteX3" fmla="*/ 126613 w 594346"/>
              <a:gd name="connsiteY3" fmla="*/ 33977 h 207544"/>
              <a:gd name="connsiteX4" fmla="*/ 183340 w 594346"/>
              <a:gd name="connsiteY4" fmla="*/ 34235 h 207544"/>
              <a:gd name="connsiteX5" fmla="*/ 230170 w 594346"/>
              <a:gd name="connsiteY5" fmla="*/ 44734 h 207544"/>
              <a:gd name="connsiteX6" fmla="*/ 261902 w 594346"/>
              <a:gd name="connsiteY6" fmla="*/ 52995 h 207544"/>
              <a:gd name="connsiteX7" fmla="*/ 277705 w 594346"/>
              <a:gd name="connsiteY7" fmla="*/ 55381 h 207544"/>
              <a:gd name="connsiteX8" fmla="*/ 306557 w 594346"/>
              <a:gd name="connsiteY8" fmla="*/ 38139 h 207544"/>
              <a:gd name="connsiteX9" fmla="*/ 314655 w 594346"/>
              <a:gd name="connsiteY9" fmla="*/ 23024 h 207544"/>
              <a:gd name="connsiteX10" fmla="*/ 333877 w 594346"/>
              <a:gd name="connsiteY10" fmla="*/ 8035 h 207544"/>
              <a:gd name="connsiteX11" fmla="*/ 362956 w 594346"/>
              <a:gd name="connsiteY11" fmla="*/ 0 h 207544"/>
              <a:gd name="connsiteX12" fmla="*/ 361970 w 594346"/>
              <a:gd name="connsiteY12" fmla="*/ 4256 h 207544"/>
              <a:gd name="connsiteX13" fmla="*/ 351604 w 594346"/>
              <a:gd name="connsiteY13" fmla="*/ 28673 h 207544"/>
              <a:gd name="connsiteX14" fmla="*/ 349077 w 594346"/>
              <a:gd name="connsiteY14" fmla="*/ 44710 h 207544"/>
              <a:gd name="connsiteX15" fmla="*/ 353325 w 594346"/>
              <a:gd name="connsiteY15" fmla="*/ 47511 h 207544"/>
              <a:gd name="connsiteX16" fmla="*/ 376506 w 594346"/>
              <a:gd name="connsiteY16" fmla="*/ 42183 h 207544"/>
              <a:gd name="connsiteX17" fmla="*/ 420794 w 594346"/>
              <a:gd name="connsiteY17" fmla="*/ 28281 h 207544"/>
              <a:gd name="connsiteX18" fmla="*/ 474180 w 594346"/>
              <a:gd name="connsiteY18" fmla="*/ 27953 h 207544"/>
              <a:gd name="connsiteX19" fmla="*/ 546922 w 594346"/>
              <a:gd name="connsiteY19" fmla="*/ 52589 h 207544"/>
              <a:gd name="connsiteX20" fmla="*/ 591843 w 594346"/>
              <a:gd name="connsiteY20" fmla="*/ 68196 h 207544"/>
              <a:gd name="connsiteX21" fmla="*/ 594347 w 594346"/>
              <a:gd name="connsiteY21" fmla="*/ 70316 h 207544"/>
              <a:gd name="connsiteX22" fmla="*/ 591460 w 594346"/>
              <a:gd name="connsiteY22" fmla="*/ 71380 h 207544"/>
              <a:gd name="connsiteX23" fmla="*/ 543229 w 594346"/>
              <a:gd name="connsiteY23" fmla="*/ 91705 h 207544"/>
              <a:gd name="connsiteX24" fmla="*/ 499395 w 594346"/>
              <a:gd name="connsiteY24" fmla="*/ 93035 h 207544"/>
              <a:gd name="connsiteX25" fmla="*/ 482238 w 594346"/>
              <a:gd name="connsiteY25" fmla="*/ 87887 h 207544"/>
              <a:gd name="connsiteX26" fmla="*/ 463564 w 594346"/>
              <a:gd name="connsiteY26" fmla="*/ 89053 h 207544"/>
              <a:gd name="connsiteX27" fmla="*/ 443497 w 594346"/>
              <a:gd name="connsiteY27" fmla="*/ 97682 h 207544"/>
              <a:gd name="connsiteX28" fmla="*/ 397637 w 594346"/>
              <a:gd name="connsiteY28" fmla="*/ 111710 h 207544"/>
              <a:gd name="connsiteX29" fmla="*/ 340745 w 594346"/>
              <a:gd name="connsiteY29" fmla="*/ 131956 h 207544"/>
              <a:gd name="connsiteX30" fmla="*/ 337585 w 594346"/>
              <a:gd name="connsiteY30" fmla="*/ 137378 h 207544"/>
              <a:gd name="connsiteX31" fmla="*/ 348209 w 594346"/>
              <a:gd name="connsiteY31" fmla="*/ 162710 h 207544"/>
              <a:gd name="connsiteX32" fmla="*/ 358833 w 594346"/>
              <a:gd name="connsiteY32" fmla="*/ 182652 h 207544"/>
              <a:gd name="connsiteX33" fmla="*/ 357120 w 594346"/>
              <a:gd name="connsiteY33" fmla="*/ 189841 h 207544"/>
              <a:gd name="connsiteX34" fmla="*/ 340260 w 594346"/>
              <a:gd name="connsiteY34" fmla="*/ 199409 h 207544"/>
              <a:gd name="connsiteX35" fmla="*/ 324614 w 594346"/>
              <a:gd name="connsiteY35" fmla="*/ 206388 h 207544"/>
              <a:gd name="connsiteX36" fmla="*/ 320898 w 594346"/>
              <a:gd name="connsiteY36" fmla="*/ 207123 h 207544"/>
              <a:gd name="connsiteX37" fmla="*/ 301394 w 594346"/>
              <a:gd name="connsiteY37" fmla="*/ 206927 h 207544"/>
              <a:gd name="connsiteX38" fmla="*/ 270719 w 594346"/>
              <a:gd name="connsiteY38" fmla="*/ 198517 h 207544"/>
              <a:gd name="connsiteX39" fmla="*/ 250480 w 594346"/>
              <a:gd name="connsiteY39" fmla="*/ 185570 h 207544"/>
              <a:gd name="connsiteX40" fmla="*/ 249791 w 594346"/>
              <a:gd name="connsiteY40" fmla="*/ 179194 h 207544"/>
              <a:gd name="connsiteX41" fmla="*/ 262387 w 594346"/>
              <a:gd name="connsiteY41" fmla="*/ 163805 h 207544"/>
              <a:gd name="connsiteX42" fmla="*/ 276273 w 594346"/>
              <a:gd name="connsiteY42" fmla="*/ 140593 h 207544"/>
              <a:gd name="connsiteX43" fmla="*/ 269404 w 594346"/>
              <a:gd name="connsiteY43" fmla="*/ 128459 h 207544"/>
              <a:gd name="connsiteX44" fmla="*/ 226227 w 594346"/>
              <a:gd name="connsiteY44" fmla="*/ 119486 h 207544"/>
              <a:gd name="connsiteX45" fmla="*/ 160488 w 594346"/>
              <a:gd name="connsiteY45" fmla="*/ 105842 h 207544"/>
              <a:gd name="connsiteX46" fmla="*/ 123100 w 594346"/>
              <a:gd name="connsiteY46" fmla="*/ 94764 h 207544"/>
              <a:gd name="connsiteX47" fmla="*/ 118242 w 594346"/>
              <a:gd name="connsiteY47" fmla="*/ 94819 h 207544"/>
              <a:gd name="connsiteX48" fmla="*/ 58871 w 594346"/>
              <a:gd name="connsiteY48" fmla="*/ 105263 h 207544"/>
              <a:gd name="connsiteX49" fmla="*/ 10123 w 594346"/>
              <a:gd name="connsiteY49" fmla="*/ 92879 h 207544"/>
              <a:gd name="connsiteX50" fmla="*/ 0 w 594346"/>
              <a:gd name="connsiteY50" fmla="*/ 86002 h 207544"/>
              <a:gd name="connsiteX51" fmla="*/ 462 w 594346"/>
              <a:gd name="connsiteY51" fmla="*/ 84609 h 20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94346" h="207544">
                <a:moveTo>
                  <a:pt x="430" y="84617"/>
                </a:moveTo>
                <a:cubicBezTo>
                  <a:pt x="5578" y="82943"/>
                  <a:pt x="10953" y="81738"/>
                  <a:pt x="15842" y="79501"/>
                </a:cubicBezTo>
                <a:cubicBezTo>
                  <a:pt x="33554" y="71372"/>
                  <a:pt x="51165" y="63040"/>
                  <a:pt x="68689" y="54513"/>
                </a:cubicBezTo>
                <a:cubicBezTo>
                  <a:pt x="87246" y="45485"/>
                  <a:pt x="106178" y="37599"/>
                  <a:pt x="126613" y="33977"/>
                </a:cubicBezTo>
                <a:cubicBezTo>
                  <a:pt x="145522" y="30628"/>
                  <a:pt x="164501" y="30433"/>
                  <a:pt x="183340" y="34235"/>
                </a:cubicBezTo>
                <a:cubicBezTo>
                  <a:pt x="199018" y="37396"/>
                  <a:pt x="214610" y="41026"/>
                  <a:pt x="230170" y="44734"/>
                </a:cubicBezTo>
                <a:cubicBezTo>
                  <a:pt x="240802" y="47261"/>
                  <a:pt x="251270" y="50461"/>
                  <a:pt x="261902" y="52995"/>
                </a:cubicBezTo>
                <a:cubicBezTo>
                  <a:pt x="267065" y="54224"/>
                  <a:pt x="272416" y="54763"/>
                  <a:pt x="277705" y="55381"/>
                </a:cubicBezTo>
                <a:cubicBezTo>
                  <a:pt x="291685" y="57001"/>
                  <a:pt x="300753" y="50398"/>
                  <a:pt x="306557" y="38139"/>
                </a:cubicBezTo>
                <a:cubicBezTo>
                  <a:pt x="308998" y="32975"/>
                  <a:pt x="311885" y="28023"/>
                  <a:pt x="314655" y="23024"/>
                </a:cubicBezTo>
                <a:cubicBezTo>
                  <a:pt x="318918" y="15310"/>
                  <a:pt x="325662" y="10546"/>
                  <a:pt x="333877" y="8035"/>
                </a:cubicBezTo>
                <a:cubicBezTo>
                  <a:pt x="343280" y="5156"/>
                  <a:pt x="352840" y="2769"/>
                  <a:pt x="362956" y="0"/>
                </a:cubicBezTo>
                <a:cubicBezTo>
                  <a:pt x="362580" y="1674"/>
                  <a:pt x="362486" y="3051"/>
                  <a:pt x="361970" y="4256"/>
                </a:cubicBezTo>
                <a:cubicBezTo>
                  <a:pt x="358504" y="12392"/>
                  <a:pt x="354491" y="20341"/>
                  <a:pt x="351604" y="28673"/>
                </a:cubicBezTo>
                <a:cubicBezTo>
                  <a:pt x="349860" y="33711"/>
                  <a:pt x="349680" y="39320"/>
                  <a:pt x="349077" y="44710"/>
                </a:cubicBezTo>
                <a:cubicBezTo>
                  <a:pt x="348725" y="47879"/>
                  <a:pt x="351182" y="47973"/>
                  <a:pt x="353325" y="47511"/>
                </a:cubicBezTo>
                <a:cubicBezTo>
                  <a:pt x="361078" y="45853"/>
                  <a:pt x="368917" y="44437"/>
                  <a:pt x="376506" y="42183"/>
                </a:cubicBezTo>
                <a:cubicBezTo>
                  <a:pt x="391339" y="37779"/>
                  <a:pt x="405914" y="32498"/>
                  <a:pt x="420794" y="28281"/>
                </a:cubicBezTo>
                <a:cubicBezTo>
                  <a:pt x="438459" y="23274"/>
                  <a:pt x="456335" y="24158"/>
                  <a:pt x="474180" y="27953"/>
                </a:cubicBezTo>
                <a:cubicBezTo>
                  <a:pt x="499410" y="33304"/>
                  <a:pt x="523014" y="43341"/>
                  <a:pt x="546922" y="52589"/>
                </a:cubicBezTo>
                <a:cubicBezTo>
                  <a:pt x="561692" y="58307"/>
                  <a:pt x="576862" y="63017"/>
                  <a:pt x="591843" y="68196"/>
                </a:cubicBezTo>
                <a:cubicBezTo>
                  <a:pt x="592313" y="68360"/>
                  <a:pt x="592719" y="68681"/>
                  <a:pt x="594347" y="70316"/>
                </a:cubicBezTo>
                <a:cubicBezTo>
                  <a:pt x="593377" y="70660"/>
                  <a:pt x="592297" y="70833"/>
                  <a:pt x="591460" y="71380"/>
                </a:cubicBezTo>
                <a:cubicBezTo>
                  <a:pt x="576627" y="81112"/>
                  <a:pt x="560753" y="88239"/>
                  <a:pt x="543229" y="91705"/>
                </a:cubicBezTo>
                <a:cubicBezTo>
                  <a:pt x="528646" y="94592"/>
                  <a:pt x="514040" y="95625"/>
                  <a:pt x="499395" y="93035"/>
                </a:cubicBezTo>
                <a:cubicBezTo>
                  <a:pt x="493551" y="92003"/>
                  <a:pt x="487910" y="89773"/>
                  <a:pt x="482238" y="87887"/>
                </a:cubicBezTo>
                <a:cubicBezTo>
                  <a:pt x="475815" y="85752"/>
                  <a:pt x="469611" y="86550"/>
                  <a:pt x="463564" y="89053"/>
                </a:cubicBezTo>
                <a:cubicBezTo>
                  <a:pt x="456836" y="91846"/>
                  <a:pt x="450382" y="95413"/>
                  <a:pt x="443497" y="97682"/>
                </a:cubicBezTo>
                <a:cubicBezTo>
                  <a:pt x="428312" y="102681"/>
                  <a:pt x="412939" y="107078"/>
                  <a:pt x="397637" y="111710"/>
                </a:cubicBezTo>
                <a:cubicBezTo>
                  <a:pt x="378352" y="117554"/>
                  <a:pt x="359029" y="123272"/>
                  <a:pt x="340745" y="131956"/>
                </a:cubicBezTo>
                <a:cubicBezTo>
                  <a:pt x="338297" y="133122"/>
                  <a:pt x="337295" y="134483"/>
                  <a:pt x="337585" y="137378"/>
                </a:cubicBezTo>
                <a:cubicBezTo>
                  <a:pt x="338547" y="146954"/>
                  <a:pt x="343664" y="154675"/>
                  <a:pt x="348209" y="162710"/>
                </a:cubicBezTo>
                <a:cubicBezTo>
                  <a:pt x="351917" y="169266"/>
                  <a:pt x="355266" y="176017"/>
                  <a:pt x="358833" y="182652"/>
                </a:cubicBezTo>
                <a:cubicBezTo>
                  <a:pt x="360429" y="185624"/>
                  <a:pt x="359631" y="188269"/>
                  <a:pt x="357120" y="189841"/>
                </a:cubicBezTo>
                <a:cubicBezTo>
                  <a:pt x="351651" y="193283"/>
                  <a:pt x="346011" y="196475"/>
                  <a:pt x="340260" y="199409"/>
                </a:cubicBezTo>
                <a:cubicBezTo>
                  <a:pt x="335183" y="201999"/>
                  <a:pt x="329871" y="204150"/>
                  <a:pt x="324614" y="206388"/>
                </a:cubicBezTo>
                <a:cubicBezTo>
                  <a:pt x="323472" y="206873"/>
                  <a:pt x="322142" y="207107"/>
                  <a:pt x="320898" y="207123"/>
                </a:cubicBezTo>
                <a:cubicBezTo>
                  <a:pt x="314381" y="207193"/>
                  <a:pt x="307668" y="208148"/>
                  <a:pt x="301394" y="206927"/>
                </a:cubicBezTo>
                <a:cubicBezTo>
                  <a:pt x="291013" y="204909"/>
                  <a:pt x="280803" y="201787"/>
                  <a:pt x="270719" y="198517"/>
                </a:cubicBezTo>
                <a:cubicBezTo>
                  <a:pt x="262966" y="196006"/>
                  <a:pt x="256449" y="191124"/>
                  <a:pt x="250480" y="185570"/>
                </a:cubicBezTo>
                <a:cubicBezTo>
                  <a:pt x="248289" y="183528"/>
                  <a:pt x="247836" y="181580"/>
                  <a:pt x="249791" y="179194"/>
                </a:cubicBezTo>
                <a:cubicBezTo>
                  <a:pt x="253992" y="174069"/>
                  <a:pt x="258029" y="168796"/>
                  <a:pt x="262387" y="163805"/>
                </a:cubicBezTo>
                <a:cubicBezTo>
                  <a:pt x="268434" y="156881"/>
                  <a:pt x="273965" y="149747"/>
                  <a:pt x="276273" y="140593"/>
                </a:cubicBezTo>
                <a:cubicBezTo>
                  <a:pt x="278652" y="131143"/>
                  <a:pt x="278636" y="130548"/>
                  <a:pt x="269404" y="128459"/>
                </a:cubicBezTo>
                <a:cubicBezTo>
                  <a:pt x="255072" y="125205"/>
                  <a:pt x="240622" y="122443"/>
                  <a:pt x="226227" y="119486"/>
                </a:cubicBezTo>
                <a:cubicBezTo>
                  <a:pt x="204306" y="114987"/>
                  <a:pt x="182284" y="110888"/>
                  <a:pt x="160488" y="105842"/>
                </a:cubicBezTo>
                <a:cubicBezTo>
                  <a:pt x="147845" y="102916"/>
                  <a:pt x="135578" y="98418"/>
                  <a:pt x="123100" y="94764"/>
                </a:cubicBezTo>
                <a:cubicBezTo>
                  <a:pt x="121598" y="94326"/>
                  <a:pt x="119580" y="94177"/>
                  <a:pt x="118242" y="94819"/>
                </a:cubicBezTo>
                <a:cubicBezTo>
                  <a:pt x="99419" y="103925"/>
                  <a:pt x="79407" y="106280"/>
                  <a:pt x="58871" y="105263"/>
                </a:cubicBezTo>
                <a:cubicBezTo>
                  <a:pt x="41831" y="104418"/>
                  <a:pt x="25246" y="101344"/>
                  <a:pt x="10123" y="92879"/>
                </a:cubicBezTo>
                <a:cubicBezTo>
                  <a:pt x="6579" y="90892"/>
                  <a:pt x="3364" y="88310"/>
                  <a:pt x="0" y="86002"/>
                </a:cubicBezTo>
                <a:cubicBezTo>
                  <a:pt x="156" y="85540"/>
                  <a:pt x="305" y="85071"/>
                  <a:pt x="462" y="84609"/>
                </a:cubicBezTo>
                <a:close/>
              </a:path>
            </a:pathLst>
          </a:custGeom>
          <a:solidFill>
            <a:srgbClr val="FFFFFF"/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7" name="椭圆 36"/>
          <p:cNvSpPr/>
          <p:nvPr userDrawn="1">
            <p:custDataLst>
              <p:tags r:id="rId27"/>
            </p:custDataLst>
          </p:nvPr>
        </p:nvSpPr>
        <p:spPr>
          <a:xfrm>
            <a:off x="10892790" y="6038850"/>
            <a:ext cx="90170" cy="901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 userDrawn="1">
            <p:custDataLst>
              <p:tags r:id="rId28"/>
            </p:custDataLst>
          </p:nvPr>
        </p:nvSpPr>
        <p:spPr>
          <a:xfrm>
            <a:off x="11046460" y="6038850"/>
            <a:ext cx="90170" cy="9017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 userDrawn="1">
            <p:custDataLst>
              <p:tags r:id="rId29"/>
            </p:custDataLst>
          </p:nvPr>
        </p:nvSpPr>
        <p:spPr>
          <a:xfrm>
            <a:off x="11200130" y="6038850"/>
            <a:ext cx="90170" cy="90170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 userDrawn="1">
            <p:custDataLst>
              <p:tags r:id="rId30"/>
            </p:custDataLst>
          </p:nvPr>
        </p:nvCxnSpPr>
        <p:spPr>
          <a:xfrm>
            <a:off x="899148" y="6083939"/>
            <a:ext cx="9363646" cy="0"/>
          </a:xfrm>
          <a:prstGeom prst="line">
            <a:avLst/>
          </a:prstGeom>
          <a:ln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31"/>
            </p:custDataLst>
          </p:nvPr>
        </p:nvSpPr>
        <p:spPr>
          <a:xfrm>
            <a:off x="1184410" y="1027997"/>
            <a:ext cx="1627121" cy="1081088"/>
          </a:xfrm>
        </p:spPr>
        <p:txBody>
          <a:bodyPr wrap="square"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 userDrawn="1">
            <p:ph type="dt" sz="half" idx="10"/>
            <p:custDataLst>
              <p:tags r:id="rId3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 userDrawn="1">
            <p:ph type="ftr" sz="quarter" idx="11"/>
            <p:custDataLst>
              <p:tags r:id="rId3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 userDrawn="1">
            <p:ph type="sldNum" sz="quarter" idx="12"/>
            <p:custDataLst>
              <p:tags r:id="rId3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33" name="任意多边形: 形状 32"/>
          <p:cNvSpPr/>
          <p:nvPr userDrawn="1">
            <p:custDataLst>
              <p:tags r:id="rId35"/>
            </p:custDataLst>
          </p:nvPr>
        </p:nvSpPr>
        <p:spPr>
          <a:xfrm>
            <a:off x="11250966" y="1832081"/>
            <a:ext cx="206256" cy="253801"/>
          </a:xfrm>
          <a:custGeom>
            <a:avLst/>
            <a:gdLst>
              <a:gd name="connsiteX0" fmla="*/ 77662 w 368660"/>
              <a:gd name="connsiteY0" fmla="*/ 230890 h 453645"/>
              <a:gd name="connsiteX1" fmla="*/ 103354 w 368660"/>
              <a:gd name="connsiteY1" fmla="*/ 216010 h 453645"/>
              <a:gd name="connsiteX2" fmla="*/ 154143 w 368660"/>
              <a:gd name="connsiteY2" fmla="*/ 209642 h 453645"/>
              <a:gd name="connsiteX3" fmla="*/ 172465 w 368660"/>
              <a:gd name="connsiteY3" fmla="*/ 201404 h 453645"/>
              <a:gd name="connsiteX4" fmla="*/ 196937 w 368660"/>
              <a:gd name="connsiteY4" fmla="*/ 158407 h 453645"/>
              <a:gd name="connsiteX5" fmla="*/ 220250 w 368660"/>
              <a:gd name="connsiteY5" fmla="*/ 106460 h 453645"/>
              <a:gd name="connsiteX6" fmla="*/ 263576 w 368660"/>
              <a:gd name="connsiteY6" fmla="*/ 57807 h 453645"/>
              <a:gd name="connsiteX7" fmla="*/ 322634 w 368660"/>
              <a:gd name="connsiteY7" fmla="*/ 25144 h 453645"/>
              <a:gd name="connsiteX8" fmla="*/ 365655 w 368660"/>
              <a:gd name="connsiteY8" fmla="*/ 587 h 453645"/>
              <a:gd name="connsiteX9" fmla="*/ 367533 w 368660"/>
              <a:gd name="connsiteY9" fmla="*/ 0 h 453645"/>
              <a:gd name="connsiteX10" fmla="*/ 368604 w 368660"/>
              <a:gd name="connsiteY10" fmla="*/ 6180 h 453645"/>
              <a:gd name="connsiteX11" fmla="*/ 364873 w 368660"/>
              <a:gd name="connsiteY11" fmla="*/ 24401 h 453645"/>
              <a:gd name="connsiteX12" fmla="*/ 336388 w 368660"/>
              <a:gd name="connsiteY12" fmla="*/ 73774 h 453645"/>
              <a:gd name="connsiteX13" fmla="*/ 310078 w 368660"/>
              <a:gd name="connsiteY13" fmla="*/ 95672 h 453645"/>
              <a:gd name="connsiteX14" fmla="*/ 301206 w 368660"/>
              <a:gd name="connsiteY14" fmla="*/ 106280 h 453645"/>
              <a:gd name="connsiteX15" fmla="*/ 277251 w 368660"/>
              <a:gd name="connsiteY15" fmla="*/ 162647 h 453645"/>
              <a:gd name="connsiteX16" fmla="*/ 240427 w 368660"/>
              <a:gd name="connsiteY16" fmla="*/ 241045 h 453645"/>
              <a:gd name="connsiteX17" fmla="*/ 242969 w 368660"/>
              <a:gd name="connsiteY17" fmla="*/ 247085 h 453645"/>
              <a:gd name="connsiteX18" fmla="*/ 264311 w 368660"/>
              <a:gd name="connsiteY18" fmla="*/ 251184 h 453645"/>
              <a:gd name="connsiteX19" fmla="*/ 295527 w 368660"/>
              <a:gd name="connsiteY19" fmla="*/ 250222 h 453645"/>
              <a:gd name="connsiteX20" fmla="*/ 300776 w 368660"/>
              <a:gd name="connsiteY20" fmla="*/ 254845 h 453645"/>
              <a:gd name="connsiteX21" fmla="*/ 274302 w 368660"/>
              <a:gd name="connsiteY21" fmla="*/ 324207 h 453645"/>
              <a:gd name="connsiteX22" fmla="*/ 239668 w 368660"/>
              <a:gd name="connsiteY22" fmla="*/ 340464 h 453645"/>
              <a:gd name="connsiteX23" fmla="*/ 234192 w 368660"/>
              <a:gd name="connsiteY23" fmla="*/ 337147 h 453645"/>
              <a:gd name="connsiteX24" fmla="*/ 223466 w 368660"/>
              <a:gd name="connsiteY24" fmla="*/ 315038 h 453645"/>
              <a:gd name="connsiteX25" fmla="*/ 209188 w 368660"/>
              <a:gd name="connsiteY25" fmla="*/ 293899 h 453645"/>
              <a:gd name="connsiteX26" fmla="*/ 199120 w 368660"/>
              <a:gd name="connsiteY26" fmla="*/ 293626 h 453645"/>
              <a:gd name="connsiteX27" fmla="*/ 141915 w 368660"/>
              <a:gd name="connsiteY27" fmla="*/ 333047 h 453645"/>
              <a:gd name="connsiteX28" fmla="*/ 89061 w 368660"/>
              <a:gd name="connsiteY28" fmla="*/ 369136 h 453645"/>
              <a:gd name="connsiteX29" fmla="*/ 83107 w 368660"/>
              <a:gd name="connsiteY29" fmla="*/ 376991 h 453645"/>
              <a:gd name="connsiteX30" fmla="*/ 45759 w 368660"/>
              <a:gd name="connsiteY30" fmla="*/ 429415 h 453645"/>
              <a:gd name="connsiteX31" fmla="*/ 1878 w 368660"/>
              <a:gd name="connsiteY31" fmla="*/ 453566 h 453645"/>
              <a:gd name="connsiteX32" fmla="*/ 0 w 368660"/>
              <a:gd name="connsiteY32" fmla="*/ 453589 h 453645"/>
              <a:gd name="connsiteX33" fmla="*/ 321 w 368660"/>
              <a:gd name="connsiteY33" fmla="*/ 450992 h 453645"/>
              <a:gd name="connsiteX34" fmla="*/ 18666 w 368660"/>
              <a:gd name="connsiteY34" fmla="*/ 393444 h 453645"/>
              <a:gd name="connsiteX35" fmla="*/ 40251 w 368660"/>
              <a:gd name="connsiteY35" fmla="*/ 327571 h 453645"/>
              <a:gd name="connsiteX36" fmla="*/ 79086 w 368660"/>
              <a:gd name="connsiteY36" fmla="*/ 285982 h 453645"/>
              <a:gd name="connsiteX37" fmla="*/ 122216 w 368660"/>
              <a:gd name="connsiteY37" fmla="*/ 255369 h 453645"/>
              <a:gd name="connsiteX38" fmla="*/ 124782 w 368660"/>
              <a:gd name="connsiteY38" fmla="*/ 252428 h 453645"/>
              <a:gd name="connsiteX39" fmla="*/ 124321 w 368660"/>
              <a:gd name="connsiteY39" fmla="*/ 247695 h 453645"/>
              <a:gd name="connsiteX40" fmla="*/ 107281 w 368660"/>
              <a:gd name="connsiteY40" fmla="*/ 239449 h 453645"/>
              <a:gd name="connsiteX41" fmla="*/ 83530 w 368660"/>
              <a:gd name="connsiteY41" fmla="*/ 233237 h 453645"/>
              <a:gd name="connsiteX42" fmla="*/ 77670 w 368660"/>
              <a:gd name="connsiteY42" fmla="*/ 230890 h 45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68660" h="453645">
                <a:moveTo>
                  <a:pt x="77662" y="230890"/>
                </a:moveTo>
                <a:cubicBezTo>
                  <a:pt x="86041" y="224240"/>
                  <a:pt x="94318" y="219507"/>
                  <a:pt x="103354" y="216010"/>
                </a:cubicBezTo>
                <a:cubicBezTo>
                  <a:pt x="119760" y="209650"/>
                  <a:pt x="136924" y="208617"/>
                  <a:pt x="154143" y="209642"/>
                </a:cubicBezTo>
                <a:cubicBezTo>
                  <a:pt x="162264" y="210127"/>
                  <a:pt x="167584" y="208070"/>
                  <a:pt x="172465" y="201404"/>
                </a:cubicBezTo>
                <a:cubicBezTo>
                  <a:pt x="182307" y="187964"/>
                  <a:pt x="190193" y="173545"/>
                  <a:pt x="196937" y="158407"/>
                </a:cubicBezTo>
                <a:cubicBezTo>
                  <a:pt x="204659" y="141070"/>
                  <a:pt x="212185" y="123632"/>
                  <a:pt x="220250" y="106460"/>
                </a:cubicBezTo>
                <a:cubicBezTo>
                  <a:pt x="229850" y="86025"/>
                  <a:pt x="244769" y="70254"/>
                  <a:pt x="263576" y="57807"/>
                </a:cubicBezTo>
                <a:cubicBezTo>
                  <a:pt x="282422" y="45336"/>
                  <a:pt x="302841" y="35831"/>
                  <a:pt x="322634" y="25144"/>
                </a:cubicBezTo>
                <a:cubicBezTo>
                  <a:pt x="337162" y="17305"/>
                  <a:pt x="351323" y="8786"/>
                  <a:pt x="365655" y="587"/>
                </a:cubicBezTo>
                <a:cubicBezTo>
                  <a:pt x="365976" y="399"/>
                  <a:pt x="366375" y="352"/>
                  <a:pt x="367533" y="0"/>
                </a:cubicBezTo>
                <a:cubicBezTo>
                  <a:pt x="367939" y="2144"/>
                  <a:pt x="368902" y="4264"/>
                  <a:pt x="368604" y="6180"/>
                </a:cubicBezTo>
                <a:cubicBezTo>
                  <a:pt x="367650" y="12306"/>
                  <a:pt x="366836" y="18565"/>
                  <a:pt x="364873" y="24401"/>
                </a:cubicBezTo>
                <a:cubicBezTo>
                  <a:pt x="358700" y="42723"/>
                  <a:pt x="349515" y="59450"/>
                  <a:pt x="336388" y="73774"/>
                </a:cubicBezTo>
                <a:cubicBezTo>
                  <a:pt x="328627" y="82247"/>
                  <a:pt x="319951" y="89726"/>
                  <a:pt x="310078" y="95672"/>
                </a:cubicBezTo>
                <a:cubicBezTo>
                  <a:pt x="305814" y="98238"/>
                  <a:pt x="303147" y="101398"/>
                  <a:pt x="301206" y="106280"/>
                </a:cubicBezTo>
                <a:cubicBezTo>
                  <a:pt x="293665" y="125252"/>
                  <a:pt x="285700" y="144067"/>
                  <a:pt x="277251" y="162647"/>
                </a:cubicBezTo>
                <a:cubicBezTo>
                  <a:pt x="265305" y="188934"/>
                  <a:pt x="252897" y="215009"/>
                  <a:pt x="240427" y="241045"/>
                </a:cubicBezTo>
                <a:cubicBezTo>
                  <a:pt x="238635" y="244777"/>
                  <a:pt x="240051" y="246388"/>
                  <a:pt x="242969" y="247085"/>
                </a:cubicBezTo>
                <a:cubicBezTo>
                  <a:pt x="250026" y="248767"/>
                  <a:pt x="257145" y="250871"/>
                  <a:pt x="264311" y="251184"/>
                </a:cubicBezTo>
                <a:cubicBezTo>
                  <a:pt x="274685" y="251638"/>
                  <a:pt x="285129" y="250793"/>
                  <a:pt x="295527" y="250222"/>
                </a:cubicBezTo>
                <a:cubicBezTo>
                  <a:pt x="299188" y="250018"/>
                  <a:pt x="300338" y="251168"/>
                  <a:pt x="300776" y="254845"/>
                </a:cubicBezTo>
                <a:cubicBezTo>
                  <a:pt x="304117" y="282665"/>
                  <a:pt x="295824" y="306026"/>
                  <a:pt x="274302" y="324207"/>
                </a:cubicBezTo>
                <a:cubicBezTo>
                  <a:pt x="264288" y="332664"/>
                  <a:pt x="252443" y="337640"/>
                  <a:pt x="239668" y="340464"/>
                </a:cubicBezTo>
                <a:cubicBezTo>
                  <a:pt x="236625" y="341137"/>
                  <a:pt x="235224" y="339181"/>
                  <a:pt x="234192" y="337147"/>
                </a:cubicBezTo>
                <a:cubicBezTo>
                  <a:pt x="230491" y="329840"/>
                  <a:pt x="226924" y="322462"/>
                  <a:pt x="223466" y="315038"/>
                </a:cubicBezTo>
                <a:cubicBezTo>
                  <a:pt x="219820" y="307223"/>
                  <a:pt x="216127" y="299446"/>
                  <a:pt x="209188" y="293899"/>
                </a:cubicBezTo>
                <a:cubicBezTo>
                  <a:pt x="205386" y="290864"/>
                  <a:pt x="204166" y="290019"/>
                  <a:pt x="199120" y="293626"/>
                </a:cubicBezTo>
                <a:cubicBezTo>
                  <a:pt x="180281" y="307082"/>
                  <a:pt x="161028" y="319959"/>
                  <a:pt x="141915" y="333047"/>
                </a:cubicBezTo>
                <a:cubicBezTo>
                  <a:pt x="124313" y="345103"/>
                  <a:pt x="106742" y="357190"/>
                  <a:pt x="89061" y="369136"/>
                </a:cubicBezTo>
                <a:cubicBezTo>
                  <a:pt x="86072" y="371155"/>
                  <a:pt x="84296" y="373682"/>
                  <a:pt x="83107" y="376991"/>
                </a:cubicBezTo>
                <a:cubicBezTo>
                  <a:pt x="75581" y="397958"/>
                  <a:pt x="63158" y="415474"/>
                  <a:pt x="45759" y="429415"/>
                </a:cubicBezTo>
                <a:cubicBezTo>
                  <a:pt x="32537" y="440016"/>
                  <a:pt x="17689" y="447667"/>
                  <a:pt x="1878" y="453566"/>
                </a:cubicBezTo>
                <a:cubicBezTo>
                  <a:pt x="1440" y="453730"/>
                  <a:pt x="884" y="453589"/>
                  <a:pt x="0" y="453589"/>
                </a:cubicBezTo>
                <a:cubicBezTo>
                  <a:pt x="110" y="452612"/>
                  <a:pt x="0" y="451704"/>
                  <a:pt x="321" y="450992"/>
                </a:cubicBezTo>
                <a:cubicBezTo>
                  <a:pt x="8676" y="432521"/>
                  <a:pt x="13613" y="412971"/>
                  <a:pt x="18666" y="393444"/>
                </a:cubicBezTo>
                <a:cubicBezTo>
                  <a:pt x="24464" y="371038"/>
                  <a:pt x="29783" y="348483"/>
                  <a:pt x="40251" y="327571"/>
                </a:cubicBezTo>
                <a:cubicBezTo>
                  <a:pt x="49123" y="309836"/>
                  <a:pt x="62109" y="296254"/>
                  <a:pt x="79086" y="285982"/>
                </a:cubicBezTo>
                <a:cubicBezTo>
                  <a:pt x="94177" y="276852"/>
                  <a:pt x="110106" y="268755"/>
                  <a:pt x="122216" y="255369"/>
                </a:cubicBezTo>
                <a:cubicBezTo>
                  <a:pt x="123092" y="254407"/>
                  <a:pt x="123984" y="253453"/>
                  <a:pt x="124782" y="252428"/>
                </a:cubicBezTo>
                <a:cubicBezTo>
                  <a:pt x="126097" y="250738"/>
                  <a:pt x="126050" y="249291"/>
                  <a:pt x="124321" y="247695"/>
                </a:cubicBezTo>
                <a:cubicBezTo>
                  <a:pt x="119455" y="243196"/>
                  <a:pt x="113431" y="241154"/>
                  <a:pt x="107281" y="239449"/>
                </a:cubicBezTo>
                <a:cubicBezTo>
                  <a:pt x="99395" y="237266"/>
                  <a:pt x="91431" y="235357"/>
                  <a:pt x="83530" y="233237"/>
                </a:cubicBezTo>
                <a:cubicBezTo>
                  <a:pt x="81824" y="232783"/>
                  <a:pt x="80228" y="231931"/>
                  <a:pt x="77670" y="2308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 userDrawn="1">
            <p:custDataLst>
              <p:tags r:id="rId36"/>
            </p:custDataLst>
          </p:nvPr>
        </p:nvSpPr>
        <p:spPr>
          <a:xfrm>
            <a:off x="9511575" y="974218"/>
            <a:ext cx="1776046" cy="471607"/>
          </a:xfrm>
          <a:custGeom>
            <a:avLst/>
            <a:gdLst>
              <a:gd name="connsiteX0" fmla="*/ 2295738 w 2586784"/>
              <a:gd name="connsiteY0" fmla="*/ 574155 h 662118"/>
              <a:gd name="connsiteX1" fmla="*/ 1064322 w 2586784"/>
              <a:gd name="connsiteY1" fmla="*/ 643412 h 662118"/>
              <a:gd name="connsiteX2" fmla="*/ 5065 w 2586784"/>
              <a:gd name="connsiteY2" fmla="*/ 200787 h 662118"/>
              <a:gd name="connsiteX3" fmla="*/ 1447593 w 2586784"/>
              <a:gd name="connsiteY3" fmla="*/ 56546 h 662118"/>
              <a:gd name="connsiteX4" fmla="*/ 2586785 w 2586784"/>
              <a:gd name="connsiteY4" fmla="*/ 449122 h 662118"/>
              <a:gd name="connsiteX5" fmla="*/ 2364995 w 2586784"/>
              <a:gd name="connsiteY5" fmla="*/ 474057 h 662118"/>
              <a:gd name="connsiteX6" fmla="*/ 1091464 w 2586784"/>
              <a:gd name="connsiteY6" fmla="*/ 71698 h 662118"/>
              <a:gd name="connsiteX7" fmla="*/ 309176 w 2586784"/>
              <a:gd name="connsiteY7" fmla="*/ 172750 h 662118"/>
              <a:gd name="connsiteX8" fmla="*/ 981047 w 2586784"/>
              <a:gd name="connsiteY8" fmla="*/ 500245 h 662118"/>
              <a:gd name="connsiteX9" fmla="*/ 2295738 w 2586784"/>
              <a:gd name="connsiteY9" fmla="*/ 574155 h 66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6784" h="662118">
                <a:moveTo>
                  <a:pt x="2295738" y="574155"/>
                </a:moveTo>
                <a:cubicBezTo>
                  <a:pt x="2295738" y="574155"/>
                  <a:pt x="1615874" y="710879"/>
                  <a:pt x="1064322" y="643412"/>
                </a:cubicBezTo>
                <a:cubicBezTo>
                  <a:pt x="538661" y="579046"/>
                  <a:pt x="-61388" y="427230"/>
                  <a:pt x="5065" y="200787"/>
                </a:cubicBezTo>
                <a:cubicBezTo>
                  <a:pt x="106237" y="-27684"/>
                  <a:pt x="863710" y="-38899"/>
                  <a:pt x="1447593" y="56546"/>
                </a:cubicBezTo>
                <a:cubicBezTo>
                  <a:pt x="2031476" y="151991"/>
                  <a:pt x="2431031" y="344312"/>
                  <a:pt x="2586785" y="449122"/>
                </a:cubicBezTo>
                <a:cubicBezTo>
                  <a:pt x="2364995" y="480022"/>
                  <a:pt x="2364995" y="474057"/>
                  <a:pt x="2364995" y="474057"/>
                </a:cubicBezTo>
                <a:cubicBezTo>
                  <a:pt x="2364995" y="474057"/>
                  <a:pt x="1747826" y="123238"/>
                  <a:pt x="1091464" y="71698"/>
                </a:cubicBezTo>
                <a:cubicBezTo>
                  <a:pt x="545282" y="7213"/>
                  <a:pt x="351291" y="113813"/>
                  <a:pt x="309176" y="172750"/>
                </a:cubicBezTo>
                <a:cubicBezTo>
                  <a:pt x="267061" y="231687"/>
                  <a:pt x="289550" y="388932"/>
                  <a:pt x="981047" y="500245"/>
                </a:cubicBezTo>
                <a:cubicBezTo>
                  <a:pt x="1469485" y="576958"/>
                  <a:pt x="2295738" y="574155"/>
                  <a:pt x="2295738" y="574155"/>
                </a:cubicBezTo>
                <a:close/>
              </a:path>
            </a:pathLst>
          </a:custGeom>
          <a:gradFill flip="none" rotWithShape="1">
            <a:gsLst>
              <a:gs pos="56000">
                <a:schemeClr val="accent3">
                  <a:lumMod val="20000"/>
                  <a:lumOff val="80000"/>
                </a:schemeClr>
              </a:gs>
              <a:gs pos="100000">
                <a:srgbClr val="FFFFFF"/>
              </a:gs>
              <a:gs pos="0">
                <a:srgbClr val="FFFFFF"/>
              </a:gs>
            </a:gsLst>
            <a:lin ang="0" scaled="1"/>
            <a:tileRect/>
          </a:gradFill>
          <a:ln w="5960" cap="flat">
            <a:gradFill flip="none" rotWithShape="1">
              <a:gsLst>
                <a:gs pos="57000">
                  <a:schemeClr val="accent3">
                    <a:lumMod val="20000"/>
                    <a:lumOff val="80000"/>
                    <a:alpha val="0"/>
                  </a:schemeClr>
                </a:gs>
                <a:gs pos="99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37"/>
            </p:custDataLst>
          </p:nvPr>
        </p:nvSpPr>
        <p:spPr>
          <a:xfrm>
            <a:off x="9962705" y="1322470"/>
            <a:ext cx="894926" cy="95698"/>
          </a:xfrm>
          <a:custGeom>
            <a:avLst/>
            <a:gdLst>
              <a:gd name="connsiteX0" fmla="*/ 0 w 1256440"/>
              <a:gd name="connsiteY0" fmla="*/ 0 h 134357"/>
              <a:gd name="connsiteX1" fmla="*/ 1099460 w 1256440"/>
              <a:gd name="connsiteY1" fmla="*/ 134358 h 134357"/>
              <a:gd name="connsiteX2" fmla="*/ 1256440 w 1256440"/>
              <a:gd name="connsiteY2" fmla="*/ 122717 h 134357"/>
              <a:gd name="connsiteX3" fmla="*/ 447658 w 1256440"/>
              <a:gd name="connsiteY3" fmla="*/ 72368 h 134357"/>
              <a:gd name="connsiteX4" fmla="*/ 55 w 1256440"/>
              <a:gd name="connsiteY4" fmla="*/ 0 h 1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440" h="134357">
                <a:moveTo>
                  <a:pt x="0" y="0"/>
                </a:moveTo>
                <a:cubicBezTo>
                  <a:pt x="0" y="0"/>
                  <a:pt x="470280" y="128538"/>
                  <a:pt x="1099460" y="134358"/>
                </a:cubicBezTo>
                <a:cubicBezTo>
                  <a:pt x="1207957" y="134358"/>
                  <a:pt x="1256440" y="122717"/>
                  <a:pt x="1256440" y="122717"/>
                </a:cubicBezTo>
                <a:cubicBezTo>
                  <a:pt x="1256440" y="122717"/>
                  <a:pt x="869509" y="126781"/>
                  <a:pt x="447658" y="72368"/>
                </a:cubicBezTo>
                <a:cubicBezTo>
                  <a:pt x="31023" y="18614"/>
                  <a:pt x="55" y="0"/>
                  <a:pt x="55" y="0"/>
                </a:cubicBezTo>
                <a:close/>
              </a:path>
            </a:pathLst>
          </a:custGeom>
          <a:gradFill flip="none" rotWithShape="1">
            <a:gsLst>
              <a:gs pos="99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20000"/>
                  <a:lumOff val="80000"/>
                  <a:alpha val="0"/>
                </a:schemeClr>
              </a:gs>
            </a:gsLst>
            <a:lin ang="0" scaled="1"/>
            <a:tileRect/>
          </a:gradFill>
          <a:ln w="546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38"/>
            </p:custDataLst>
          </p:nvPr>
        </p:nvSpPr>
        <p:spPr>
          <a:xfrm>
            <a:off x="9680210" y="987814"/>
            <a:ext cx="617271" cy="55423"/>
          </a:xfrm>
          <a:custGeom>
            <a:avLst/>
            <a:gdLst>
              <a:gd name="connsiteX0" fmla="*/ 0 w 872090"/>
              <a:gd name="connsiteY0" fmla="*/ 102187 h 102186"/>
              <a:gd name="connsiteX1" fmla="*/ 428935 w 872090"/>
              <a:gd name="connsiteY1" fmla="*/ 9119 h 102186"/>
              <a:gd name="connsiteX2" fmla="*/ 872090 w 872090"/>
              <a:gd name="connsiteY2" fmla="*/ 42722 h 102186"/>
              <a:gd name="connsiteX3" fmla="*/ 463855 w 872090"/>
              <a:gd name="connsiteY3" fmla="*/ 1377 h 102186"/>
              <a:gd name="connsiteX4" fmla="*/ 0 w 872090"/>
              <a:gd name="connsiteY4" fmla="*/ 102187 h 10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90" h="102186">
                <a:moveTo>
                  <a:pt x="0" y="102187"/>
                </a:moveTo>
                <a:cubicBezTo>
                  <a:pt x="0" y="102187"/>
                  <a:pt x="169883" y="-4443"/>
                  <a:pt x="428935" y="9119"/>
                </a:cubicBezTo>
                <a:cubicBezTo>
                  <a:pt x="687986" y="22681"/>
                  <a:pt x="872090" y="42722"/>
                  <a:pt x="872090" y="42722"/>
                </a:cubicBezTo>
                <a:cubicBezTo>
                  <a:pt x="872090" y="42722"/>
                  <a:pt x="576250" y="3299"/>
                  <a:pt x="463855" y="1377"/>
                </a:cubicBezTo>
                <a:cubicBezTo>
                  <a:pt x="351461" y="-544"/>
                  <a:pt x="186684" y="-13448"/>
                  <a:pt x="0" y="102187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20000"/>
                  <a:lumOff val="80000"/>
                  <a:alpha val="46000"/>
                </a:schemeClr>
              </a:gs>
            </a:gsLst>
            <a:lin ang="0" scaled="1"/>
          </a:gradFill>
          <a:ln w="546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1880">
                <a:schemeClr val="bg2">
                  <a:lumMod val="90000"/>
                </a:schemeClr>
              </a:gs>
              <a:gs pos="52000">
                <a:schemeClr val="bg2"/>
              </a:gs>
              <a:gs pos="0">
                <a:schemeClr val="bg1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顶角 6"/>
          <p:cNvSpPr/>
          <p:nvPr userDrawn="1">
            <p:custDataLst>
              <p:tags r:id="rId3"/>
            </p:custDataLst>
          </p:nvPr>
        </p:nvSpPr>
        <p:spPr>
          <a:xfrm>
            <a:off x="635000" y="569696"/>
            <a:ext cx="11557000" cy="6248400"/>
          </a:xfrm>
          <a:prstGeom prst="round2SameRect">
            <a:avLst/>
          </a:prstGeom>
          <a:gradFill>
            <a:gsLst>
              <a:gs pos="59000">
                <a:schemeClr val="bg1">
                  <a:alpha val="4000"/>
                </a:schemeClr>
              </a:gs>
              <a:gs pos="0">
                <a:schemeClr val="bg2">
                  <a:alpha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>
            <p:custDataLst>
              <p:tags r:id="rId4"/>
            </p:custDataLst>
          </p:nvPr>
        </p:nvSpPr>
        <p:spPr>
          <a:xfrm>
            <a:off x="7497951" y="1608649"/>
            <a:ext cx="932900" cy="4071995"/>
          </a:xfrm>
          <a:custGeom>
            <a:avLst/>
            <a:gdLst>
              <a:gd name="connsiteX0" fmla="*/ 954447 w 954447"/>
              <a:gd name="connsiteY0" fmla="*/ 5410880 h 5410879"/>
              <a:gd name="connsiteX1" fmla="*/ 0 w 954447"/>
              <a:gd name="connsiteY1" fmla="*/ 5410880 h 5410879"/>
              <a:gd name="connsiteX2" fmla="*/ 0 w 954447"/>
              <a:gd name="connsiteY2" fmla="*/ 0 h 5410879"/>
              <a:gd name="connsiteX3" fmla="*/ 954447 w 954447"/>
              <a:gd name="connsiteY3" fmla="*/ 399854 h 5410879"/>
              <a:gd name="connsiteX4" fmla="*/ 954447 w 954447"/>
              <a:gd name="connsiteY4" fmla="*/ 5410880 h 541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447" h="5410879">
                <a:moveTo>
                  <a:pt x="954447" y="5410880"/>
                </a:moveTo>
                <a:lnTo>
                  <a:pt x="0" y="5410880"/>
                </a:lnTo>
                <a:lnTo>
                  <a:pt x="0" y="0"/>
                </a:lnTo>
                <a:lnTo>
                  <a:pt x="954447" y="399854"/>
                </a:lnTo>
                <a:lnTo>
                  <a:pt x="954447" y="5410880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11000">
                <a:schemeClr val="accent3">
                  <a:lumMod val="40000"/>
                  <a:lumOff val="60000"/>
                  <a:alpha val="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5"/>
            </p:custDataLst>
          </p:nvPr>
        </p:nvSpPr>
        <p:spPr>
          <a:xfrm>
            <a:off x="10612483" y="1413335"/>
            <a:ext cx="885033" cy="885033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0"/>
                </a:schemeClr>
              </a:gs>
              <a:gs pos="0">
                <a:schemeClr val="accent1">
                  <a:lumMod val="60000"/>
                  <a:lumOff val="40000"/>
                  <a:alpha val="3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>
            <p:custDataLst>
              <p:tags r:id="rId6"/>
            </p:custDataLst>
          </p:nvPr>
        </p:nvSpPr>
        <p:spPr>
          <a:xfrm>
            <a:off x="7763243" y="1367134"/>
            <a:ext cx="2036872" cy="1197473"/>
          </a:xfrm>
          <a:custGeom>
            <a:avLst/>
            <a:gdLst>
              <a:gd name="connsiteX0" fmla="*/ 9284 w 2036872"/>
              <a:gd name="connsiteY0" fmla="*/ 302887 h 1197473"/>
              <a:gd name="connsiteX1" fmla="*/ 163438 w 2036872"/>
              <a:gd name="connsiteY1" fmla="*/ 399643 h 1197473"/>
              <a:gd name="connsiteX2" fmla="*/ 16300 w 2036872"/>
              <a:gd name="connsiteY2" fmla="*/ 380705 h 1197473"/>
              <a:gd name="connsiteX3" fmla="*/ 0 w 2036872"/>
              <a:gd name="connsiteY3" fmla="*/ 280923 h 1197473"/>
              <a:gd name="connsiteX4" fmla="*/ 7655 w 2036872"/>
              <a:gd name="connsiteY4" fmla="*/ 284820 h 1197473"/>
              <a:gd name="connsiteX5" fmla="*/ 9284 w 2036872"/>
              <a:gd name="connsiteY5" fmla="*/ 302887 h 1197473"/>
              <a:gd name="connsiteX6" fmla="*/ 0 w 2036872"/>
              <a:gd name="connsiteY6" fmla="*/ 297060 h 1197473"/>
              <a:gd name="connsiteX7" fmla="*/ 429892 w 2036872"/>
              <a:gd name="connsiteY7" fmla="*/ 1258 h 1197473"/>
              <a:gd name="connsiteX8" fmla="*/ 2036872 w 2036872"/>
              <a:gd name="connsiteY8" fmla="*/ 439611 h 1197473"/>
              <a:gd name="connsiteX9" fmla="*/ 2036872 w 2036872"/>
              <a:gd name="connsiteY9" fmla="*/ 1197473 h 1197473"/>
              <a:gd name="connsiteX10" fmla="*/ 1940350 w 2036872"/>
              <a:gd name="connsiteY10" fmla="*/ 1197473 h 1197473"/>
              <a:gd name="connsiteX11" fmla="*/ 1911775 w 2036872"/>
              <a:gd name="connsiteY11" fmla="*/ 547392 h 1197473"/>
              <a:gd name="connsiteX12" fmla="*/ 1211687 w 2036872"/>
              <a:gd name="connsiteY12" fmla="*/ 611686 h 1197473"/>
              <a:gd name="connsiteX13" fmla="*/ 311575 w 2036872"/>
              <a:gd name="connsiteY13" fmla="*/ 492623 h 1197473"/>
              <a:gd name="connsiteX14" fmla="*/ 163438 w 2036872"/>
              <a:gd name="connsiteY14" fmla="*/ 399643 h 1197473"/>
              <a:gd name="connsiteX15" fmla="*/ 256806 w 2036872"/>
              <a:gd name="connsiteY15" fmla="*/ 411661 h 1197473"/>
              <a:gd name="connsiteX16" fmla="*/ 7655 w 2036872"/>
              <a:gd name="connsiteY16" fmla="*/ 284820 h 1197473"/>
              <a:gd name="connsiteX17" fmla="*/ 0 w 2036872"/>
              <a:gd name="connsiteY17" fmla="*/ 199925 h 1197473"/>
              <a:gd name="connsiteX18" fmla="*/ 0 w 2036872"/>
              <a:gd name="connsiteY18" fmla="*/ 87290 h 1197473"/>
              <a:gd name="connsiteX19" fmla="*/ 259070 w 2036872"/>
              <a:gd name="connsiteY19" fmla="*/ 11296 h 1197473"/>
              <a:gd name="connsiteX20" fmla="*/ 325308 w 2036872"/>
              <a:gd name="connsiteY20" fmla="*/ 6313 h 1197473"/>
              <a:gd name="connsiteX21" fmla="*/ 429892 w 2036872"/>
              <a:gd name="connsiteY21" fmla="*/ 1258 h 119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36872" h="1197473">
                <a:moveTo>
                  <a:pt x="9284" y="302887"/>
                </a:moveTo>
                <a:lnTo>
                  <a:pt x="163438" y="399643"/>
                </a:lnTo>
                <a:lnTo>
                  <a:pt x="16300" y="380705"/>
                </a:lnTo>
                <a:close/>
                <a:moveTo>
                  <a:pt x="0" y="280923"/>
                </a:moveTo>
                <a:lnTo>
                  <a:pt x="7655" y="284820"/>
                </a:lnTo>
                <a:lnTo>
                  <a:pt x="9284" y="302887"/>
                </a:lnTo>
                <a:lnTo>
                  <a:pt x="0" y="297060"/>
                </a:lnTo>
                <a:close/>
                <a:moveTo>
                  <a:pt x="429892" y="1258"/>
                </a:moveTo>
                <a:cubicBezTo>
                  <a:pt x="1376378" y="-27293"/>
                  <a:pt x="2036872" y="439611"/>
                  <a:pt x="2036872" y="439611"/>
                </a:cubicBezTo>
                <a:lnTo>
                  <a:pt x="2036872" y="1197473"/>
                </a:lnTo>
                <a:lnTo>
                  <a:pt x="1940350" y="1197473"/>
                </a:lnTo>
                <a:lnTo>
                  <a:pt x="1911775" y="547392"/>
                </a:lnTo>
                <a:lnTo>
                  <a:pt x="1211687" y="611686"/>
                </a:lnTo>
                <a:lnTo>
                  <a:pt x="311575" y="492623"/>
                </a:lnTo>
                <a:lnTo>
                  <a:pt x="163438" y="399643"/>
                </a:lnTo>
                <a:lnTo>
                  <a:pt x="256806" y="411661"/>
                </a:lnTo>
                <a:lnTo>
                  <a:pt x="7655" y="284820"/>
                </a:lnTo>
                <a:lnTo>
                  <a:pt x="0" y="199925"/>
                </a:lnTo>
                <a:lnTo>
                  <a:pt x="0" y="87290"/>
                </a:lnTo>
                <a:lnTo>
                  <a:pt x="259070" y="11296"/>
                </a:lnTo>
                <a:lnTo>
                  <a:pt x="325308" y="6313"/>
                </a:lnTo>
                <a:cubicBezTo>
                  <a:pt x="357566" y="4314"/>
                  <a:pt x="392401" y="2589"/>
                  <a:pt x="429892" y="1258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  <a:alpha val="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/>
          <p:nvPr>
            <p:custDataLst>
              <p:tags r:id="rId7"/>
            </p:custDataLst>
          </p:nvPr>
        </p:nvSpPr>
        <p:spPr>
          <a:xfrm>
            <a:off x="8431054" y="1918970"/>
            <a:ext cx="1316991" cy="1377862"/>
          </a:xfrm>
          <a:custGeom>
            <a:avLst/>
            <a:gdLst>
              <a:gd name="connsiteX0" fmla="*/ 0 w 1316991"/>
              <a:gd name="connsiteY0" fmla="*/ 0 h 1377862"/>
              <a:gd name="connsiteX1" fmla="*/ 1316991 w 1316991"/>
              <a:gd name="connsiteY1" fmla="*/ 0 h 1377862"/>
              <a:gd name="connsiteX2" fmla="*/ 1316991 w 1316991"/>
              <a:gd name="connsiteY2" fmla="*/ 1377862 h 1377862"/>
              <a:gd name="connsiteX3" fmla="*/ 569278 w 1316991"/>
              <a:gd name="connsiteY3" fmla="*/ 1278255 h 1377862"/>
              <a:gd name="connsiteX4" fmla="*/ 0 w 1316991"/>
              <a:gd name="connsiteY4" fmla="*/ 1070300 h 1377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991" h="1377862">
                <a:moveTo>
                  <a:pt x="0" y="0"/>
                </a:moveTo>
                <a:lnTo>
                  <a:pt x="1316991" y="0"/>
                </a:lnTo>
                <a:lnTo>
                  <a:pt x="1316991" y="1377862"/>
                </a:lnTo>
                <a:lnTo>
                  <a:pt x="569278" y="1278255"/>
                </a:lnTo>
                <a:lnTo>
                  <a:pt x="0" y="1070300"/>
                </a:lnTo>
                <a:close/>
              </a:path>
            </a:pathLst>
          </a:custGeom>
          <a:gradFill flip="none" rotWithShape="1">
            <a:gsLst>
              <a:gs pos="40000">
                <a:srgbClr val="FFFFFF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8900000" scaled="1"/>
            <a:tileRect/>
          </a:gra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/>
          <p:nvPr>
            <p:custDataLst>
              <p:tags r:id="rId8"/>
            </p:custDataLst>
          </p:nvPr>
        </p:nvSpPr>
        <p:spPr>
          <a:xfrm>
            <a:off x="9798980" y="1783214"/>
            <a:ext cx="214507" cy="3081600"/>
          </a:xfrm>
          <a:custGeom>
            <a:avLst/>
            <a:gdLst>
              <a:gd name="connsiteX0" fmla="*/ 219463 w 219463"/>
              <a:gd name="connsiteY0" fmla="*/ 2496356 h 2496356"/>
              <a:gd name="connsiteX1" fmla="*/ 0 w 219463"/>
              <a:gd name="connsiteY1" fmla="*/ 2496356 h 2496356"/>
              <a:gd name="connsiteX2" fmla="*/ 0 w 219463"/>
              <a:gd name="connsiteY2" fmla="*/ 21833 h 2496356"/>
              <a:gd name="connsiteX3" fmla="*/ 219463 w 219463"/>
              <a:gd name="connsiteY3" fmla="*/ 0 h 2496356"/>
              <a:gd name="connsiteX4" fmla="*/ 219463 w 219463"/>
              <a:gd name="connsiteY4" fmla="*/ 2496356 h 249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63" h="2496356">
                <a:moveTo>
                  <a:pt x="219463" y="2496356"/>
                </a:moveTo>
                <a:lnTo>
                  <a:pt x="0" y="2496356"/>
                </a:lnTo>
                <a:lnTo>
                  <a:pt x="0" y="21833"/>
                </a:lnTo>
                <a:lnTo>
                  <a:pt x="219463" y="0"/>
                </a:lnTo>
                <a:lnTo>
                  <a:pt x="219463" y="2496356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alpha val="70000"/>
                </a:schemeClr>
              </a:gs>
              <a:gs pos="35000">
                <a:schemeClr val="accent3">
                  <a:alpha val="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15" name="直接连接符 14"/>
          <p:cNvCxnSpPr/>
          <p:nvPr>
            <p:custDataLst>
              <p:tags r:id="rId9"/>
            </p:custDataLst>
          </p:nvPr>
        </p:nvCxnSpPr>
        <p:spPr>
          <a:xfrm>
            <a:off x="8500675" y="1961205"/>
            <a:ext cx="0" cy="1968688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10"/>
            </p:custDataLst>
          </p:nvPr>
        </p:nvCxnSpPr>
        <p:spPr>
          <a:xfrm>
            <a:off x="8669496" y="1961205"/>
            <a:ext cx="0" cy="1968688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>
            <p:custDataLst>
              <p:tags r:id="rId11"/>
            </p:custDataLst>
          </p:nvPr>
        </p:nvCxnSpPr>
        <p:spPr>
          <a:xfrm>
            <a:off x="8810386" y="1961205"/>
            <a:ext cx="0" cy="1968688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12"/>
            </p:custDataLst>
          </p:nvPr>
        </p:nvCxnSpPr>
        <p:spPr>
          <a:xfrm>
            <a:off x="8951278" y="1919190"/>
            <a:ext cx="0" cy="2010703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2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13"/>
            </p:custDataLst>
          </p:nvPr>
        </p:nvCxnSpPr>
        <p:spPr>
          <a:xfrm>
            <a:off x="9092168" y="1919190"/>
            <a:ext cx="0" cy="2010703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4"/>
            </p:custDataLst>
          </p:nvPr>
        </p:nvCxnSpPr>
        <p:spPr>
          <a:xfrm>
            <a:off x="9233059" y="1961205"/>
            <a:ext cx="0" cy="1968690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15"/>
            </p:custDataLst>
          </p:nvPr>
        </p:nvCxnSpPr>
        <p:spPr>
          <a:xfrm>
            <a:off x="8581051" y="1961205"/>
            <a:ext cx="0" cy="1968688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2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16"/>
            </p:custDataLst>
          </p:nvPr>
        </p:nvCxnSpPr>
        <p:spPr>
          <a:xfrm>
            <a:off x="9175803" y="2238579"/>
            <a:ext cx="0" cy="1721446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17"/>
            </p:custDataLst>
          </p:nvPr>
        </p:nvCxnSpPr>
        <p:spPr>
          <a:xfrm>
            <a:off x="9020947" y="2048454"/>
            <a:ext cx="0" cy="154521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18"/>
            </p:custDataLst>
          </p:nvPr>
        </p:nvCxnSpPr>
        <p:spPr>
          <a:xfrm>
            <a:off x="9467982" y="1919190"/>
            <a:ext cx="0" cy="2010703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19"/>
            </p:custDataLst>
          </p:nvPr>
        </p:nvCxnSpPr>
        <p:spPr>
          <a:xfrm>
            <a:off x="9585442" y="2238579"/>
            <a:ext cx="0" cy="1721446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20"/>
            </p:custDataLst>
          </p:nvPr>
        </p:nvCxnSpPr>
        <p:spPr>
          <a:xfrm>
            <a:off x="9350521" y="2048454"/>
            <a:ext cx="0" cy="154521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2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任意多边形: 形状 26"/>
          <p:cNvSpPr/>
          <p:nvPr>
            <p:custDataLst>
              <p:tags r:id="rId21"/>
            </p:custDataLst>
          </p:nvPr>
        </p:nvSpPr>
        <p:spPr>
          <a:xfrm>
            <a:off x="7493000" y="1331800"/>
            <a:ext cx="2528388" cy="671382"/>
          </a:xfrm>
          <a:custGeom>
            <a:avLst/>
            <a:gdLst>
              <a:gd name="connsiteX0" fmla="*/ 2295738 w 2586784"/>
              <a:gd name="connsiteY0" fmla="*/ 574155 h 662118"/>
              <a:gd name="connsiteX1" fmla="*/ 1064322 w 2586784"/>
              <a:gd name="connsiteY1" fmla="*/ 643412 h 662118"/>
              <a:gd name="connsiteX2" fmla="*/ 5065 w 2586784"/>
              <a:gd name="connsiteY2" fmla="*/ 200787 h 662118"/>
              <a:gd name="connsiteX3" fmla="*/ 1447593 w 2586784"/>
              <a:gd name="connsiteY3" fmla="*/ 56546 h 662118"/>
              <a:gd name="connsiteX4" fmla="*/ 2586785 w 2586784"/>
              <a:gd name="connsiteY4" fmla="*/ 449122 h 662118"/>
              <a:gd name="connsiteX5" fmla="*/ 2364995 w 2586784"/>
              <a:gd name="connsiteY5" fmla="*/ 474057 h 662118"/>
              <a:gd name="connsiteX6" fmla="*/ 1091464 w 2586784"/>
              <a:gd name="connsiteY6" fmla="*/ 71698 h 662118"/>
              <a:gd name="connsiteX7" fmla="*/ 309176 w 2586784"/>
              <a:gd name="connsiteY7" fmla="*/ 172750 h 662118"/>
              <a:gd name="connsiteX8" fmla="*/ 981047 w 2586784"/>
              <a:gd name="connsiteY8" fmla="*/ 500245 h 662118"/>
              <a:gd name="connsiteX9" fmla="*/ 2295738 w 2586784"/>
              <a:gd name="connsiteY9" fmla="*/ 574155 h 66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6784" h="662118">
                <a:moveTo>
                  <a:pt x="2295738" y="574155"/>
                </a:moveTo>
                <a:cubicBezTo>
                  <a:pt x="2295738" y="574155"/>
                  <a:pt x="1615874" y="710879"/>
                  <a:pt x="1064322" y="643412"/>
                </a:cubicBezTo>
                <a:cubicBezTo>
                  <a:pt x="538661" y="579046"/>
                  <a:pt x="-61388" y="427230"/>
                  <a:pt x="5065" y="200787"/>
                </a:cubicBezTo>
                <a:cubicBezTo>
                  <a:pt x="106237" y="-27684"/>
                  <a:pt x="863710" y="-38899"/>
                  <a:pt x="1447593" y="56546"/>
                </a:cubicBezTo>
                <a:cubicBezTo>
                  <a:pt x="2031476" y="151991"/>
                  <a:pt x="2431031" y="344312"/>
                  <a:pt x="2586785" y="449122"/>
                </a:cubicBezTo>
                <a:cubicBezTo>
                  <a:pt x="2364995" y="480022"/>
                  <a:pt x="2364995" y="474057"/>
                  <a:pt x="2364995" y="474057"/>
                </a:cubicBezTo>
                <a:cubicBezTo>
                  <a:pt x="2364995" y="474057"/>
                  <a:pt x="1747826" y="123238"/>
                  <a:pt x="1091464" y="71698"/>
                </a:cubicBezTo>
                <a:cubicBezTo>
                  <a:pt x="545282" y="7213"/>
                  <a:pt x="351291" y="113813"/>
                  <a:pt x="309176" y="172750"/>
                </a:cubicBezTo>
                <a:cubicBezTo>
                  <a:pt x="267061" y="231687"/>
                  <a:pt x="289550" y="388932"/>
                  <a:pt x="981047" y="500245"/>
                </a:cubicBezTo>
                <a:cubicBezTo>
                  <a:pt x="1469485" y="576958"/>
                  <a:pt x="2295738" y="574155"/>
                  <a:pt x="2295738" y="574155"/>
                </a:cubicBezTo>
                <a:close/>
              </a:path>
            </a:pathLst>
          </a:custGeom>
          <a:gradFill flip="none" rotWithShape="1">
            <a:gsLst>
              <a:gs pos="56000">
                <a:schemeClr val="accent3">
                  <a:lumMod val="20000"/>
                  <a:lumOff val="80000"/>
                </a:schemeClr>
              </a:gs>
              <a:gs pos="100000">
                <a:srgbClr val="FFFFFF"/>
              </a:gs>
              <a:gs pos="0">
                <a:srgbClr val="FFFFFF"/>
              </a:gs>
            </a:gsLst>
            <a:lin ang="0" scaled="1"/>
            <a:tileRect/>
          </a:gradFill>
          <a:ln w="5960" cap="flat">
            <a:gradFill flip="none" rotWithShape="1">
              <a:gsLst>
                <a:gs pos="57000">
                  <a:schemeClr val="accent3">
                    <a:lumMod val="20000"/>
                    <a:lumOff val="80000"/>
                    <a:alpha val="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28" name="直接连接符 27"/>
          <p:cNvCxnSpPr/>
          <p:nvPr>
            <p:custDataLst>
              <p:tags r:id="rId22"/>
            </p:custDataLst>
          </p:nvPr>
        </p:nvCxnSpPr>
        <p:spPr>
          <a:xfrm>
            <a:off x="9409251" y="2148681"/>
            <a:ext cx="0" cy="154521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>
            <p:custDataLst>
              <p:tags r:id="rId23"/>
            </p:custDataLst>
          </p:nvPr>
        </p:nvCxnSpPr>
        <p:spPr>
          <a:xfrm>
            <a:off x="9654797" y="2048453"/>
            <a:ext cx="0" cy="154521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2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任意多边形: 形状 29"/>
          <p:cNvSpPr/>
          <p:nvPr>
            <p:custDataLst>
              <p:tags r:id="rId24"/>
            </p:custDataLst>
          </p:nvPr>
        </p:nvSpPr>
        <p:spPr>
          <a:xfrm>
            <a:off x="8135231" y="1827574"/>
            <a:ext cx="1274021" cy="136236"/>
          </a:xfrm>
          <a:custGeom>
            <a:avLst/>
            <a:gdLst>
              <a:gd name="connsiteX0" fmla="*/ 0 w 1256440"/>
              <a:gd name="connsiteY0" fmla="*/ 0 h 134357"/>
              <a:gd name="connsiteX1" fmla="*/ 1099460 w 1256440"/>
              <a:gd name="connsiteY1" fmla="*/ 134358 h 134357"/>
              <a:gd name="connsiteX2" fmla="*/ 1256440 w 1256440"/>
              <a:gd name="connsiteY2" fmla="*/ 122717 h 134357"/>
              <a:gd name="connsiteX3" fmla="*/ 447658 w 1256440"/>
              <a:gd name="connsiteY3" fmla="*/ 72368 h 134357"/>
              <a:gd name="connsiteX4" fmla="*/ 55 w 1256440"/>
              <a:gd name="connsiteY4" fmla="*/ 0 h 1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440" h="134357">
                <a:moveTo>
                  <a:pt x="0" y="0"/>
                </a:moveTo>
                <a:cubicBezTo>
                  <a:pt x="0" y="0"/>
                  <a:pt x="470280" y="128538"/>
                  <a:pt x="1099460" y="134358"/>
                </a:cubicBezTo>
                <a:cubicBezTo>
                  <a:pt x="1207957" y="134358"/>
                  <a:pt x="1256440" y="122717"/>
                  <a:pt x="1256440" y="122717"/>
                </a:cubicBezTo>
                <a:cubicBezTo>
                  <a:pt x="1256440" y="122717"/>
                  <a:pt x="869509" y="126781"/>
                  <a:pt x="447658" y="72368"/>
                </a:cubicBezTo>
                <a:cubicBezTo>
                  <a:pt x="31023" y="18614"/>
                  <a:pt x="55" y="0"/>
                  <a:pt x="55" y="0"/>
                </a:cubicBezTo>
                <a:close/>
              </a:path>
            </a:pathLst>
          </a:custGeom>
          <a:gradFill flip="none" rotWithShape="1">
            <a:gsLst>
              <a:gs pos="98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20000"/>
                  <a:lumOff val="80000"/>
                  <a:alpha val="0"/>
                </a:schemeClr>
              </a:gs>
            </a:gsLst>
            <a:lin ang="0" scaled="1"/>
            <a:tileRect/>
          </a:gradFill>
          <a:ln w="546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>
            <p:custDataLst>
              <p:tags r:id="rId25"/>
            </p:custDataLst>
          </p:nvPr>
        </p:nvSpPr>
        <p:spPr>
          <a:xfrm>
            <a:off x="7733069" y="1351155"/>
            <a:ext cx="878750" cy="78901"/>
          </a:xfrm>
          <a:custGeom>
            <a:avLst/>
            <a:gdLst>
              <a:gd name="connsiteX0" fmla="*/ 0 w 872090"/>
              <a:gd name="connsiteY0" fmla="*/ 102187 h 102186"/>
              <a:gd name="connsiteX1" fmla="*/ 428935 w 872090"/>
              <a:gd name="connsiteY1" fmla="*/ 9119 h 102186"/>
              <a:gd name="connsiteX2" fmla="*/ 872090 w 872090"/>
              <a:gd name="connsiteY2" fmla="*/ 42722 h 102186"/>
              <a:gd name="connsiteX3" fmla="*/ 463855 w 872090"/>
              <a:gd name="connsiteY3" fmla="*/ 1377 h 102186"/>
              <a:gd name="connsiteX4" fmla="*/ 0 w 872090"/>
              <a:gd name="connsiteY4" fmla="*/ 102187 h 10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90" h="102186">
                <a:moveTo>
                  <a:pt x="0" y="102187"/>
                </a:moveTo>
                <a:cubicBezTo>
                  <a:pt x="0" y="102187"/>
                  <a:pt x="169883" y="-4443"/>
                  <a:pt x="428935" y="9119"/>
                </a:cubicBezTo>
                <a:cubicBezTo>
                  <a:pt x="687986" y="22681"/>
                  <a:pt x="872090" y="42722"/>
                  <a:pt x="872090" y="42722"/>
                </a:cubicBezTo>
                <a:cubicBezTo>
                  <a:pt x="872090" y="42722"/>
                  <a:pt x="576250" y="3299"/>
                  <a:pt x="463855" y="1377"/>
                </a:cubicBezTo>
                <a:cubicBezTo>
                  <a:pt x="351461" y="-544"/>
                  <a:pt x="186684" y="-13448"/>
                  <a:pt x="0" y="102187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20000"/>
                  <a:lumOff val="80000"/>
                  <a:alpha val="0"/>
                </a:schemeClr>
              </a:gs>
            </a:gsLst>
            <a:lin ang="0" scaled="1"/>
          </a:gradFill>
          <a:ln w="546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32" name="图形 31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 l="2200" t="2149" b="5360"/>
          <a:stretch>
            <a:fillRect/>
          </a:stretch>
        </p:blipFill>
        <p:spPr>
          <a:xfrm>
            <a:off x="7499454" y="2123209"/>
            <a:ext cx="426507" cy="514250"/>
          </a:xfrm>
          <a:custGeom>
            <a:avLst/>
            <a:gdLst>
              <a:gd name="connsiteX0" fmla="*/ 0 w 579777"/>
              <a:gd name="connsiteY0" fmla="*/ 0 h 699051"/>
              <a:gd name="connsiteX1" fmla="*/ 50246 w 579777"/>
              <a:gd name="connsiteY1" fmla="*/ 33621 h 699051"/>
              <a:gd name="connsiteX2" fmla="*/ 526766 w 579777"/>
              <a:gd name="connsiteY2" fmla="*/ 188890 h 699051"/>
              <a:gd name="connsiteX3" fmla="*/ 579777 w 579777"/>
              <a:gd name="connsiteY3" fmla="*/ 198989 h 699051"/>
              <a:gd name="connsiteX4" fmla="*/ 579777 w 579777"/>
              <a:gd name="connsiteY4" fmla="*/ 699051 h 699051"/>
              <a:gd name="connsiteX5" fmla="*/ 526766 w 579777"/>
              <a:gd name="connsiteY5" fmla="*/ 688952 h 699051"/>
              <a:gd name="connsiteX6" fmla="*/ 50246 w 579777"/>
              <a:gd name="connsiteY6" fmla="*/ 533683 h 699051"/>
              <a:gd name="connsiteX7" fmla="*/ 0 w 579777"/>
              <a:gd name="connsiteY7" fmla="*/ 500062 h 69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9777" h="699051">
                <a:moveTo>
                  <a:pt x="0" y="0"/>
                </a:moveTo>
                <a:lnTo>
                  <a:pt x="50246" y="33621"/>
                </a:lnTo>
                <a:cubicBezTo>
                  <a:pt x="169030" y="96752"/>
                  <a:pt x="340400" y="148733"/>
                  <a:pt x="526766" y="188890"/>
                </a:cubicBezTo>
                <a:lnTo>
                  <a:pt x="579777" y="198989"/>
                </a:lnTo>
                <a:lnTo>
                  <a:pt x="579777" y="699051"/>
                </a:lnTo>
                <a:lnTo>
                  <a:pt x="526766" y="688952"/>
                </a:lnTo>
                <a:cubicBezTo>
                  <a:pt x="340400" y="648795"/>
                  <a:pt x="169030" y="596814"/>
                  <a:pt x="50246" y="533683"/>
                </a:cubicBezTo>
                <a:lnTo>
                  <a:pt x="0" y="500062"/>
                </a:lnTo>
                <a:close/>
              </a:path>
            </a:pathLst>
          </a:custGeom>
        </p:spPr>
      </p:pic>
      <p:sp>
        <p:nvSpPr>
          <p:cNvPr id="33" name="任意多边形: 形状 32"/>
          <p:cNvSpPr/>
          <p:nvPr>
            <p:custDataLst>
              <p:tags r:id="rId29"/>
            </p:custDataLst>
          </p:nvPr>
        </p:nvSpPr>
        <p:spPr>
          <a:xfrm>
            <a:off x="7498340" y="2225892"/>
            <a:ext cx="327249" cy="270085"/>
          </a:xfrm>
          <a:custGeom>
            <a:avLst/>
            <a:gdLst>
              <a:gd name="connsiteX0" fmla="*/ 704302 w 711200"/>
              <a:gd name="connsiteY0" fmla="*/ 256421 h 586967"/>
              <a:gd name="connsiteX1" fmla="*/ 711200 w 711200"/>
              <a:gd name="connsiteY1" fmla="*/ 258312 h 586967"/>
              <a:gd name="connsiteX2" fmla="*/ 711200 w 711200"/>
              <a:gd name="connsiteY2" fmla="*/ 586967 h 586967"/>
              <a:gd name="connsiteX3" fmla="*/ 704302 w 711200"/>
              <a:gd name="connsiteY3" fmla="*/ 585076 h 586967"/>
              <a:gd name="connsiteX4" fmla="*/ 689355 w 711200"/>
              <a:gd name="connsiteY4" fmla="*/ 252326 h 586967"/>
              <a:gd name="connsiteX5" fmla="*/ 696315 w 711200"/>
              <a:gd name="connsiteY5" fmla="*/ 254233 h 586967"/>
              <a:gd name="connsiteX6" fmla="*/ 696315 w 711200"/>
              <a:gd name="connsiteY6" fmla="*/ 582888 h 586967"/>
              <a:gd name="connsiteX7" fmla="*/ 689355 w 711200"/>
              <a:gd name="connsiteY7" fmla="*/ 580981 h 586967"/>
              <a:gd name="connsiteX8" fmla="*/ 666603 w 711200"/>
              <a:gd name="connsiteY8" fmla="*/ 246091 h 586967"/>
              <a:gd name="connsiteX9" fmla="*/ 673805 w 711200"/>
              <a:gd name="connsiteY9" fmla="*/ 248065 h 586967"/>
              <a:gd name="connsiteX10" fmla="*/ 673805 w 711200"/>
              <a:gd name="connsiteY10" fmla="*/ 576720 h 586967"/>
              <a:gd name="connsiteX11" fmla="*/ 666603 w 711200"/>
              <a:gd name="connsiteY11" fmla="*/ 574746 h 586967"/>
              <a:gd name="connsiteX12" fmla="*/ 636831 w 711200"/>
              <a:gd name="connsiteY12" fmla="*/ 237933 h 586967"/>
              <a:gd name="connsiteX13" fmla="*/ 643850 w 711200"/>
              <a:gd name="connsiteY13" fmla="*/ 239856 h 586967"/>
              <a:gd name="connsiteX14" fmla="*/ 643850 w 711200"/>
              <a:gd name="connsiteY14" fmla="*/ 568511 h 586967"/>
              <a:gd name="connsiteX15" fmla="*/ 636831 w 711200"/>
              <a:gd name="connsiteY15" fmla="*/ 566588 h 586967"/>
              <a:gd name="connsiteX16" fmla="*/ 607059 w 711200"/>
              <a:gd name="connsiteY16" fmla="*/ 229272 h 586967"/>
              <a:gd name="connsiteX17" fmla="*/ 624154 w 711200"/>
              <a:gd name="connsiteY17" fmla="*/ 234459 h 586967"/>
              <a:gd name="connsiteX18" fmla="*/ 628783 w 711200"/>
              <a:gd name="connsiteY18" fmla="*/ 235728 h 586967"/>
              <a:gd name="connsiteX19" fmla="*/ 628783 w 711200"/>
              <a:gd name="connsiteY19" fmla="*/ 564383 h 586967"/>
              <a:gd name="connsiteX20" fmla="*/ 624154 w 711200"/>
              <a:gd name="connsiteY20" fmla="*/ 563114 h 586967"/>
              <a:gd name="connsiteX21" fmla="*/ 607059 w 711200"/>
              <a:gd name="connsiteY21" fmla="*/ 557927 h 586967"/>
              <a:gd name="connsiteX22" fmla="*/ 584730 w 711200"/>
              <a:gd name="connsiteY22" fmla="*/ 222496 h 586967"/>
              <a:gd name="connsiteX23" fmla="*/ 591447 w 711200"/>
              <a:gd name="connsiteY23" fmla="*/ 224534 h 586967"/>
              <a:gd name="connsiteX24" fmla="*/ 591447 w 711200"/>
              <a:gd name="connsiteY24" fmla="*/ 553189 h 586967"/>
              <a:gd name="connsiteX25" fmla="*/ 584730 w 711200"/>
              <a:gd name="connsiteY25" fmla="*/ 551151 h 586967"/>
              <a:gd name="connsiteX26" fmla="*/ 546910 w 711200"/>
              <a:gd name="connsiteY26" fmla="*/ 211019 h 586967"/>
              <a:gd name="connsiteX27" fmla="*/ 568939 w 711200"/>
              <a:gd name="connsiteY27" fmla="*/ 217704 h 586967"/>
              <a:gd name="connsiteX28" fmla="*/ 568992 w 711200"/>
              <a:gd name="connsiteY28" fmla="*/ 546375 h 586967"/>
              <a:gd name="connsiteX29" fmla="*/ 546910 w 711200"/>
              <a:gd name="connsiteY29" fmla="*/ 539675 h 586967"/>
              <a:gd name="connsiteX30" fmla="*/ 532085 w 711200"/>
              <a:gd name="connsiteY30" fmla="*/ 206521 h 586967"/>
              <a:gd name="connsiteX31" fmla="*/ 538922 w 711200"/>
              <a:gd name="connsiteY31" fmla="*/ 208596 h 586967"/>
              <a:gd name="connsiteX32" fmla="*/ 538922 w 711200"/>
              <a:gd name="connsiteY32" fmla="*/ 537251 h 586967"/>
              <a:gd name="connsiteX33" fmla="*/ 532085 w 711200"/>
              <a:gd name="connsiteY33" fmla="*/ 535176 h 586967"/>
              <a:gd name="connsiteX34" fmla="*/ 516956 w 711200"/>
              <a:gd name="connsiteY34" fmla="*/ 201930 h 586967"/>
              <a:gd name="connsiteX35" fmla="*/ 524036 w 711200"/>
              <a:gd name="connsiteY35" fmla="*/ 204078 h 586967"/>
              <a:gd name="connsiteX36" fmla="*/ 524036 w 711200"/>
              <a:gd name="connsiteY36" fmla="*/ 532733 h 586967"/>
              <a:gd name="connsiteX37" fmla="*/ 516956 w 711200"/>
              <a:gd name="connsiteY37" fmla="*/ 530585 h 586967"/>
              <a:gd name="connsiteX38" fmla="*/ 479560 w 711200"/>
              <a:gd name="connsiteY38" fmla="*/ 190582 h 586967"/>
              <a:gd name="connsiteX39" fmla="*/ 486398 w 711200"/>
              <a:gd name="connsiteY39" fmla="*/ 192657 h 586967"/>
              <a:gd name="connsiteX40" fmla="*/ 486398 w 711200"/>
              <a:gd name="connsiteY40" fmla="*/ 521312 h 586967"/>
              <a:gd name="connsiteX41" fmla="*/ 479560 w 711200"/>
              <a:gd name="connsiteY41" fmla="*/ 519237 h 586967"/>
              <a:gd name="connsiteX42" fmla="*/ 449485 w 711200"/>
              <a:gd name="connsiteY42" fmla="*/ 180584 h 586967"/>
              <a:gd name="connsiteX43" fmla="*/ 464008 w 711200"/>
              <a:gd name="connsiteY43" fmla="*/ 185492 h 586967"/>
              <a:gd name="connsiteX44" fmla="*/ 464008 w 711200"/>
              <a:gd name="connsiteY44" fmla="*/ 457132 h 586967"/>
              <a:gd name="connsiteX45" fmla="*/ 464008 w 711200"/>
              <a:gd name="connsiteY45" fmla="*/ 514147 h 586967"/>
              <a:gd name="connsiteX46" fmla="*/ 449485 w 711200"/>
              <a:gd name="connsiteY46" fmla="*/ 509239 h 586967"/>
              <a:gd name="connsiteX47" fmla="*/ 449485 w 711200"/>
              <a:gd name="connsiteY47" fmla="*/ 247881 h 586967"/>
              <a:gd name="connsiteX48" fmla="*/ 427338 w 711200"/>
              <a:gd name="connsiteY48" fmla="*/ 173099 h 586967"/>
              <a:gd name="connsiteX49" fmla="*/ 441497 w 711200"/>
              <a:gd name="connsiteY49" fmla="*/ 177884 h 586967"/>
              <a:gd name="connsiteX50" fmla="*/ 441497 w 711200"/>
              <a:gd name="connsiteY50" fmla="*/ 506539 h 586967"/>
              <a:gd name="connsiteX51" fmla="*/ 427338 w 711200"/>
              <a:gd name="connsiteY51" fmla="*/ 501754 h 586967"/>
              <a:gd name="connsiteX52" fmla="*/ 404525 w 711200"/>
              <a:gd name="connsiteY52" fmla="*/ 165390 h 586967"/>
              <a:gd name="connsiteX53" fmla="*/ 419048 w 711200"/>
              <a:gd name="connsiteY53" fmla="*/ 170298 h 586967"/>
              <a:gd name="connsiteX54" fmla="*/ 419048 w 711200"/>
              <a:gd name="connsiteY54" fmla="*/ 498953 h 586967"/>
              <a:gd name="connsiteX55" fmla="*/ 404525 w 711200"/>
              <a:gd name="connsiteY55" fmla="*/ 494045 h 586967"/>
              <a:gd name="connsiteX56" fmla="*/ 374813 w 711200"/>
              <a:gd name="connsiteY56" fmla="*/ 155348 h 586967"/>
              <a:gd name="connsiteX57" fmla="*/ 388973 w 711200"/>
              <a:gd name="connsiteY57" fmla="*/ 160134 h 586967"/>
              <a:gd name="connsiteX58" fmla="*/ 388973 w 711200"/>
              <a:gd name="connsiteY58" fmla="*/ 488789 h 586967"/>
              <a:gd name="connsiteX59" fmla="*/ 374813 w 711200"/>
              <a:gd name="connsiteY59" fmla="*/ 484004 h 586967"/>
              <a:gd name="connsiteX60" fmla="*/ 359624 w 711200"/>
              <a:gd name="connsiteY60" fmla="*/ 150215 h 586967"/>
              <a:gd name="connsiteX61" fmla="*/ 366583 w 711200"/>
              <a:gd name="connsiteY61" fmla="*/ 152567 h 586967"/>
              <a:gd name="connsiteX62" fmla="*/ 366583 w 711200"/>
              <a:gd name="connsiteY62" fmla="*/ 481222 h 586967"/>
              <a:gd name="connsiteX63" fmla="*/ 359624 w 711200"/>
              <a:gd name="connsiteY63" fmla="*/ 478870 h 586967"/>
              <a:gd name="connsiteX64" fmla="*/ 344435 w 711200"/>
              <a:gd name="connsiteY64" fmla="*/ 145082 h 586967"/>
              <a:gd name="connsiteX65" fmla="*/ 351576 w 711200"/>
              <a:gd name="connsiteY65" fmla="*/ 147496 h 586967"/>
              <a:gd name="connsiteX66" fmla="*/ 351576 w 711200"/>
              <a:gd name="connsiteY66" fmla="*/ 476151 h 586967"/>
              <a:gd name="connsiteX67" fmla="*/ 344435 w 711200"/>
              <a:gd name="connsiteY67" fmla="*/ 473737 h 586967"/>
              <a:gd name="connsiteX68" fmla="*/ 329610 w 711200"/>
              <a:gd name="connsiteY68" fmla="*/ 139934 h 586967"/>
              <a:gd name="connsiteX69" fmla="*/ 332966 w 711200"/>
              <a:gd name="connsiteY69" fmla="*/ 141206 h 586967"/>
              <a:gd name="connsiteX70" fmla="*/ 336388 w 711200"/>
              <a:gd name="connsiteY70" fmla="*/ 142363 h 586967"/>
              <a:gd name="connsiteX71" fmla="*/ 336388 w 711200"/>
              <a:gd name="connsiteY71" fmla="*/ 471018 h 586967"/>
              <a:gd name="connsiteX72" fmla="*/ 332966 w 711200"/>
              <a:gd name="connsiteY72" fmla="*/ 469861 h 586967"/>
              <a:gd name="connsiteX73" fmla="*/ 329610 w 711200"/>
              <a:gd name="connsiteY73" fmla="*/ 468589 h 586967"/>
              <a:gd name="connsiteX74" fmla="*/ 299657 w 711200"/>
              <a:gd name="connsiteY74" fmla="*/ 128576 h 586967"/>
              <a:gd name="connsiteX75" fmla="*/ 321805 w 711200"/>
              <a:gd name="connsiteY75" fmla="*/ 136974 h 586967"/>
              <a:gd name="connsiteX76" fmla="*/ 321805 w 711200"/>
              <a:gd name="connsiteY76" fmla="*/ 398919 h 586967"/>
              <a:gd name="connsiteX77" fmla="*/ 321904 w 711200"/>
              <a:gd name="connsiteY77" fmla="*/ 465666 h 586967"/>
              <a:gd name="connsiteX78" fmla="*/ 299657 w 711200"/>
              <a:gd name="connsiteY78" fmla="*/ 457231 h 586967"/>
              <a:gd name="connsiteX79" fmla="*/ 277267 w 711200"/>
              <a:gd name="connsiteY79" fmla="*/ 120085 h 586967"/>
              <a:gd name="connsiteX80" fmla="*/ 283863 w 711200"/>
              <a:gd name="connsiteY80" fmla="*/ 122586 h 586967"/>
              <a:gd name="connsiteX81" fmla="*/ 283863 w 711200"/>
              <a:gd name="connsiteY81" fmla="*/ 451241 h 586967"/>
              <a:gd name="connsiteX82" fmla="*/ 277267 w 711200"/>
              <a:gd name="connsiteY82" fmla="*/ 448740 h 586967"/>
              <a:gd name="connsiteX83" fmla="*/ 239689 w 711200"/>
              <a:gd name="connsiteY83" fmla="*/ 105835 h 586967"/>
              <a:gd name="connsiteX84" fmla="*/ 269038 w 711200"/>
              <a:gd name="connsiteY84" fmla="*/ 116965 h 586967"/>
              <a:gd name="connsiteX85" fmla="*/ 269038 w 711200"/>
              <a:gd name="connsiteY85" fmla="*/ 445620 h 586967"/>
              <a:gd name="connsiteX86" fmla="*/ 239689 w 711200"/>
              <a:gd name="connsiteY86" fmla="*/ 434490 h 586967"/>
              <a:gd name="connsiteX87" fmla="*/ 217541 w 711200"/>
              <a:gd name="connsiteY87" fmla="*/ 97437 h 586967"/>
              <a:gd name="connsiteX88" fmla="*/ 231702 w 711200"/>
              <a:gd name="connsiteY88" fmla="*/ 102807 h 586967"/>
              <a:gd name="connsiteX89" fmla="*/ 231702 w 711200"/>
              <a:gd name="connsiteY89" fmla="*/ 431462 h 586967"/>
              <a:gd name="connsiteX90" fmla="*/ 217541 w 711200"/>
              <a:gd name="connsiteY90" fmla="*/ 426092 h 586967"/>
              <a:gd name="connsiteX91" fmla="*/ 195031 w 711200"/>
              <a:gd name="connsiteY91" fmla="*/ 88658 h 586967"/>
              <a:gd name="connsiteX92" fmla="*/ 199833 w 711200"/>
              <a:gd name="connsiteY92" fmla="*/ 90722 h 586967"/>
              <a:gd name="connsiteX93" fmla="*/ 201688 w 711200"/>
              <a:gd name="connsiteY93" fmla="*/ 91425 h 586967"/>
              <a:gd name="connsiteX94" fmla="*/ 201688 w 711200"/>
              <a:gd name="connsiteY94" fmla="*/ 420080 h 586967"/>
              <a:gd name="connsiteX95" fmla="*/ 199833 w 711200"/>
              <a:gd name="connsiteY95" fmla="*/ 419377 h 586967"/>
              <a:gd name="connsiteX96" fmla="*/ 195031 w 711200"/>
              <a:gd name="connsiteY96" fmla="*/ 417314 h 586967"/>
              <a:gd name="connsiteX97" fmla="*/ 164896 w 711200"/>
              <a:gd name="connsiteY97" fmla="*/ 75710 h 586967"/>
              <a:gd name="connsiteX98" fmla="*/ 179177 w 711200"/>
              <a:gd name="connsiteY98" fmla="*/ 81846 h 586967"/>
              <a:gd name="connsiteX99" fmla="*/ 179177 w 711200"/>
              <a:gd name="connsiteY99" fmla="*/ 410501 h 586967"/>
              <a:gd name="connsiteX100" fmla="*/ 164896 w 711200"/>
              <a:gd name="connsiteY100" fmla="*/ 404365 h 586967"/>
              <a:gd name="connsiteX101" fmla="*/ 134519 w 711200"/>
              <a:gd name="connsiteY101" fmla="*/ 62657 h 586967"/>
              <a:gd name="connsiteX102" fmla="*/ 149216 w 711200"/>
              <a:gd name="connsiteY102" fmla="*/ 68972 h 586967"/>
              <a:gd name="connsiteX103" fmla="*/ 149163 w 711200"/>
              <a:gd name="connsiteY103" fmla="*/ 345729 h 586967"/>
              <a:gd name="connsiteX104" fmla="*/ 149304 w 711200"/>
              <a:gd name="connsiteY104" fmla="*/ 397665 h 586967"/>
              <a:gd name="connsiteX105" fmla="*/ 134519 w 711200"/>
              <a:gd name="connsiteY105" fmla="*/ 391312 h 586967"/>
              <a:gd name="connsiteX106" fmla="*/ 104868 w 711200"/>
              <a:gd name="connsiteY106" fmla="*/ 49916 h 586967"/>
              <a:gd name="connsiteX107" fmla="*/ 126840 w 711200"/>
              <a:gd name="connsiteY107" fmla="*/ 59357 h 586967"/>
              <a:gd name="connsiteX108" fmla="*/ 126892 w 711200"/>
              <a:gd name="connsiteY108" fmla="*/ 388035 h 586967"/>
              <a:gd name="connsiteX109" fmla="*/ 104868 w 711200"/>
              <a:gd name="connsiteY109" fmla="*/ 378571 h 586967"/>
              <a:gd name="connsiteX110" fmla="*/ 82357 w 711200"/>
              <a:gd name="connsiteY110" fmla="*/ 40243 h 586967"/>
              <a:gd name="connsiteX111" fmla="*/ 89256 w 711200"/>
              <a:gd name="connsiteY111" fmla="*/ 43208 h 586967"/>
              <a:gd name="connsiteX112" fmla="*/ 89256 w 711200"/>
              <a:gd name="connsiteY112" fmla="*/ 371863 h 586967"/>
              <a:gd name="connsiteX113" fmla="*/ 82357 w 711200"/>
              <a:gd name="connsiteY113" fmla="*/ 368898 h 586967"/>
              <a:gd name="connsiteX114" fmla="*/ 59847 w 711200"/>
              <a:gd name="connsiteY114" fmla="*/ 29518 h 586967"/>
              <a:gd name="connsiteX115" fmla="*/ 74309 w 711200"/>
              <a:gd name="connsiteY115" fmla="*/ 36651 h 586967"/>
              <a:gd name="connsiteX116" fmla="*/ 74309 w 711200"/>
              <a:gd name="connsiteY116" fmla="*/ 365306 h 586967"/>
              <a:gd name="connsiteX117" fmla="*/ 59847 w 711200"/>
              <a:gd name="connsiteY117" fmla="*/ 358173 h 586967"/>
              <a:gd name="connsiteX118" fmla="*/ 44960 w 711200"/>
              <a:gd name="connsiteY118" fmla="*/ 22175 h 586967"/>
              <a:gd name="connsiteX119" fmla="*/ 51496 w 711200"/>
              <a:gd name="connsiteY119" fmla="*/ 25399 h 586967"/>
              <a:gd name="connsiteX120" fmla="*/ 51496 w 711200"/>
              <a:gd name="connsiteY120" fmla="*/ 354054 h 586967"/>
              <a:gd name="connsiteX121" fmla="*/ 44960 w 711200"/>
              <a:gd name="connsiteY121" fmla="*/ 350830 h 586967"/>
              <a:gd name="connsiteX122" fmla="*/ 14886 w 711200"/>
              <a:gd name="connsiteY122" fmla="*/ 7342 h 586967"/>
              <a:gd name="connsiteX123" fmla="*/ 21724 w 711200"/>
              <a:gd name="connsiteY123" fmla="*/ 10714 h 586967"/>
              <a:gd name="connsiteX124" fmla="*/ 21724 w 711200"/>
              <a:gd name="connsiteY124" fmla="*/ 339370 h 586967"/>
              <a:gd name="connsiteX125" fmla="*/ 14886 w 711200"/>
              <a:gd name="connsiteY125" fmla="*/ 335997 h 586967"/>
              <a:gd name="connsiteX126" fmla="*/ 0 w 711200"/>
              <a:gd name="connsiteY126" fmla="*/ 0 h 586967"/>
              <a:gd name="connsiteX127" fmla="*/ 6596 w 711200"/>
              <a:gd name="connsiteY127" fmla="*/ 3253 h 586967"/>
              <a:gd name="connsiteX128" fmla="*/ 6596 w 711200"/>
              <a:gd name="connsiteY128" fmla="*/ 331908 h 586967"/>
              <a:gd name="connsiteX129" fmla="*/ 0 w 711200"/>
              <a:gd name="connsiteY129" fmla="*/ 328655 h 58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711200" h="586967">
                <a:moveTo>
                  <a:pt x="704302" y="256421"/>
                </a:moveTo>
                <a:lnTo>
                  <a:pt x="711200" y="258312"/>
                </a:lnTo>
                <a:lnTo>
                  <a:pt x="711200" y="586967"/>
                </a:lnTo>
                <a:lnTo>
                  <a:pt x="704302" y="585076"/>
                </a:lnTo>
                <a:close/>
                <a:moveTo>
                  <a:pt x="689355" y="252326"/>
                </a:moveTo>
                <a:lnTo>
                  <a:pt x="696315" y="254233"/>
                </a:lnTo>
                <a:lnTo>
                  <a:pt x="696315" y="582888"/>
                </a:lnTo>
                <a:lnTo>
                  <a:pt x="689355" y="580981"/>
                </a:lnTo>
                <a:close/>
                <a:moveTo>
                  <a:pt x="666603" y="246091"/>
                </a:moveTo>
                <a:lnTo>
                  <a:pt x="673805" y="248065"/>
                </a:lnTo>
                <a:lnTo>
                  <a:pt x="673805" y="576720"/>
                </a:lnTo>
                <a:lnTo>
                  <a:pt x="666603" y="574746"/>
                </a:lnTo>
                <a:close/>
                <a:moveTo>
                  <a:pt x="636831" y="237933"/>
                </a:moveTo>
                <a:lnTo>
                  <a:pt x="643850" y="239856"/>
                </a:lnTo>
                <a:lnTo>
                  <a:pt x="643850" y="568511"/>
                </a:lnTo>
                <a:lnTo>
                  <a:pt x="636831" y="566588"/>
                </a:lnTo>
                <a:close/>
                <a:moveTo>
                  <a:pt x="607059" y="229272"/>
                </a:moveTo>
                <a:lnTo>
                  <a:pt x="624154" y="234459"/>
                </a:lnTo>
                <a:lnTo>
                  <a:pt x="628783" y="235728"/>
                </a:lnTo>
                <a:lnTo>
                  <a:pt x="628783" y="564383"/>
                </a:lnTo>
                <a:lnTo>
                  <a:pt x="624154" y="563114"/>
                </a:lnTo>
                <a:lnTo>
                  <a:pt x="607059" y="557927"/>
                </a:lnTo>
                <a:close/>
                <a:moveTo>
                  <a:pt x="584730" y="222496"/>
                </a:moveTo>
                <a:lnTo>
                  <a:pt x="591447" y="224534"/>
                </a:lnTo>
                <a:lnTo>
                  <a:pt x="591447" y="553189"/>
                </a:lnTo>
                <a:lnTo>
                  <a:pt x="584730" y="551151"/>
                </a:lnTo>
                <a:close/>
                <a:moveTo>
                  <a:pt x="546910" y="211019"/>
                </a:moveTo>
                <a:lnTo>
                  <a:pt x="568939" y="217704"/>
                </a:lnTo>
                <a:lnTo>
                  <a:pt x="568992" y="546375"/>
                </a:lnTo>
                <a:lnTo>
                  <a:pt x="546910" y="539675"/>
                </a:lnTo>
                <a:close/>
                <a:moveTo>
                  <a:pt x="532085" y="206521"/>
                </a:moveTo>
                <a:lnTo>
                  <a:pt x="538922" y="208596"/>
                </a:lnTo>
                <a:lnTo>
                  <a:pt x="538922" y="537251"/>
                </a:lnTo>
                <a:lnTo>
                  <a:pt x="532085" y="535176"/>
                </a:lnTo>
                <a:close/>
                <a:moveTo>
                  <a:pt x="516956" y="201930"/>
                </a:moveTo>
                <a:lnTo>
                  <a:pt x="524036" y="204078"/>
                </a:lnTo>
                <a:lnTo>
                  <a:pt x="524036" y="532733"/>
                </a:lnTo>
                <a:lnTo>
                  <a:pt x="516956" y="530585"/>
                </a:lnTo>
                <a:close/>
                <a:moveTo>
                  <a:pt x="479560" y="190582"/>
                </a:moveTo>
                <a:lnTo>
                  <a:pt x="486398" y="192657"/>
                </a:lnTo>
                <a:lnTo>
                  <a:pt x="486398" y="521312"/>
                </a:lnTo>
                <a:lnTo>
                  <a:pt x="479560" y="519237"/>
                </a:lnTo>
                <a:close/>
                <a:moveTo>
                  <a:pt x="449485" y="180584"/>
                </a:moveTo>
                <a:lnTo>
                  <a:pt x="464008" y="185492"/>
                </a:lnTo>
                <a:lnTo>
                  <a:pt x="464008" y="457132"/>
                </a:lnTo>
                <a:lnTo>
                  <a:pt x="464008" y="514147"/>
                </a:lnTo>
                <a:lnTo>
                  <a:pt x="449485" y="509239"/>
                </a:lnTo>
                <a:lnTo>
                  <a:pt x="449485" y="247881"/>
                </a:lnTo>
                <a:close/>
                <a:moveTo>
                  <a:pt x="427338" y="173099"/>
                </a:moveTo>
                <a:lnTo>
                  <a:pt x="441497" y="177884"/>
                </a:lnTo>
                <a:lnTo>
                  <a:pt x="441497" y="506539"/>
                </a:lnTo>
                <a:lnTo>
                  <a:pt x="427338" y="501754"/>
                </a:lnTo>
                <a:close/>
                <a:moveTo>
                  <a:pt x="404525" y="165390"/>
                </a:moveTo>
                <a:lnTo>
                  <a:pt x="419048" y="170298"/>
                </a:lnTo>
                <a:lnTo>
                  <a:pt x="419048" y="498953"/>
                </a:lnTo>
                <a:lnTo>
                  <a:pt x="404525" y="494045"/>
                </a:lnTo>
                <a:close/>
                <a:moveTo>
                  <a:pt x="374813" y="155348"/>
                </a:moveTo>
                <a:lnTo>
                  <a:pt x="388973" y="160134"/>
                </a:lnTo>
                <a:lnTo>
                  <a:pt x="388973" y="488789"/>
                </a:lnTo>
                <a:lnTo>
                  <a:pt x="374813" y="484004"/>
                </a:lnTo>
                <a:close/>
                <a:moveTo>
                  <a:pt x="359624" y="150215"/>
                </a:moveTo>
                <a:lnTo>
                  <a:pt x="366583" y="152567"/>
                </a:lnTo>
                <a:lnTo>
                  <a:pt x="366583" y="481222"/>
                </a:lnTo>
                <a:lnTo>
                  <a:pt x="359624" y="478870"/>
                </a:lnTo>
                <a:close/>
                <a:moveTo>
                  <a:pt x="344435" y="145082"/>
                </a:moveTo>
                <a:lnTo>
                  <a:pt x="351576" y="147496"/>
                </a:lnTo>
                <a:lnTo>
                  <a:pt x="351576" y="476151"/>
                </a:lnTo>
                <a:lnTo>
                  <a:pt x="344435" y="473737"/>
                </a:lnTo>
                <a:close/>
                <a:moveTo>
                  <a:pt x="329610" y="139934"/>
                </a:moveTo>
                <a:lnTo>
                  <a:pt x="332966" y="141206"/>
                </a:lnTo>
                <a:lnTo>
                  <a:pt x="336388" y="142363"/>
                </a:lnTo>
                <a:lnTo>
                  <a:pt x="336388" y="471018"/>
                </a:lnTo>
                <a:lnTo>
                  <a:pt x="332966" y="469861"/>
                </a:lnTo>
                <a:lnTo>
                  <a:pt x="329610" y="468589"/>
                </a:lnTo>
                <a:close/>
                <a:moveTo>
                  <a:pt x="299657" y="128576"/>
                </a:moveTo>
                <a:lnTo>
                  <a:pt x="321805" y="136974"/>
                </a:lnTo>
                <a:lnTo>
                  <a:pt x="321805" y="398919"/>
                </a:lnTo>
                <a:lnTo>
                  <a:pt x="321904" y="465666"/>
                </a:lnTo>
                <a:lnTo>
                  <a:pt x="299657" y="457231"/>
                </a:lnTo>
                <a:close/>
                <a:moveTo>
                  <a:pt x="277267" y="120085"/>
                </a:moveTo>
                <a:lnTo>
                  <a:pt x="283863" y="122586"/>
                </a:lnTo>
                <a:lnTo>
                  <a:pt x="283863" y="451241"/>
                </a:lnTo>
                <a:lnTo>
                  <a:pt x="277267" y="448740"/>
                </a:lnTo>
                <a:close/>
                <a:moveTo>
                  <a:pt x="239689" y="105835"/>
                </a:moveTo>
                <a:lnTo>
                  <a:pt x="269038" y="116965"/>
                </a:lnTo>
                <a:lnTo>
                  <a:pt x="269038" y="445620"/>
                </a:lnTo>
                <a:lnTo>
                  <a:pt x="239689" y="434490"/>
                </a:lnTo>
                <a:close/>
                <a:moveTo>
                  <a:pt x="217541" y="97437"/>
                </a:moveTo>
                <a:lnTo>
                  <a:pt x="231702" y="102807"/>
                </a:lnTo>
                <a:lnTo>
                  <a:pt x="231702" y="431462"/>
                </a:lnTo>
                <a:lnTo>
                  <a:pt x="217541" y="426092"/>
                </a:lnTo>
                <a:close/>
                <a:moveTo>
                  <a:pt x="195031" y="88658"/>
                </a:moveTo>
                <a:lnTo>
                  <a:pt x="199833" y="90722"/>
                </a:lnTo>
                <a:lnTo>
                  <a:pt x="201688" y="91425"/>
                </a:lnTo>
                <a:lnTo>
                  <a:pt x="201688" y="420080"/>
                </a:lnTo>
                <a:lnTo>
                  <a:pt x="199833" y="419377"/>
                </a:lnTo>
                <a:lnTo>
                  <a:pt x="195031" y="417314"/>
                </a:lnTo>
                <a:close/>
                <a:moveTo>
                  <a:pt x="164896" y="75710"/>
                </a:moveTo>
                <a:lnTo>
                  <a:pt x="179177" y="81846"/>
                </a:lnTo>
                <a:lnTo>
                  <a:pt x="179177" y="410501"/>
                </a:lnTo>
                <a:lnTo>
                  <a:pt x="164896" y="404365"/>
                </a:lnTo>
                <a:close/>
                <a:moveTo>
                  <a:pt x="134519" y="62657"/>
                </a:moveTo>
                <a:lnTo>
                  <a:pt x="149216" y="68972"/>
                </a:lnTo>
                <a:lnTo>
                  <a:pt x="149163" y="345729"/>
                </a:lnTo>
                <a:lnTo>
                  <a:pt x="149304" y="397665"/>
                </a:lnTo>
                <a:lnTo>
                  <a:pt x="134519" y="391312"/>
                </a:lnTo>
                <a:close/>
                <a:moveTo>
                  <a:pt x="104868" y="49916"/>
                </a:moveTo>
                <a:lnTo>
                  <a:pt x="126840" y="59357"/>
                </a:lnTo>
                <a:lnTo>
                  <a:pt x="126892" y="388035"/>
                </a:lnTo>
                <a:lnTo>
                  <a:pt x="104868" y="378571"/>
                </a:lnTo>
                <a:close/>
                <a:moveTo>
                  <a:pt x="82357" y="40243"/>
                </a:moveTo>
                <a:lnTo>
                  <a:pt x="89256" y="43208"/>
                </a:lnTo>
                <a:lnTo>
                  <a:pt x="89256" y="371863"/>
                </a:lnTo>
                <a:lnTo>
                  <a:pt x="82357" y="368898"/>
                </a:lnTo>
                <a:close/>
                <a:moveTo>
                  <a:pt x="59847" y="29518"/>
                </a:moveTo>
                <a:lnTo>
                  <a:pt x="74309" y="36651"/>
                </a:lnTo>
                <a:lnTo>
                  <a:pt x="74309" y="365306"/>
                </a:lnTo>
                <a:lnTo>
                  <a:pt x="59847" y="358173"/>
                </a:lnTo>
                <a:close/>
                <a:moveTo>
                  <a:pt x="44960" y="22175"/>
                </a:moveTo>
                <a:lnTo>
                  <a:pt x="51496" y="25399"/>
                </a:lnTo>
                <a:lnTo>
                  <a:pt x="51496" y="354054"/>
                </a:lnTo>
                <a:lnTo>
                  <a:pt x="44960" y="350830"/>
                </a:lnTo>
                <a:close/>
                <a:moveTo>
                  <a:pt x="14886" y="7342"/>
                </a:moveTo>
                <a:lnTo>
                  <a:pt x="21724" y="10714"/>
                </a:lnTo>
                <a:lnTo>
                  <a:pt x="21724" y="339370"/>
                </a:lnTo>
                <a:lnTo>
                  <a:pt x="14886" y="335997"/>
                </a:lnTo>
                <a:close/>
                <a:moveTo>
                  <a:pt x="0" y="0"/>
                </a:moveTo>
                <a:lnTo>
                  <a:pt x="6596" y="3253"/>
                </a:lnTo>
                <a:lnTo>
                  <a:pt x="6596" y="331908"/>
                </a:lnTo>
                <a:lnTo>
                  <a:pt x="0" y="32865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>
            <p:custDataLst>
              <p:tags r:id="rId30"/>
            </p:custDataLst>
          </p:nvPr>
        </p:nvSpPr>
        <p:spPr>
          <a:xfrm>
            <a:off x="8891183" y="2508746"/>
            <a:ext cx="2190092" cy="838203"/>
          </a:xfrm>
          <a:custGeom>
            <a:avLst/>
            <a:gdLst>
              <a:gd name="connsiteX0" fmla="*/ 149251 w 2333503"/>
              <a:gd name="connsiteY0" fmla="*/ 0 h 2153232"/>
              <a:gd name="connsiteX1" fmla="*/ 0 w 2333503"/>
              <a:gd name="connsiteY1" fmla="*/ 980575 h 2153232"/>
              <a:gd name="connsiteX2" fmla="*/ 1172657 w 2333503"/>
              <a:gd name="connsiteY2" fmla="*/ 2153233 h 2153232"/>
              <a:gd name="connsiteX3" fmla="*/ 2333504 w 2333503"/>
              <a:gd name="connsiteY3" fmla="*/ 569447 h 2153232"/>
              <a:gd name="connsiteX4" fmla="*/ 1515244 w 2333503"/>
              <a:gd name="connsiteY4" fmla="*/ 83991 h 2153232"/>
              <a:gd name="connsiteX5" fmla="*/ 149251 w 2333503"/>
              <a:gd name="connsiteY5" fmla="*/ 0 h 2153232"/>
              <a:gd name="connsiteX0-1" fmla="*/ 149251 w 2333504"/>
              <a:gd name="connsiteY0-2" fmla="*/ 0 h 980575"/>
              <a:gd name="connsiteX1-3" fmla="*/ 0 w 2333504"/>
              <a:gd name="connsiteY1-4" fmla="*/ 980575 h 980575"/>
              <a:gd name="connsiteX2-5" fmla="*/ 1995088 w 2333504"/>
              <a:gd name="connsiteY2-6" fmla="*/ 768389 h 980575"/>
              <a:gd name="connsiteX3-7" fmla="*/ 2333504 w 2333504"/>
              <a:gd name="connsiteY3-8" fmla="*/ 569447 h 980575"/>
              <a:gd name="connsiteX4-9" fmla="*/ 1515244 w 2333504"/>
              <a:gd name="connsiteY4-10" fmla="*/ 83991 h 980575"/>
              <a:gd name="connsiteX5-11" fmla="*/ 149251 w 2333504"/>
              <a:gd name="connsiteY5-12" fmla="*/ 0 h 980575"/>
              <a:gd name="connsiteX0-13" fmla="*/ 107608 w 2291861"/>
              <a:gd name="connsiteY0-14" fmla="*/ 0 h 768389"/>
              <a:gd name="connsiteX1-15" fmla="*/ 0 w 2291861"/>
              <a:gd name="connsiteY1-16" fmla="*/ 669487 h 768389"/>
              <a:gd name="connsiteX2-17" fmla="*/ 1953445 w 2291861"/>
              <a:gd name="connsiteY2-18" fmla="*/ 768389 h 768389"/>
              <a:gd name="connsiteX3-19" fmla="*/ 2291861 w 2291861"/>
              <a:gd name="connsiteY3-20" fmla="*/ 569447 h 768389"/>
              <a:gd name="connsiteX4-21" fmla="*/ 1473601 w 2291861"/>
              <a:gd name="connsiteY4-22" fmla="*/ 83991 h 768389"/>
              <a:gd name="connsiteX5-23" fmla="*/ 107608 w 2291861"/>
              <a:gd name="connsiteY5-24" fmla="*/ 0 h 768389"/>
              <a:gd name="connsiteX0-25" fmla="*/ 107608 w 2291861"/>
              <a:gd name="connsiteY0-26" fmla="*/ 0 h 819613"/>
              <a:gd name="connsiteX1-27" fmla="*/ 0 w 2291861"/>
              <a:gd name="connsiteY1-28" fmla="*/ 669487 h 819613"/>
              <a:gd name="connsiteX2-29" fmla="*/ 1953445 w 2291861"/>
              <a:gd name="connsiteY2-30" fmla="*/ 768389 h 819613"/>
              <a:gd name="connsiteX3-31" fmla="*/ 2291861 w 2291861"/>
              <a:gd name="connsiteY3-32" fmla="*/ 569447 h 819613"/>
              <a:gd name="connsiteX4-33" fmla="*/ 1473601 w 2291861"/>
              <a:gd name="connsiteY4-34" fmla="*/ 83991 h 819613"/>
              <a:gd name="connsiteX5-35" fmla="*/ 107608 w 2291861"/>
              <a:gd name="connsiteY5-36" fmla="*/ 0 h 819613"/>
              <a:gd name="connsiteX0-37" fmla="*/ 107608 w 2291861"/>
              <a:gd name="connsiteY0-38" fmla="*/ 0 h 845520"/>
              <a:gd name="connsiteX1-39" fmla="*/ 0 w 2291861"/>
              <a:gd name="connsiteY1-40" fmla="*/ 669487 h 845520"/>
              <a:gd name="connsiteX2-41" fmla="*/ 1953445 w 2291861"/>
              <a:gd name="connsiteY2-42" fmla="*/ 768389 h 845520"/>
              <a:gd name="connsiteX3-43" fmla="*/ 2291861 w 2291861"/>
              <a:gd name="connsiteY3-44" fmla="*/ 569447 h 845520"/>
              <a:gd name="connsiteX4-45" fmla="*/ 1473601 w 2291861"/>
              <a:gd name="connsiteY4-46" fmla="*/ 83991 h 845520"/>
              <a:gd name="connsiteX5-47" fmla="*/ 107608 w 2291861"/>
              <a:gd name="connsiteY5-48" fmla="*/ 0 h 8455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91861" h="845520">
                <a:moveTo>
                  <a:pt x="107608" y="0"/>
                </a:moveTo>
                <a:lnTo>
                  <a:pt x="0" y="669487"/>
                </a:lnTo>
                <a:cubicBezTo>
                  <a:pt x="1900411" y="958349"/>
                  <a:pt x="1489687" y="815703"/>
                  <a:pt x="1953445" y="768389"/>
                </a:cubicBezTo>
                <a:lnTo>
                  <a:pt x="2291861" y="569447"/>
                </a:lnTo>
                <a:lnTo>
                  <a:pt x="1473601" y="83991"/>
                </a:lnTo>
                <a:lnTo>
                  <a:pt x="107608" y="0"/>
                </a:lnTo>
                <a:close/>
              </a:path>
            </a:pathLst>
          </a:custGeom>
          <a:gradFill flip="none" rotWithShape="1">
            <a:gsLst>
              <a:gs pos="48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任意多边形: 形状 35"/>
          <p:cNvSpPr/>
          <p:nvPr>
            <p:custDataLst>
              <p:tags r:id="rId31"/>
            </p:custDataLst>
          </p:nvPr>
        </p:nvSpPr>
        <p:spPr>
          <a:xfrm>
            <a:off x="8037901" y="2904802"/>
            <a:ext cx="3091236" cy="3677591"/>
          </a:xfrm>
          <a:custGeom>
            <a:avLst/>
            <a:gdLst>
              <a:gd name="connsiteX0" fmla="*/ 3225434 w 3234880"/>
              <a:gd name="connsiteY0" fmla="*/ 3709697 h 3709697"/>
              <a:gd name="connsiteX1" fmla="*/ 0 w 3234880"/>
              <a:gd name="connsiteY1" fmla="*/ 3709697 h 3709697"/>
              <a:gd name="connsiteX2" fmla="*/ 0 w 3234880"/>
              <a:gd name="connsiteY2" fmla="*/ 0 h 3709697"/>
              <a:gd name="connsiteX3" fmla="*/ 1765727 w 3234880"/>
              <a:gd name="connsiteY3" fmla="*/ 428427 h 3709697"/>
              <a:gd name="connsiteX4" fmla="*/ 3220543 w 3234880"/>
              <a:gd name="connsiteY4" fmla="*/ 173411 h 3709697"/>
              <a:gd name="connsiteX5" fmla="*/ 3234860 w 3234880"/>
              <a:gd name="connsiteY5" fmla="*/ 168758 h 3709697"/>
              <a:gd name="connsiteX6" fmla="*/ 3225434 w 3234880"/>
              <a:gd name="connsiteY6" fmla="*/ 3709697 h 370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4880" h="3709697">
                <a:moveTo>
                  <a:pt x="3225434" y="3709697"/>
                </a:moveTo>
                <a:lnTo>
                  <a:pt x="0" y="3709697"/>
                </a:lnTo>
                <a:lnTo>
                  <a:pt x="0" y="0"/>
                </a:lnTo>
                <a:cubicBezTo>
                  <a:pt x="0" y="0"/>
                  <a:pt x="642820" y="285260"/>
                  <a:pt x="1765727" y="428427"/>
                </a:cubicBezTo>
                <a:cubicBezTo>
                  <a:pt x="2140467" y="476209"/>
                  <a:pt x="3248997" y="495358"/>
                  <a:pt x="3220543" y="173411"/>
                </a:cubicBezTo>
                <a:cubicBezTo>
                  <a:pt x="3219529" y="161958"/>
                  <a:pt x="3232891" y="167386"/>
                  <a:pt x="3234860" y="168758"/>
                </a:cubicBezTo>
                <a:cubicBezTo>
                  <a:pt x="3235396" y="200613"/>
                  <a:pt x="3225434" y="3709697"/>
                  <a:pt x="3225434" y="3709697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40000"/>
                  <a:lumOff val="60000"/>
                  <a:alpha val="0"/>
                </a:schemeClr>
              </a:gs>
              <a:gs pos="4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37" name="任意多边形: 形状 36"/>
          <p:cNvSpPr/>
          <p:nvPr>
            <p:custDataLst>
              <p:tags r:id="rId32"/>
            </p:custDataLst>
          </p:nvPr>
        </p:nvSpPr>
        <p:spPr>
          <a:xfrm>
            <a:off x="8041702" y="2492661"/>
            <a:ext cx="3091281" cy="885033"/>
          </a:xfrm>
          <a:custGeom>
            <a:avLst/>
            <a:gdLst>
              <a:gd name="connsiteX0" fmla="*/ 0 w 3234927"/>
              <a:gd name="connsiteY0" fmla="*/ 413395 h 892760"/>
              <a:gd name="connsiteX1" fmla="*/ 262711 w 3234927"/>
              <a:gd name="connsiteY1" fmla="*/ 346464 h 892760"/>
              <a:gd name="connsiteX2" fmla="*/ 1670282 w 3234927"/>
              <a:gd name="connsiteY2" fmla="*/ 723710 h 892760"/>
              <a:gd name="connsiteX3" fmla="*/ 2950375 w 3234927"/>
              <a:gd name="connsiteY3" fmla="*/ 602972 h 892760"/>
              <a:gd name="connsiteX4" fmla="*/ 2203639 w 3234927"/>
              <a:gd name="connsiteY4" fmla="*/ 193097 h 892760"/>
              <a:gd name="connsiteX5" fmla="*/ 996562 w 3234927"/>
              <a:gd name="connsiteY5" fmla="*/ 16226 h 892760"/>
              <a:gd name="connsiteX6" fmla="*/ 2102587 w 3234927"/>
              <a:gd name="connsiteY6" fmla="*/ 16226 h 892760"/>
              <a:gd name="connsiteX7" fmla="*/ 3234919 w 3234927"/>
              <a:gd name="connsiteY7" fmla="*/ 602912 h 892760"/>
              <a:gd name="connsiteX8" fmla="*/ 1403634 w 3234927"/>
              <a:gd name="connsiteY8" fmla="*/ 827506 h 892760"/>
              <a:gd name="connsiteX9" fmla="*/ 60 w 3234927"/>
              <a:gd name="connsiteY9" fmla="*/ 413335 h 89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4927" h="892760">
                <a:moveTo>
                  <a:pt x="0" y="413395"/>
                </a:moveTo>
                <a:cubicBezTo>
                  <a:pt x="0" y="413395"/>
                  <a:pt x="53986" y="369729"/>
                  <a:pt x="262711" y="346464"/>
                </a:cubicBezTo>
                <a:cubicBezTo>
                  <a:pt x="414409" y="388520"/>
                  <a:pt x="1074469" y="644073"/>
                  <a:pt x="1670282" y="723710"/>
                </a:cubicBezTo>
                <a:cubicBezTo>
                  <a:pt x="2419822" y="844447"/>
                  <a:pt x="2918102" y="694241"/>
                  <a:pt x="2950375" y="602972"/>
                </a:cubicBezTo>
                <a:cubicBezTo>
                  <a:pt x="2979605" y="520472"/>
                  <a:pt x="2902652" y="343303"/>
                  <a:pt x="2203639" y="193097"/>
                </a:cubicBezTo>
                <a:cubicBezTo>
                  <a:pt x="1477961" y="80830"/>
                  <a:pt x="996562" y="16226"/>
                  <a:pt x="996562" y="16226"/>
                </a:cubicBezTo>
                <a:cubicBezTo>
                  <a:pt x="996562" y="16226"/>
                  <a:pt x="1760119" y="-20282"/>
                  <a:pt x="2102587" y="16226"/>
                </a:cubicBezTo>
                <a:cubicBezTo>
                  <a:pt x="2360467" y="60607"/>
                  <a:pt x="3207240" y="246426"/>
                  <a:pt x="3234919" y="602912"/>
                </a:cubicBezTo>
                <a:cubicBezTo>
                  <a:pt x="3238737" y="946812"/>
                  <a:pt x="1969263" y="931361"/>
                  <a:pt x="1403634" y="827506"/>
                </a:cubicBezTo>
                <a:cubicBezTo>
                  <a:pt x="838005" y="723650"/>
                  <a:pt x="84230" y="482235"/>
                  <a:pt x="60" y="413335"/>
                </a:cubicBezTo>
                <a:close/>
              </a:path>
            </a:pathLst>
          </a:custGeom>
          <a:gradFill flip="none" rotWithShape="1">
            <a:gsLst>
              <a:gs pos="55000">
                <a:schemeClr val="accent2">
                  <a:lumMod val="20000"/>
                  <a:lumOff val="80000"/>
                </a:schemeClr>
              </a:gs>
              <a:gs pos="100000">
                <a:srgbClr val="FFFFFF"/>
              </a:gs>
              <a:gs pos="0">
                <a:srgbClr val="FFFFFF"/>
              </a:gs>
            </a:gsLst>
            <a:lin ang="0" scaled="1"/>
            <a:tileRect/>
          </a:gradFill>
          <a:ln w="5960" cap="flat">
            <a:gradFill flip="none" rotWithShape="1">
              <a:gsLst>
                <a:gs pos="57000">
                  <a:schemeClr val="accent1">
                    <a:lumMod val="20000"/>
                    <a:lumOff val="80000"/>
                    <a:alpha val="0"/>
                  </a:schemeClr>
                </a:gs>
                <a:gs pos="99000">
                  <a:schemeClr val="accent1">
                    <a:lumMod val="20000"/>
                    <a:lumOff val="80000"/>
                    <a:alpha val="5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8" name="图形 88"/>
          <p:cNvSpPr/>
          <p:nvPr>
            <p:custDataLst>
              <p:tags r:id="rId33"/>
            </p:custDataLst>
          </p:nvPr>
        </p:nvSpPr>
        <p:spPr>
          <a:xfrm>
            <a:off x="9505446" y="2492440"/>
            <a:ext cx="1230351" cy="291620"/>
          </a:xfrm>
          <a:custGeom>
            <a:avLst/>
            <a:gdLst>
              <a:gd name="connsiteX0" fmla="*/ 0 w 1169415"/>
              <a:gd name="connsiteY0" fmla="*/ 849 h 274934"/>
              <a:gd name="connsiteX1" fmla="*/ 622222 w 1169415"/>
              <a:gd name="connsiteY1" fmla="*/ 93159 h 274934"/>
              <a:gd name="connsiteX2" fmla="*/ 1169416 w 1169415"/>
              <a:gd name="connsiteY2" fmla="*/ 274934 h 274934"/>
              <a:gd name="connsiteX3" fmla="*/ 625110 w 1169415"/>
              <a:gd name="connsiteY3" fmla="*/ 82119 h 274934"/>
              <a:gd name="connsiteX4" fmla="*/ 106619 w 1169415"/>
              <a:gd name="connsiteY4" fmla="*/ 0 h 274934"/>
              <a:gd name="connsiteX5" fmla="*/ 0 w 1169415"/>
              <a:gd name="connsiteY5" fmla="*/ 849 h 274934"/>
              <a:gd name="connsiteX0-1" fmla="*/ 0 w 1169416"/>
              <a:gd name="connsiteY0-2" fmla="*/ 3092 h 277177"/>
              <a:gd name="connsiteX1-3" fmla="*/ 622222 w 1169416"/>
              <a:gd name="connsiteY1-4" fmla="*/ 95402 h 277177"/>
              <a:gd name="connsiteX2-5" fmla="*/ 1169416 w 1169416"/>
              <a:gd name="connsiteY2-6" fmla="*/ 277177 h 277177"/>
              <a:gd name="connsiteX3-7" fmla="*/ 625110 w 1169416"/>
              <a:gd name="connsiteY3-8" fmla="*/ 84362 h 277177"/>
              <a:gd name="connsiteX4-9" fmla="*/ 150372 w 1169416"/>
              <a:gd name="connsiteY4-10" fmla="*/ 0 h 277177"/>
              <a:gd name="connsiteX5-11" fmla="*/ 0 w 1169416"/>
              <a:gd name="connsiteY5-12" fmla="*/ 3092 h 277177"/>
              <a:gd name="connsiteX0-13" fmla="*/ 0 w 1169416"/>
              <a:gd name="connsiteY0-14" fmla="*/ 3092 h 277177"/>
              <a:gd name="connsiteX1-15" fmla="*/ 622222 w 1169416"/>
              <a:gd name="connsiteY1-16" fmla="*/ 95402 h 277177"/>
              <a:gd name="connsiteX2-17" fmla="*/ 1169416 w 1169416"/>
              <a:gd name="connsiteY2-18" fmla="*/ 277177 h 277177"/>
              <a:gd name="connsiteX3-19" fmla="*/ 639694 w 1169416"/>
              <a:gd name="connsiteY3-20" fmla="*/ 84362 h 277177"/>
              <a:gd name="connsiteX4-21" fmla="*/ 150372 w 1169416"/>
              <a:gd name="connsiteY4-22" fmla="*/ 0 h 277177"/>
              <a:gd name="connsiteX5-23" fmla="*/ 0 w 1169416"/>
              <a:gd name="connsiteY5-24" fmla="*/ 3092 h 2771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169416" h="277177">
                <a:moveTo>
                  <a:pt x="0" y="3092"/>
                </a:moveTo>
                <a:cubicBezTo>
                  <a:pt x="0" y="3092"/>
                  <a:pt x="403506" y="48440"/>
                  <a:pt x="622222" y="95402"/>
                </a:cubicBezTo>
                <a:cubicBezTo>
                  <a:pt x="836735" y="141472"/>
                  <a:pt x="959319" y="170431"/>
                  <a:pt x="1169416" y="277177"/>
                </a:cubicBezTo>
                <a:cubicBezTo>
                  <a:pt x="1048190" y="202828"/>
                  <a:pt x="827583" y="125634"/>
                  <a:pt x="639694" y="84362"/>
                </a:cubicBezTo>
                <a:cubicBezTo>
                  <a:pt x="441486" y="40798"/>
                  <a:pt x="150372" y="0"/>
                  <a:pt x="150372" y="0"/>
                </a:cubicBezTo>
                <a:cubicBezTo>
                  <a:pt x="114832" y="283"/>
                  <a:pt x="35540" y="2809"/>
                  <a:pt x="0" y="3092"/>
                </a:cubicBezTo>
                <a:close/>
              </a:path>
            </a:pathLst>
          </a:custGeom>
          <a:gradFill>
            <a:gsLst>
              <a:gs pos="100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40000"/>
                  <a:lumOff val="60000"/>
                  <a:alpha val="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9" name="任意多边形: 形状 38"/>
          <p:cNvSpPr/>
          <p:nvPr>
            <p:custDataLst>
              <p:tags r:id="rId34"/>
            </p:custDataLst>
          </p:nvPr>
        </p:nvSpPr>
        <p:spPr>
          <a:xfrm>
            <a:off x="8095586" y="2883510"/>
            <a:ext cx="303133" cy="103107"/>
          </a:xfrm>
          <a:custGeom>
            <a:avLst/>
            <a:gdLst>
              <a:gd name="connsiteX0" fmla="*/ 0 w 305779"/>
              <a:gd name="connsiteY0" fmla="*/ 0 h 104007"/>
              <a:gd name="connsiteX1" fmla="*/ 305780 w 305779"/>
              <a:gd name="connsiteY1" fmla="*/ 104008 h 104007"/>
              <a:gd name="connsiteX2" fmla="*/ 8435 w 305779"/>
              <a:gd name="connsiteY2" fmla="*/ 18929 h 104007"/>
              <a:gd name="connsiteX3" fmla="*/ 0 w 305779"/>
              <a:gd name="connsiteY3" fmla="*/ 0 h 10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779" h="104007">
                <a:moveTo>
                  <a:pt x="0" y="0"/>
                </a:moveTo>
                <a:lnTo>
                  <a:pt x="305780" y="104008"/>
                </a:lnTo>
                <a:lnTo>
                  <a:pt x="8435" y="1892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>
                  <a:lumMod val="20000"/>
                  <a:lumOff val="80000"/>
                </a:schemeClr>
              </a:gs>
              <a:gs pos="53000">
                <a:schemeClr val="accent2">
                  <a:lumMod val="40000"/>
                  <a:lumOff val="60000"/>
                  <a:alpha val="60000"/>
                </a:schemeClr>
              </a:gs>
              <a:gs pos="100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0" name="任意多边形: 形状 39"/>
          <p:cNvSpPr/>
          <p:nvPr>
            <p:custDataLst>
              <p:tags r:id="rId35"/>
            </p:custDataLst>
          </p:nvPr>
        </p:nvSpPr>
        <p:spPr>
          <a:xfrm>
            <a:off x="8188553" y="2883510"/>
            <a:ext cx="973331" cy="281537"/>
          </a:xfrm>
          <a:custGeom>
            <a:avLst/>
            <a:gdLst>
              <a:gd name="connsiteX0" fmla="*/ 0 w 981828"/>
              <a:gd name="connsiteY0" fmla="*/ 0 h 283995"/>
              <a:gd name="connsiteX1" fmla="*/ 552117 w 981828"/>
              <a:gd name="connsiteY1" fmla="*/ 169892 h 283995"/>
              <a:gd name="connsiteX2" fmla="*/ 981828 w 981828"/>
              <a:gd name="connsiteY2" fmla="*/ 283995 h 283995"/>
              <a:gd name="connsiteX3" fmla="*/ 569318 w 981828"/>
              <a:gd name="connsiteY3" fmla="*/ 160926 h 283995"/>
              <a:gd name="connsiteX4" fmla="*/ 19061 w 981828"/>
              <a:gd name="connsiteY4" fmla="*/ 0 h 283995"/>
              <a:gd name="connsiteX5" fmla="*/ 0 w 981828"/>
              <a:gd name="connsiteY5" fmla="*/ 0 h 28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1828" h="283995">
                <a:moveTo>
                  <a:pt x="0" y="0"/>
                </a:moveTo>
                <a:lnTo>
                  <a:pt x="552117" y="169892"/>
                </a:lnTo>
                <a:lnTo>
                  <a:pt x="981828" y="283995"/>
                </a:lnTo>
                <a:lnTo>
                  <a:pt x="569318" y="160926"/>
                </a:lnTo>
                <a:lnTo>
                  <a:pt x="1906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>
                  <a:lumMod val="20000"/>
                  <a:lumOff val="80000"/>
                </a:schemeClr>
              </a:gs>
              <a:gs pos="51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1" name="任意多边形: 形状 40"/>
          <p:cNvSpPr/>
          <p:nvPr>
            <p:custDataLst>
              <p:tags r:id="rId36"/>
            </p:custDataLst>
          </p:nvPr>
        </p:nvSpPr>
        <p:spPr>
          <a:xfrm>
            <a:off x="8530131" y="2796275"/>
            <a:ext cx="253423" cy="209020"/>
          </a:xfrm>
          <a:custGeom>
            <a:avLst/>
            <a:gdLst>
              <a:gd name="connsiteX0" fmla="*/ 142173 w 255149"/>
              <a:gd name="connsiteY0" fmla="*/ 0 h 210444"/>
              <a:gd name="connsiteX1" fmla="*/ 140147 w 255149"/>
              <a:gd name="connsiteY1" fmla="*/ 57501 h 210444"/>
              <a:gd name="connsiteX2" fmla="*/ 255149 w 255149"/>
              <a:gd name="connsiteY2" fmla="*/ 16144 h 210444"/>
              <a:gd name="connsiteX3" fmla="*/ 95240 w 255149"/>
              <a:gd name="connsiteY3" fmla="*/ 203039 h 210444"/>
              <a:gd name="connsiteX4" fmla="*/ 91180 w 255149"/>
              <a:gd name="connsiteY4" fmla="*/ 210444 h 210444"/>
              <a:gd name="connsiteX5" fmla="*/ 0 w 255149"/>
              <a:gd name="connsiteY5" fmla="*/ 186491 h 210444"/>
              <a:gd name="connsiteX6" fmla="*/ 14934 w 255149"/>
              <a:gd name="connsiteY6" fmla="*/ 140924 h 210444"/>
              <a:gd name="connsiteX7" fmla="*/ 142173 w 255149"/>
              <a:gd name="connsiteY7" fmla="*/ 0 h 21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149" h="210444">
                <a:moveTo>
                  <a:pt x="142173" y="0"/>
                </a:moveTo>
                <a:cubicBezTo>
                  <a:pt x="139150" y="3538"/>
                  <a:pt x="138120" y="37337"/>
                  <a:pt x="140147" y="57501"/>
                </a:cubicBezTo>
                <a:cubicBezTo>
                  <a:pt x="184526" y="26242"/>
                  <a:pt x="215303" y="29780"/>
                  <a:pt x="255149" y="16144"/>
                </a:cubicBezTo>
                <a:cubicBezTo>
                  <a:pt x="172419" y="89789"/>
                  <a:pt x="123488" y="155620"/>
                  <a:pt x="95240" y="203039"/>
                </a:cubicBezTo>
                <a:lnTo>
                  <a:pt x="91180" y="210444"/>
                </a:lnTo>
                <a:lnTo>
                  <a:pt x="0" y="186491"/>
                </a:lnTo>
                <a:lnTo>
                  <a:pt x="14934" y="140924"/>
                </a:lnTo>
                <a:cubicBezTo>
                  <a:pt x="55203" y="44293"/>
                  <a:pt x="121333" y="11722"/>
                  <a:pt x="142173" y="0"/>
                </a:cubicBezTo>
                <a:close/>
              </a:path>
            </a:pathLst>
          </a:custGeom>
          <a:gradFill flip="none" rotWithShape="1">
            <a:gsLst>
              <a:gs pos="81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42" name="任意多边形: 形状 41"/>
          <p:cNvSpPr/>
          <p:nvPr userDrawn="1">
            <p:custDataLst>
              <p:tags r:id="rId37"/>
            </p:custDataLst>
          </p:nvPr>
        </p:nvSpPr>
        <p:spPr>
          <a:xfrm>
            <a:off x="11022927" y="2099637"/>
            <a:ext cx="227764" cy="280266"/>
          </a:xfrm>
          <a:custGeom>
            <a:avLst/>
            <a:gdLst>
              <a:gd name="connsiteX0" fmla="*/ 77662 w 368660"/>
              <a:gd name="connsiteY0" fmla="*/ 230890 h 453645"/>
              <a:gd name="connsiteX1" fmla="*/ 103354 w 368660"/>
              <a:gd name="connsiteY1" fmla="*/ 216010 h 453645"/>
              <a:gd name="connsiteX2" fmla="*/ 154143 w 368660"/>
              <a:gd name="connsiteY2" fmla="*/ 209642 h 453645"/>
              <a:gd name="connsiteX3" fmla="*/ 172465 w 368660"/>
              <a:gd name="connsiteY3" fmla="*/ 201404 h 453645"/>
              <a:gd name="connsiteX4" fmla="*/ 196937 w 368660"/>
              <a:gd name="connsiteY4" fmla="*/ 158407 h 453645"/>
              <a:gd name="connsiteX5" fmla="*/ 220250 w 368660"/>
              <a:gd name="connsiteY5" fmla="*/ 106460 h 453645"/>
              <a:gd name="connsiteX6" fmla="*/ 263576 w 368660"/>
              <a:gd name="connsiteY6" fmla="*/ 57807 h 453645"/>
              <a:gd name="connsiteX7" fmla="*/ 322634 w 368660"/>
              <a:gd name="connsiteY7" fmla="*/ 25144 h 453645"/>
              <a:gd name="connsiteX8" fmla="*/ 365655 w 368660"/>
              <a:gd name="connsiteY8" fmla="*/ 587 h 453645"/>
              <a:gd name="connsiteX9" fmla="*/ 367533 w 368660"/>
              <a:gd name="connsiteY9" fmla="*/ 0 h 453645"/>
              <a:gd name="connsiteX10" fmla="*/ 368604 w 368660"/>
              <a:gd name="connsiteY10" fmla="*/ 6180 h 453645"/>
              <a:gd name="connsiteX11" fmla="*/ 364873 w 368660"/>
              <a:gd name="connsiteY11" fmla="*/ 24401 h 453645"/>
              <a:gd name="connsiteX12" fmla="*/ 336388 w 368660"/>
              <a:gd name="connsiteY12" fmla="*/ 73774 h 453645"/>
              <a:gd name="connsiteX13" fmla="*/ 310078 w 368660"/>
              <a:gd name="connsiteY13" fmla="*/ 95672 h 453645"/>
              <a:gd name="connsiteX14" fmla="*/ 301206 w 368660"/>
              <a:gd name="connsiteY14" fmla="*/ 106280 h 453645"/>
              <a:gd name="connsiteX15" fmla="*/ 277251 w 368660"/>
              <a:gd name="connsiteY15" fmla="*/ 162647 h 453645"/>
              <a:gd name="connsiteX16" fmla="*/ 240427 w 368660"/>
              <a:gd name="connsiteY16" fmla="*/ 241045 h 453645"/>
              <a:gd name="connsiteX17" fmla="*/ 242969 w 368660"/>
              <a:gd name="connsiteY17" fmla="*/ 247085 h 453645"/>
              <a:gd name="connsiteX18" fmla="*/ 264311 w 368660"/>
              <a:gd name="connsiteY18" fmla="*/ 251184 h 453645"/>
              <a:gd name="connsiteX19" fmla="*/ 295527 w 368660"/>
              <a:gd name="connsiteY19" fmla="*/ 250222 h 453645"/>
              <a:gd name="connsiteX20" fmla="*/ 300776 w 368660"/>
              <a:gd name="connsiteY20" fmla="*/ 254845 h 453645"/>
              <a:gd name="connsiteX21" fmla="*/ 274302 w 368660"/>
              <a:gd name="connsiteY21" fmla="*/ 324207 h 453645"/>
              <a:gd name="connsiteX22" fmla="*/ 239668 w 368660"/>
              <a:gd name="connsiteY22" fmla="*/ 340464 h 453645"/>
              <a:gd name="connsiteX23" fmla="*/ 234192 w 368660"/>
              <a:gd name="connsiteY23" fmla="*/ 337147 h 453645"/>
              <a:gd name="connsiteX24" fmla="*/ 223466 w 368660"/>
              <a:gd name="connsiteY24" fmla="*/ 315038 h 453645"/>
              <a:gd name="connsiteX25" fmla="*/ 209188 w 368660"/>
              <a:gd name="connsiteY25" fmla="*/ 293899 h 453645"/>
              <a:gd name="connsiteX26" fmla="*/ 199120 w 368660"/>
              <a:gd name="connsiteY26" fmla="*/ 293626 h 453645"/>
              <a:gd name="connsiteX27" fmla="*/ 141915 w 368660"/>
              <a:gd name="connsiteY27" fmla="*/ 333047 h 453645"/>
              <a:gd name="connsiteX28" fmla="*/ 89061 w 368660"/>
              <a:gd name="connsiteY28" fmla="*/ 369136 h 453645"/>
              <a:gd name="connsiteX29" fmla="*/ 83107 w 368660"/>
              <a:gd name="connsiteY29" fmla="*/ 376991 h 453645"/>
              <a:gd name="connsiteX30" fmla="*/ 45759 w 368660"/>
              <a:gd name="connsiteY30" fmla="*/ 429415 h 453645"/>
              <a:gd name="connsiteX31" fmla="*/ 1878 w 368660"/>
              <a:gd name="connsiteY31" fmla="*/ 453566 h 453645"/>
              <a:gd name="connsiteX32" fmla="*/ 0 w 368660"/>
              <a:gd name="connsiteY32" fmla="*/ 453589 h 453645"/>
              <a:gd name="connsiteX33" fmla="*/ 321 w 368660"/>
              <a:gd name="connsiteY33" fmla="*/ 450992 h 453645"/>
              <a:gd name="connsiteX34" fmla="*/ 18666 w 368660"/>
              <a:gd name="connsiteY34" fmla="*/ 393444 h 453645"/>
              <a:gd name="connsiteX35" fmla="*/ 40251 w 368660"/>
              <a:gd name="connsiteY35" fmla="*/ 327571 h 453645"/>
              <a:gd name="connsiteX36" fmla="*/ 79086 w 368660"/>
              <a:gd name="connsiteY36" fmla="*/ 285982 h 453645"/>
              <a:gd name="connsiteX37" fmla="*/ 122216 w 368660"/>
              <a:gd name="connsiteY37" fmla="*/ 255369 h 453645"/>
              <a:gd name="connsiteX38" fmla="*/ 124782 w 368660"/>
              <a:gd name="connsiteY38" fmla="*/ 252428 h 453645"/>
              <a:gd name="connsiteX39" fmla="*/ 124321 w 368660"/>
              <a:gd name="connsiteY39" fmla="*/ 247695 h 453645"/>
              <a:gd name="connsiteX40" fmla="*/ 107281 w 368660"/>
              <a:gd name="connsiteY40" fmla="*/ 239449 h 453645"/>
              <a:gd name="connsiteX41" fmla="*/ 83530 w 368660"/>
              <a:gd name="connsiteY41" fmla="*/ 233237 h 453645"/>
              <a:gd name="connsiteX42" fmla="*/ 77670 w 368660"/>
              <a:gd name="connsiteY42" fmla="*/ 230890 h 45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68660" h="453645">
                <a:moveTo>
                  <a:pt x="77662" y="230890"/>
                </a:moveTo>
                <a:cubicBezTo>
                  <a:pt x="86041" y="224240"/>
                  <a:pt x="94318" y="219507"/>
                  <a:pt x="103354" y="216010"/>
                </a:cubicBezTo>
                <a:cubicBezTo>
                  <a:pt x="119760" y="209650"/>
                  <a:pt x="136924" y="208617"/>
                  <a:pt x="154143" y="209642"/>
                </a:cubicBezTo>
                <a:cubicBezTo>
                  <a:pt x="162264" y="210127"/>
                  <a:pt x="167584" y="208070"/>
                  <a:pt x="172465" y="201404"/>
                </a:cubicBezTo>
                <a:cubicBezTo>
                  <a:pt x="182307" y="187964"/>
                  <a:pt x="190193" y="173545"/>
                  <a:pt x="196937" y="158407"/>
                </a:cubicBezTo>
                <a:cubicBezTo>
                  <a:pt x="204659" y="141070"/>
                  <a:pt x="212185" y="123632"/>
                  <a:pt x="220250" y="106460"/>
                </a:cubicBezTo>
                <a:cubicBezTo>
                  <a:pt x="229850" y="86025"/>
                  <a:pt x="244769" y="70254"/>
                  <a:pt x="263576" y="57807"/>
                </a:cubicBezTo>
                <a:cubicBezTo>
                  <a:pt x="282422" y="45336"/>
                  <a:pt x="302841" y="35831"/>
                  <a:pt x="322634" y="25144"/>
                </a:cubicBezTo>
                <a:cubicBezTo>
                  <a:pt x="337162" y="17305"/>
                  <a:pt x="351323" y="8786"/>
                  <a:pt x="365655" y="587"/>
                </a:cubicBezTo>
                <a:cubicBezTo>
                  <a:pt x="365976" y="399"/>
                  <a:pt x="366375" y="352"/>
                  <a:pt x="367533" y="0"/>
                </a:cubicBezTo>
                <a:cubicBezTo>
                  <a:pt x="367939" y="2144"/>
                  <a:pt x="368902" y="4264"/>
                  <a:pt x="368604" y="6180"/>
                </a:cubicBezTo>
                <a:cubicBezTo>
                  <a:pt x="367650" y="12306"/>
                  <a:pt x="366836" y="18565"/>
                  <a:pt x="364873" y="24401"/>
                </a:cubicBezTo>
                <a:cubicBezTo>
                  <a:pt x="358700" y="42723"/>
                  <a:pt x="349515" y="59450"/>
                  <a:pt x="336388" y="73774"/>
                </a:cubicBezTo>
                <a:cubicBezTo>
                  <a:pt x="328627" y="82247"/>
                  <a:pt x="319951" y="89726"/>
                  <a:pt x="310078" y="95672"/>
                </a:cubicBezTo>
                <a:cubicBezTo>
                  <a:pt x="305814" y="98238"/>
                  <a:pt x="303147" y="101398"/>
                  <a:pt x="301206" y="106280"/>
                </a:cubicBezTo>
                <a:cubicBezTo>
                  <a:pt x="293665" y="125252"/>
                  <a:pt x="285700" y="144067"/>
                  <a:pt x="277251" y="162647"/>
                </a:cubicBezTo>
                <a:cubicBezTo>
                  <a:pt x="265305" y="188934"/>
                  <a:pt x="252897" y="215009"/>
                  <a:pt x="240427" y="241045"/>
                </a:cubicBezTo>
                <a:cubicBezTo>
                  <a:pt x="238635" y="244777"/>
                  <a:pt x="240051" y="246388"/>
                  <a:pt x="242969" y="247085"/>
                </a:cubicBezTo>
                <a:cubicBezTo>
                  <a:pt x="250026" y="248767"/>
                  <a:pt x="257145" y="250871"/>
                  <a:pt x="264311" y="251184"/>
                </a:cubicBezTo>
                <a:cubicBezTo>
                  <a:pt x="274685" y="251638"/>
                  <a:pt x="285129" y="250793"/>
                  <a:pt x="295527" y="250222"/>
                </a:cubicBezTo>
                <a:cubicBezTo>
                  <a:pt x="299188" y="250018"/>
                  <a:pt x="300338" y="251168"/>
                  <a:pt x="300776" y="254845"/>
                </a:cubicBezTo>
                <a:cubicBezTo>
                  <a:pt x="304117" y="282665"/>
                  <a:pt x="295824" y="306026"/>
                  <a:pt x="274302" y="324207"/>
                </a:cubicBezTo>
                <a:cubicBezTo>
                  <a:pt x="264288" y="332664"/>
                  <a:pt x="252443" y="337640"/>
                  <a:pt x="239668" y="340464"/>
                </a:cubicBezTo>
                <a:cubicBezTo>
                  <a:pt x="236625" y="341137"/>
                  <a:pt x="235224" y="339181"/>
                  <a:pt x="234192" y="337147"/>
                </a:cubicBezTo>
                <a:cubicBezTo>
                  <a:pt x="230491" y="329840"/>
                  <a:pt x="226924" y="322462"/>
                  <a:pt x="223466" y="315038"/>
                </a:cubicBezTo>
                <a:cubicBezTo>
                  <a:pt x="219820" y="307223"/>
                  <a:pt x="216127" y="299446"/>
                  <a:pt x="209188" y="293899"/>
                </a:cubicBezTo>
                <a:cubicBezTo>
                  <a:pt x="205386" y="290864"/>
                  <a:pt x="204166" y="290019"/>
                  <a:pt x="199120" y="293626"/>
                </a:cubicBezTo>
                <a:cubicBezTo>
                  <a:pt x="180281" y="307082"/>
                  <a:pt x="161028" y="319959"/>
                  <a:pt x="141915" y="333047"/>
                </a:cubicBezTo>
                <a:cubicBezTo>
                  <a:pt x="124313" y="345103"/>
                  <a:pt x="106742" y="357190"/>
                  <a:pt x="89061" y="369136"/>
                </a:cubicBezTo>
                <a:cubicBezTo>
                  <a:pt x="86072" y="371155"/>
                  <a:pt x="84296" y="373682"/>
                  <a:pt x="83107" y="376991"/>
                </a:cubicBezTo>
                <a:cubicBezTo>
                  <a:pt x="75581" y="397958"/>
                  <a:pt x="63158" y="415474"/>
                  <a:pt x="45759" y="429415"/>
                </a:cubicBezTo>
                <a:cubicBezTo>
                  <a:pt x="32537" y="440016"/>
                  <a:pt x="17689" y="447667"/>
                  <a:pt x="1878" y="453566"/>
                </a:cubicBezTo>
                <a:cubicBezTo>
                  <a:pt x="1440" y="453730"/>
                  <a:pt x="884" y="453589"/>
                  <a:pt x="0" y="453589"/>
                </a:cubicBezTo>
                <a:cubicBezTo>
                  <a:pt x="110" y="452612"/>
                  <a:pt x="0" y="451704"/>
                  <a:pt x="321" y="450992"/>
                </a:cubicBezTo>
                <a:cubicBezTo>
                  <a:pt x="8676" y="432521"/>
                  <a:pt x="13613" y="412971"/>
                  <a:pt x="18666" y="393444"/>
                </a:cubicBezTo>
                <a:cubicBezTo>
                  <a:pt x="24464" y="371038"/>
                  <a:pt x="29783" y="348483"/>
                  <a:pt x="40251" y="327571"/>
                </a:cubicBezTo>
                <a:cubicBezTo>
                  <a:pt x="49123" y="309836"/>
                  <a:pt x="62109" y="296254"/>
                  <a:pt x="79086" y="285982"/>
                </a:cubicBezTo>
                <a:cubicBezTo>
                  <a:pt x="94177" y="276852"/>
                  <a:pt x="110106" y="268755"/>
                  <a:pt x="122216" y="255369"/>
                </a:cubicBezTo>
                <a:cubicBezTo>
                  <a:pt x="123092" y="254407"/>
                  <a:pt x="123984" y="253453"/>
                  <a:pt x="124782" y="252428"/>
                </a:cubicBezTo>
                <a:cubicBezTo>
                  <a:pt x="126097" y="250738"/>
                  <a:pt x="126050" y="249291"/>
                  <a:pt x="124321" y="247695"/>
                </a:cubicBezTo>
                <a:cubicBezTo>
                  <a:pt x="119455" y="243196"/>
                  <a:pt x="113431" y="241154"/>
                  <a:pt x="107281" y="239449"/>
                </a:cubicBezTo>
                <a:cubicBezTo>
                  <a:pt x="99395" y="237266"/>
                  <a:pt x="91431" y="235357"/>
                  <a:pt x="83530" y="233237"/>
                </a:cubicBezTo>
                <a:cubicBezTo>
                  <a:pt x="81824" y="232783"/>
                  <a:pt x="80228" y="231931"/>
                  <a:pt x="77670" y="2308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3" name="任意多边形: 形状 42"/>
          <p:cNvSpPr/>
          <p:nvPr userDrawn="1">
            <p:custDataLst>
              <p:tags r:id="rId38"/>
            </p:custDataLst>
          </p:nvPr>
        </p:nvSpPr>
        <p:spPr>
          <a:xfrm>
            <a:off x="10550101" y="1725548"/>
            <a:ext cx="254875" cy="110750"/>
          </a:xfrm>
          <a:custGeom>
            <a:avLst/>
            <a:gdLst>
              <a:gd name="connsiteX0" fmla="*/ 837 w 272525"/>
              <a:gd name="connsiteY0" fmla="*/ 197 h 118420"/>
              <a:gd name="connsiteX1" fmla="*/ 12463 w 272525"/>
              <a:gd name="connsiteY1" fmla="*/ 197 h 118420"/>
              <a:gd name="connsiteX2" fmla="*/ 58972 w 272525"/>
              <a:gd name="connsiteY2" fmla="*/ 518 h 118420"/>
              <a:gd name="connsiteX3" fmla="*/ 100029 w 272525"/>
              <a:gd name="connsiteY3" fmla="*/ 15617 h 118420"/>
              <a:gd name="connsiteX4" fmla="*/ 116349 w 272525"/>
              <a:gd name="connsiteY4" fmla="*/ 30161 h 118420"/>
              <a:gd name="connsiteX5" fmla="*/ 135242 w 272525"/>
              <a:gd name="connsiteY5" fmla="*/ 41465 h 118420"/>
              <a:gd name="connsiteX6" fmla="*/ 150388 w 272525"/>
              <a:gd name="connsiteY6" fmla="*/ 38790 h 118420"/>
              <a:gd name="connsiteX7" fmla="*/ 160472 w 272525"/>
              <a:gd name="connsiteY7" fmla="*/ 32195 h 118420"/>
              <a:gd name="connsiteX8" fmla="*/ 181611 w 272525"/>
              <a:gd name="connsiteY8" fmla="*/ 31100 h 118420"/>
              <a:gd name="connsiteX9" fmla="*/ 182213 w 272525"/>
              <a:gd name="connsiteY9" fmla="*/ 32179 h 118420"/>
              <a:gd name="connsiteX10" fmla="*/ 177285 w 272525"/>
              <a:gd name="connsiteY10" fmla="*/ 37225 h 118420"/>
              <a:gd name="connsiteX11" fmla="*/ 169062 w 272525"/>
              <a:gd name="connsiteY11" fmla="*/ 46472 h 118420"/>
              <a:gd name="connsiteX12" fmla="*/ 171613 w 272525"/>
              <a:gd name="connsiteY12" fmla="*/ 51604 h 118420"/>
              <a:gd name="connsiteX13" fmla="*/ 197218 w 272525"/>
              <a:gd name="connsiteY13" fmla="*/ 54468 h 118420"/>
              <a:gd name="connsiteX14" fmla="*/ 237219 w 272525"/>
              <a:gd name="connsiteY14" fmla="*/ 73103 h 118420"/>
              <a:gd name="connsiteX15" fmla="*/ 261706 w 272525"/>
              <a:gd name="connsiteY15" fmla="*/ 97160 h 118420"/>
              <a:gd name="connsiteX16" fmla="*/ 270883 w 272525"/>
              <a:gd name="connsiteY16" fmla="*/ 104404 h 118420"/>
              <a:gd name="connsiteX17" fmla="*/ 272526 w 272525"/>
              <a:gd name="connsiteY17" fmla="*/ 106759 h 118420"/>
              <a:gd name="connsiteX18" fmla="*/ 270030 w 272525"/>
              <a:gd name="connsiteY18" fmla="*/ 108191 h 118420"/>
              <a:gd name="connsiteX19" fmla="*/ 226658 w 272525"/>
              <a:gd name="connsiteY19" fmla="*/ 101963 h 118420"/>
              <a:gd name="connsiteX20" fmla="*/ 221330 w 272525"/>
              <a:gd name="connsiteY20" fmla="*/ 98075 h 118420"/>
              <a:gd name="connsiteX21" fmla="*/ 199253 w 272525"/>
              <a:gd name="connsiteY21" fmla="*/ 89955 h 118420"/>
              <a:gd name="connsiteX22" fmla="*/ 146210 w 272525"/>
              <a:gd name="connsiteY22" fmla="*/ 87068 h 118420"/>
              <a:gd name="connsiteX23" fmla="*/ 142745 w 272525"/>
              <a:gd name="connsiteY23" fmla="*/ 90440 h 118420"/>
              <a:gd name="connsiteX24" fmla="*/ 143863 w 272525"/>
              <a:gd name="connsiteY24" fmla="*/ 107197 h 118420"/>
              <a:gd name="connsiteX25" fmla="*/ 135938 w 272525"/>
              <a:gd name="connsiteY25" fmla="*/ 117907 h 118420"/>
              <a:gd name="connsiteX26" fmla="*/ 95007 w 272525"/>
              <a:gd name="connsiteY26" fmla="*/ 97661 h 118420"/>
              <a:gd name="connsiteX27" fmla="*/ 96587 w 272525"/>
              <a:gd name="connsiteY27" fmla="*/ 91230 h 118420"/>
              <a:gd name="connsiteX28" fmla="*/ 109464 w 272525"/>
              <a:gd name="connsiteY28" fmla="*/ 83172 h 118420"/>
              <a:gd name="connsiteX29" fmla="*/ 109714 w 272525"/>
              <a:gd name="connsiteY29" fmla="*/ 69340 h 118420"/>
              <a:gd name="connsiteX30" fmla="*/ 55217 w 272525"/>
              <a:gd name="connsiteY30" fmla="*/ 29558 h 118420"/>
              <a:gd name="connsiteX31" fmla="*/ 49123 w 272525"/>
              <a:gd name="connsiteY31" fmla="*/ 27493 h 118420"/>
              <a:gd name="connsiteX32" fmla="*/ 11938 w 272525"/>
              <a:gd name="connsiteY32" fmla="*/ 14092 h 118420"/>
              <a:gd name="connsiteX33" fmla="*/ 0 w 272525"/>
              <a:gd name="connsiteY33" fmla="*/ 1496 h 118420"/>
              <a:gd name="connsiteX34" fmla="*/ 837 w 272525"/>
              <a:gd name="connsiteY34" fmla="*/ 197 h 11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2525" h="118420">
                <a:moveTo>
                  <a:pt x="837" y="197"/>
                </a:moveTo>
                <a:cubicBezTo>
                  <a:pt x="4710" y="197"/>
                  <a:pt x="8590" y="197"/>
                  <a:pt x="12463" y="197"/>
                </a:cubicBezTo>
                <a:cubicBezTo>
                  <a:pt x="27968" y="236"/>
                  <a:pt x="43521" y="-444"/>
                  <a:pt x="58972" y="518"/>
                </a:cubicBezTo>
                <a:cubicBezTo>
                  <a:pt x="73915" y="1449"/>
                  <a:pt x="88216" y="5580"/>
                  <a:pt x="100029" y="15617"/>
                </a:cubicBezTo>
                <a:cubicBezTo>
                  <a:pt x="105584" y="20335"/>
                  <a:pt x="110833" y="25404"/>
                  <a:pt x="116349" y="30161"/>
                </a:cubicBezTo>
                <a:cubicBezTo>
                  <a:pt x="121974" y="35011"/>
                  <a:pt x="127818" y="39463"/>
                  <a:pt x="135242" y="41465"/>
                </a:cubicBezTo>
                <a:cubicBezTo>
                  <a:pt x="140844" y="42975"/>
                  <a:pt x="145725" y="42029"/>
                  <a:pt x="150388" y="38790"/>
                </a:cubicBezTo>
                <a:cubicBezTo>
                  <a:pt x="153689" y="36498"/>
                  <a:pt x="156960" y="34119"/>
                  <a:pt x="160472" y="32195"/>
                </a:cubicBezTo>
                <a:cubicBezTo>
                  <a:pt x="167357" y="28424"/>
                  <a:pt x="174523" y="30215"/>
                  <a:pt x="181611" y="31100"/>
                </a:cubicBezTo>
                <a:cubicBezTo>
                  <a:pt x="181814" y="31459"/>
                  <a:pt x="182010" y="31819"/>
                  <a:pt x="182213" y="32179"/>
                </a:cubicBezTo>
                <a:cubicBezTo>
                  <a:pt x="180563" y="33861"/>
                  <a:pt x="178873" y="35496"/>
                  <a:pt x="177285" y="37225"/>
                </a:cubicBezTo>
                <a:cubicBezTo>
                  <a:pt x="174484" y="40261"/>
                  <a:pt x="171425" y="43124"/>
                  <a:pt x="169062" y="46472"/>
                </a:cubicBezTo>
                <a:cubicBezTo>
                  <a:pt x="166833" y="49641"/>
                  <a:pt x="167725" y="51119"/>
                  <a:pt x="171613" y="51604"/>
                </a:cubicBezTo>
                <a:cubicBezTo>
                  <a:pt x="180140" y="52661"/>
                  <a:pt x="188660" y="54092"/>
                  <a:pt x="197218" y="54468"/>
                </a:cubicBezTo>
                <a:cubicBezTo>
                  <a:pt x="213248" y="55164"/>
                  <a:pt x="226141" y="61986"/>
                  <a:pt x="237219" y="73103"/>
                </a:cubicBezTo>
                <a:cubicBezTo>
                  <a:pt x="245293" y="81208"/>
                  <a:pt x="253429" y="89258"/>
                  <a:pt x="261706" y="97160"/>
                </a:cubicBezTo>
                <a:cubicBezTo>
                  <a:pt x="264515" y="99835"/>
                  <a:pt x="267863" y="101940"/>
                  <a:pt x="270883" y="104404"/>
                </a:cubicBezTo>
                <a:cubicBezTo>
                  <a:pt x="271595" y="104983"/>
                  <a:pt x="271986" y="105961"/>
                  <a:pt x="272526" y="106759"/>
                </a:cubicBezTo>
                <a:cubicBezTo>
                  <a:pt x="271697" y="107252"/>
                  <a:pt x="270914" y="108058"/>
                  <a:pt x="270030" y="108191"/>
                </a:cubicBezTo>
                <a:cubicBezTo>
                  <a:pt x="254955" y="110467"/>
                  <a:pt x="240427" y="108676"/>
                  <a:pt x="226658" y="101963"/>
                </a:cubicBezTo>
                <a:cubicBezTo>
                  <a:pt x="224702" y="101009"/>
                  <a:pt x="222770" y="99687"/>
                  <a:pt x="221330" y="98075"/>
                </a:cubicBezTo>
                <a:cubicBezTo>
                  <a:pt x="215376" y="91394"/>
                  <a:pt x="207420" y="90408"/>
                  <a:pt x="199253" y="89955"/>
                </a:cubicBezTo>
                <a:cubicBezTo>
                  <a:pt x="181572" y="88977"/>
                  <a:pt x="163883" y="88085"/>
                  <a:pt x="146210" y="87068"/>
                </a:cubicBezTo>
                <a:cubicBezTo>
                  <a:pt x="143574" y="86919"/>
                  <a:pt x="142596" y="87991"/>
                  <a:pt x="142745" y="90440"/>
                </a:cubicBezTo>
                <a:cubicBezTo>
                  <a:pt x="143089" y="96025"/>
                  <a:pt x="143237" y="101635"/>
                  <a:pt x="143863" y="107197"/>
                </a:cubicBezTo>
                <a:cubicBezTo>
                  <a:pt x="144904" y="116460"/>
                  <a:pt x="145037" y="116444"/>
                  <a:pt x="135938" y="117907"/>
                </a:cubicBezTo>
                <a:cubicBezTo>
                  <a:pt x="119142" y="120606"/>
                  <a:pt x="102900" y="112478"/>
                  <a:pt x="95007" y="97661"/>
                </a:cubicBezTo>
                <a:cubicBezTo>
                  <a:pt x="93442" y="94727"/>
                  <a:pt x="93763" y="92912"/>
                  <a:pt x="96587" y="91230"/>
                </a:cubicBezTo>
                <a:cubicBezTo>
                  <a:pt x="100937" y="88640"/>
                  <a:pt x="105232" y="85949"/>
                  <a:pt x="109464" y="83172"/>
                </a:cubicBezTo>
                <a:cubicBezTo>
                  <a:pt x="118328" y="77351"/>
                  <a:pt x="118132" y="75380"/>
                  <a:pt x="109714" y="69340"/>
                </a:cubicBezTo>
                <a:cubicBezTo>
                  <a:pt x="91439" y="56228"/>
                  <a:pt x="73430" y="42756"/>
                  <a:pt x="55217" y="29558"/>
                </a:cubicBezTo>
                <a:cubicBezTo>
                  <a:pt x="53543" y="28346"/>
                  <a:pt x="51212" y="27657"/>
                  <a:pt x="49123" y="27493"/>
                </a:cubicBezTo>
                <a:cubicBezTo>
                  <a:pt x="35471" y="26421"/>
                  <a:pt x="22625" y="23010"/>
                  <a:pt x="11938" y="14092"/>
                </a:cubicBezTo>
                <a:cubicBezTo>
                  <a:pt x="7518" y="10391"/>
                  <a:pt x="3951" y="5713"/>
                  <a:pt x="0" y="1496"/>
                </a:cubicBezTo>
                <a:cubicBezTo>
                  <a:pt x="282" y="1058"/>
                  <a:pt x="563" y="628"/>
                  <a:pt x="837" y="197"/>
                </a:cubicBezTo>
                <a:close/>
              </a:path>
            </a:pathLst>
          </a:custGeom>
          <a:solidFill>
            <a:srgbClr val="FFFFFF">
              <a:alpha val="61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4" name="任意多边形: 形状 43"/>
          <p:cNvSpPr/>
          <p:nvPr userDrawn="1">
            <p:custDataLst>
              <p:tags r:id="rId39"/>
            </p:custDataLst>
          </p:nvPr>
        </p:nvSpPr>
        <p:spPr>
          <a:xfrm rot="1478288">
            <a:off x="7582944" y="4664873"/>
            <a:ext cx="773181" cy="269994"/>
          </a:xfrm>
          <a:custGeom>
            <a:avLst/>
            <a:gdLst>
              <a:gd name="connsiteX0" fmla="*/ 430 w 594346"/>
              <a:gd name="connsiteY0" fmla="*/ 84617 h 207544"/>
              <a:gd name="connsiteX1" fmla="*/ 15842 w 594346"/>
              <a:gd name="connsiteY1" fmla="*/ 79501 h 207544"/>
              <a:gd name="connsiteX2" fmla="*/ 68689 w 594346"/>
              <a:gd name="connsiteY2" fmla="*/ 54513 h 207544"/>
              <a:gd name="connsiteX3" fmla="*/ 126613 w 594346"/>
              <a:gd name="connsiteY3" fmla="*/ 33977 h 207544"/>
              <a:gd name="connsiteX4" fmla="*/ 183340 w 594346"/>
              <a:gd name="connsiteY4" fmla="*/ 34235 h 207544"/>
              <a:gd name="connsiteX5" fmla="*/ 230170 w 594346"/>
              <a:gd name="connsiteY5" fmla="*/ 44734 h 207544"/>
              <a:gd name="connsiteX6" fmla="*/ 261902 w 594346"/>
              <a:gd name="connsiteY6" fmla="*/ 52995 h 207544"/>
              <a:gd name="connsiteX7" fmla="*/ 277705 w 594346"/>
              <a:gd name="connsiteY7" fmla="*/ 55381 h 207544"/>
              <a:gd name="connsiteX8" fmla="*/ 306557 w 594346"/>
              <a:gd name="connsiteY8" fmla="*/ 38139 h 207544"/>
              <a:gd name="connsiteX9" fmla="*/ 314655 w 594346"/>
              <a:gd name="connsiteY9" fmla="*/ 23024 h 207544"/>
              <a:gd name="connsiteX10" fmla="*/ 333877 w 594346"/>
              <a:gd name="connsiteY10" fmla="*/ 8035 h 207544"/>
              <a:gd name="connsiteX11" fmla="*/ 362956 w 594346"/>
              <a:gd name="connsiteY11" fmla="*/ 0 h 207544"/>
              <a:gd name="connsiteX12" fmla="*/ 361970 w 594346"/>
              <a:gd name="connsiteY12" fmla="*/ 4256 h 207544"/>
              <a:gd name="connsiteX13" fmla="*/ 351604 w 594346"/>
              <a:gd name="connsiteY13" fmla="*/ 28673 h 207544"/>
              <a:gd name="connsiteX14" fmla="*/ 349077 w 594346"/>
              <a:gd name="connsiteY14" fmla="*/ 44710 h 207544"/>
              <a:gd name="connsiteX15" fmla="*/ 353325 w 594346"/>
              <a:gd name="connsiteY15" fmla="*/ 47511 h 207544"/>
              <a:gd name="connsiteX16" fmla="*/ 376506 w 594346"/>
              <a:gd name="connsiteY16" fmla="*/ 42183 h 207544"/>
              <a:gd name="connsiteX17" fmla="*/ 420794 w 594346"/>
              <a:gd name="connsiteY17" fmla="*/ 28281 h 207544"/>
              <a:gd name="connsiteX18" fmla="*/ 474180 w 594346"/>
              <a:gd name="connsiteY18" fmla="*/ 27953 h 207544"/>
              <a:gd name="connsiteX19" fmla="*/ 546922 w 594346"/>
              <a:gd name="connsiteY19" fmla="*/ 52589 h 207544"/>
              <a:gd name="connsiteX20" fmla="*/ 591843 w 594346"/>
              <a:gd name="connsiteY20" fmla="*/ 68196 h 207544"/>
              <a:gd name="connsiteX21" fmla="*/ 594347 w 594346"/>
              <a:gd name="connsiteY21" fmla="*/ 70316 h 207544"/>
              <a:gd name="connsiteX22" fmla="*/ 591460 w 594346"/>
              <a:gd name="connsiteY22" fmla="*/ 71380 h 207544"/>
              <a:gd name="connsiteX23" fmla="*/ 543229 w 594346"/>
              <a:gd name="connsiteY23" fmla="*/ 91705 h 207544"/>
              <a:gd name="connsiteX24" fmla="*/ 499395 w 594346"/>
              <a:gd name="connsiteY24" fmla="*/ 93035 h 207544"/>
              <a:gd name="connsiteX25" fmla="*/ 482238 w 594346"/>
              <a:gd name="connsiteY25" fmla="*/ 87887 h 207544"/>
              <a:gd name="connsiteX26" fmla="*/ 463564 w 594346"/>
              <a:gd name="connsiteY26" fmla="*/ 89053 h 207544"/>
              <a:gd name="connsiteX27" fmla="*/ 443497 w 594346"/>
              <a:gd name="connsiteY27" fmla="*/ 97682 h 207544"/>
              <a:gd name="connsiteX28" fmla="*/ 397637 w 594346"/>
              <a:gd name="connsiteY28" fmla="*/ 111710 h 207544"/>
              <a:gd name="connsiteX29" fmla="*/ 340745 w 594346"/>
              <a:gd name="connsiteY29" fmla="*/ 131956 h 207544"/>
              <a:gd name="connsiteX30" fmla="*/ 337585 w 594346"/>
              <a:gd name="connsiteY30" fmla="*/ 137378 h 207544"/>
              <a:gd name="connsiteX31" fmla="*/ 348209 w 594346"/>
              <a:gd name="connsiteY31" fmla="*/ 162710 h 207544"/>
              <a:gd name="connsiteX32" fmla="*/ 358833 w 594346"/>
              <a:gd name="connsiteY32" fmla="*/ 182652 h 207544"/>
              <a:gd name="connsiteX33" fmla="*/ 357120 w 594346"/>
              <a:gd name="connsiteY33" fmla="*/ 189841 h 207544"/>
              <a:gd name="connsiteX34" fmla="*/ 340260 w 594346"/>
              <a:gd name="connsiteY34" fmla="*/ 199409 h 207544"/>
              <a:gd name="connsiteX35" fmla="*/ 324614 w 594346"/>
              <a:gd name="connsiteY35" fmla="*/ 206388 h 207544"/>
              <a:gd name="connsiteX36" fmla="*/ 320898 w 594346"/>
              <a:gd name="connsiteY36" fmla="*/ 207123 h 207544"/>
              <a:gd name="connsiteX37" fmla="*/ 301394 w 594346"/>
              <a:gd name="connsiteY37" fmla="*/ 206927 h 207544"/>
              <a:gd name="connsiteX38" fmla="*/ 270719 w 594346"/>
              <a:gd name="connsiteY38" fmla="*/ 198517 h 207544"/>
              <a:gd name="connsiteX39" fmla="*/ 250480 w 594346"/>
              <a:gd name="connsiteY39" fmla="*/ 185570 h 207544"/>
              <a:gd name="connsiteX40" fmla="*/ 249791 w 594346"/>
              <a:gd name="connsiteY40" fmla="*/ 179194 h 207544"/>
              <a:gd name="connsiteX41" fmla="*/ 262387 w 594346"/>
              <a:gd name="connsiteY41" fmla="*/ 163805 h 207544"/>
              <a:gd name="connsiteX42" fmla="*/ 276273 w 594346"/>
              <a:gd name="connsiteY42" fmla="*/ 140593 h 207544"/>
              <a:gd name="connsiteX43" fmla="*/ 269404 w 594346"/>
              <a:gd name="connsiteY43" fmla="*/ 128459 h 207544"/>
              <a:gd name="connsiteX44" fmla="*/ 226227 w 594346"/>
              <a:gd name="connsiteY44" fmla="*/ 119486 h 207544"/>
              <a:gd name="connsiteX45" fmla="*/ 160488 w 594346"/>
              <a:gd name="connsiteY45" fmla="*/ 105842 h 207544"/>
              <a:gd name="connsiteX46" fmla="*/ 123100 w 594346"/>
              <a:gd name="connsiteY46" fmla="*/ 94764 h 207544"/>
              <a:gd name="connsiteX47" fmla="*/ 118242 w 594346"/>
              <a:gd name="connsiteY47" fmla="*/ 94819 h 207544"/>
              <a:gd name="connsiteX48" fmla="*/ 58871 w 594346"/>
              <a:gd name="connsiteY48" fmla="*/ 105263 h 207544"/>
              <a:gd name="connsiteX49" fmla="*/ 10123 w 594346"/>
              <a:gd name="connsiteY49" fmla="*/ 92879 h 207544"/>
              <a:gd name="connsiteX50" fmla="*/ 0 w 594346"/>
              <a:gd name="connsiteY50" fmla="*/ 86002 h 207544"/>
              <a:gd name="connsiteX51" fmla="*/ 462 w 594346"/>
              <a:gd name="connsiteY51" fmla="*/ 84609 h 20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94346" h="207544">
                <a:moveTo>
                  <a:pt x="430" y="84617"/>
                </a:moveTo>
                <a:cubicBezTo>
                  <a:pt x="5578" y="82943"/>
                  <a:pt x="10953" y="81738"/>
                  <a:pt x="15842" y="79501"/>
                </a:cubicBezTo>
                <a:cubicBezTo>
                  <a:pt x="33554" y="71372"/>
                  <a:pt x="51165" y="63040"/>
                  <a:pt x="68689" y="54513"/>
                </a:cubicBezTo>
                <a:cubicBezTo>
                  <a:pt x="87246" y="45485"/>
                  <a:pt x="106178" y="37599"/>
                  <a:pt x="126613" y="33977"/>
                </a:cubicBezTo>
                <a:cubicBezTo>
                  <a:pt x="145522" y="30628"/>
                  <a:pt x="164501" y="30433"/>
                  <a:pt x="183340" y="34235"/>
                </a:cubicBezTo>
                <a:cubicBezTo>
                  <a:pt x="199018" y="37396"/>
                  <a:pt x="214610" y="41026"/>
                  <a:pt x="230170" y="44734"/>
                </a:cubicBezTo>
                <a:cubicBezTo>
                  <a:pt x="240802" y="47261"/>
                  <a:pt x="251270" y="50461"/>
                  <a:pt x="261902" y="52995"/>
                </a:cubicBezTo>
                <a:cubicBezTo>
                  <a:pt x="267065" y="54224"/>
                  <a:pt x="272416" y="54763"/>
                  <a:pt x="277705" y="55381"/>
                </a:cubicBezTo>
                <a:cubicBezTo>
                  <a:pt x="291685" y="57001"/>
                  <a:pt x="300753" y="50398"/>
                  <a:pt x="306557" y="38139"/>
                </a:cubicBezTo>
                <a:cubicBezTo>
                  <a:pt x="308998" y="32975"/>
                  <a:pt x="311885" y="28023"/>
                  <a:pt x="314655" y="23024"/>
                </a:cubicBezTo>
                <a:cubicBezTo>
                  <a:pt x="318918" y="15310"/>
                  <a:pt x="325662" y="10546"/>
                  <a:pt x="333877" y="8035"/>
                </a:cubicBezTo>
                <a:cubicBezTo>
                  <a:pt x="343280" y="5156"/>
                  <a:pt x="352840" y="2769"/>
                  <a:pt x="362956" y="0"/>
                </a:cubicBezTo>
                <a:cubicBezTo>
                  <a:pt x="362580" y="1674"/>
                  <a:pt x="362486" y="3051"/>
                  <a:pt x="361970" y="4256"/>
                </a:cubicBezTo>
                <a:cubicBezTo>
                  <a:pt x="358504" y="12392"/>
                  <a:pt x="354491" y="20341"/>
                  <a:pt x="351604" y="28673"/>
                </a:cubicBezTo>
                <a:cubicBezTo>
                  <a:pt x="349860" y="33711"/>
                  <a:pt x="349680" y="39320"/>
                  <a:pt x="349077" y="44710"/>
                </a:cubicBezTo>
                <a:cubicBezTo>
                  <a:pt x="348725" y="47879"/>
                  <a:pt x="351182" y="47973"/>
                  <a:pt x="353325" y="47511"/>
                </a:cubicBezTo>
                <a:cubicBezTo>
                  <a:pt x="361078" y="45853"/>
                  <a:pt x="368917" y="44437"/>
                  <a:pt x="376506" y="42183"/>
                </a:cubicBezTo>
                <a:cubicBezTo>
                  <a:pt x="391339" y="37779"/>
                  <a:pt x="405914" y="32498"/>
                  <a:pt x="420794" y="28281"/>
                </a:cubicBezTo>
                <a:cubicBezTo>
                  <a:pt x="438459" y="23274"/>
                  <a:pt x="456335" y="24158"/>
                  <a:pt x="474180" y="27953"/>
                </a:cubicBezTo>
                <a:cubicBezTo>
                  <a:pt x="499410" y="33304"/>
                  <a:pt x="523014" y="43341"/>
                  <a:pt x="546922" y="52589"/>
                </a:cubicBezTo>
                <a:cubicBezTo>
                  <a:pt x="561692" y="58307"/>
                  <a:pt x="576862" y="63017"/>
                  <a:pt x="591843" y="68196"/>
                </a:cubicBezTo>
                <a:cubicBezTo>
                  <a:pt x="592313" y="68360"/>
                  <a:pt x="592719" y="68681"/>
                  <a:pt x="594347" y="70316"/>
                </a:cubicBezTo>
                <a:cubicBezTo>
                  <a:pt x="593377" y="70660"/>
                  <a:pt x="592297" y="70833"/>
                  <a:pt x="591460" y="71380"/>
                </a:cubicBezTo>
                <a:cubicBezTo>
                  <a:pt x="576627" y="81112"/>
                  <a:pt x="560753" y="88239"/>
                  <a:pt x="543229" y="91705"/>
                </a:cubicBezTo>
                <a:cubicBezTo>
                  <a:pt x="528646" y="94592"/>
                  <a:pt x="514040" y="95625"/>
                  <a:pt x="499395" y="93035"/>
                </a:cubicBezTo>
                <a:cubicBezTo>
                  <a:pt x="493551" y="92003"/>
                  <a:pt x="487910" y="89773"/>
                  <a:pt x="482238" y="87887"/>
                </a:cubicBezTo>
                <a:cubicBezTo>
                  <a:pt x="475815" y="85752"/>
                  <a:pt x="469611" y="86550"/>
                  <a:pt x="463564" y="89053"/>
                </a:cubicBezTo>
                <a:cubicBezTo>
                  <a:pt x="456836" y="91846"/>
                  <a:pt x="450382" y="95413"/>
                  <a:pt x="443497" y="97682"/>
                </a:cubicBezTo>
                <a:cubicBezTo>
                  <a:pt x="428312" y="102681"/>
                  <a:pt x="412939" y="107078"/>
                  <a:pt x="397637" y="111710"/>
                </a:cubicBezTo>
                <a:cubicBezTo>
                  <a:pt x="378352" y="117554"/>
                  <a:pt x="359029" y="123272"/>
                  <a:pt x="340745" y="131956"/>
                </a:cubicBezTo>
                <a:cubicBezTo>
                  <a:pt x="338297" y="133122"/>
                  <a:pt x="337295" y="134483"/>
                  <a:pt x="337585" y="137378"/>
                </a:cubicBezTo>
                <a:cubicBezTo>
                  <a:pt x="338547" y="146954"/>
                  <a:pt x="343664" y="154675"/>
                  <a:pt x="348209" y="162710"/>
                </a:cubicBezTo>
                <a:cubicBezTo>
                  <a:pt x="351917" y="169266"/>
                  <a:pt x="355266" y="176017"/>
                  <a:pt x="358833" y="182652"/>
                </a:cubicBezTo>
                <a:cubicBezTo>
                  <a:pt x="360429" y="185624"/>
                  <a:pt x="359631" y="188269"/>
                  <a:pt x="357120" y="189841"/>
                </a:cubicBezTo>
                <a:cubicBezTo>
                  <a:pt x="351651" y="193283"/>
                  <a:pt x="346011" y="196475"/>
                  <a:pt x="340260" y="199409"/>
                </a:cubicBezTo>
                <a:cubicBezTo>
                  <a:pt x="335183" y="201999"/>
                  <a:pt x="329871" y="204150"/>
                  <a:pt x="324614" y="206388"/>
                </a:cubicBezTo>
                <a:cubicBezTo>
                  <a:pt x="323472" y="206873"/>
                  <a:pt x="322142" y="207107"/>
                  <a:pt x="320898" y="207123"/>
                </a:cubicBezTo>
                <a:cubicBezTo>
                  <a:pt x="314381" y="207193"/>
                  <a:pt x="307668" y="208148"/>
                  <a:pt x="301394" y="206927"/>
                </a:cubicBezTo>
                <a:cubicBezTo>
                  <a:pt x="291013" y="204909"/>
                  <a:pt x="280803" y="201787"/>
                  <a:pt x="270719" y="198517"/>
                </a:cubicBezTo>
                <a:cubicBezTo>
                  <a:pt x="262966" y="196006"/>
                  <a:pt x="256449" y="191124"/>
                  <a:pt x="250480" y="185570"/>
                </a:cubicBezTo>
                <a:cubicBezTo>
                  <a:pt x="248289" y="183528"/>
                  <a:pt x="247836" y="181580"/>
                  <a:pt x="249791" y="179194"/>
                </a:cubicBezTo>
                <a:cubicBezTo>
                  <a:pt x="253992" y="174069"/>
                  <a:pt x="258029" y="168796"/>
                  <a:pt x="262387" y="163805"/>
                </a:cubicBezTo>
                <a:cubicBezTo>
                  <a:pt x="268434" y="156881"/>
                  <a:pt x="273965" y="149747"/>
                  <a:pt x="276273" y="140593"/>
                </a:cubicBezTo>
                <a:cubicBezTo>
                  <a:pt x="278652" y="131143"/>
                  <a:pt x="278636" y="130548"/>
                  <a:pt x="269404" y="128459"/>
                </a:cubicBezTo>
                <a:cubicBezTo>
                  <a:pt x="255072" y="125205"/>
                  <a:pt x="240622" y="122443"/>
                  <a:pt x="226227" y="119486"/>
                </a:cubicBezTo>
                <a:cubicBezTo>
                  <a:pt x="204306" y="114987"/>
                  <a:pt x="182284" y="110888"/>
                  <a:pt x="160488" y="105842"/>
                </a:cubicBezTo>
                <a:cubicBezTo>
                  <a:pt x="147845" y="102916"/>
                  <a:pt x="135578" y="98418"/>
                  <a:pt x="123100" y="94764"/>
                </a:cubicBezTo>
                <a:cubicBezTo>
                  <a:pt x="121598" y="94326"/>
                  <a:pt x="119580" y="94177"/>
                  <a:pt x="118242" y="94819"/>
                </a:cubicBezTo>
                <a:cubicBezTo>
                  <a:pt x="99419" y="103925"/>
                  <a:pt x="79407" y="106280"/>
                  <a:pt x="58871" y="105263"/>
                </a:cubicBezTo>
                <a:cubicBezTo>
                  <a:pt x="41831" y="104418"/>
                  <a:pt x="25246" y="101344"/>
                  <a:pt x="10123" y="92879"/>
                </a:cubicBezTo>
                <a:cubicBezTo>
                  <a:pt x="6579" y="90892"/>
                  <a:pt x="3364" y="88310"/>
                  <a:pt x="0" y="86002"/>
                </a:cubicBezTo>
                <a:cubicBezTo>
                  <a:pt x="156" y="85540"/>
                  <a:pt x="305" y="85071"/>
                  <a:pt x="462" y="84609"/>
                </a:cubicBezTo>
                <a:close/>
              </a:path>
            </a:pathLst>
          </a:custGeom>
          <a:solidFill>
            <a:srgbClr val="FFFFFF"/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5" name="矩形 44"/>
          <p:cNvSpPr/>
          <p:nvPr userDrawn="1">
            <p:custDataLst>
              <p:tags r:id="rId40"/>
            </p:custDataLst>
          </p:nvPr>
        </p:nvSpPr>
        <p:spPr>
          <a:xfrm>
            <a:off x="1568529" y="2593383"/>
            <a:ext cx="2005458" cy="196057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41"/>
            </p:custDataLst>
          </p:nvPr>
        </p:nvSpPr>
        <p:spPr>
          <a:xfrm>
            <a:off x="1526400" y="3053701"/>
            <a:ext cx="5283695" cy="2715727"/>
          </a:xfrm>
        </p:spPr>
        <p:txBody>
          <a:bodyPr wrap="square" anchor="t" anchorCtr="0">
            <a:normAutofit/>
          </a:bodyPr>
          <a:lstStyle>
            <a:lvl1pPr algn="l">
              <a:defRPr sz="5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 userDrawn="1">
            <p:ph type="body" sz="quarter" idx="13" hasCustomPrompt="1"/>
            <p:custDataLst>
              <p:tags r:id="rId42"/>
            </p:custDataLst>
          </p:nvPr>
        </p:nvSpPr>
        <p:spPr>
          <a:xfrm>
            <a:off x="1573940" y="1710037"/>
            <a:ext cx="5283695" cy="1224000"/>
          </a:xfrm>
        </p:spPr>
        <p:txBody>
          <a:bodyPr wrap="none" anchor="ctr">
            <a:normAutofit/>
          </a:bodyPr>
          <a:lstStyle>
            <a:lvl1pPr marL="0" indent="0" algn="l">
              <a:buNone/>
              <a:defRPr sz="7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 userDrawn="1">
            <p:ph type="dt" sz="half" idx="10"/>
            <p:custDataLst>
              <p:tags r:id="rId4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 userDrawn="1">
            <p:ph type="ftr" sz="quarter" idx="11"/>
            <p:custDataLst>
              <p:tags r:id="rId4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 userDrawn="1">
            <p:ph type="sldNum" sz="quarter" idx="12"/>
            <p:custDataLst>
              <p:tags r:id="rId4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1880">
                <a:schemeClr val="bg2">
                  <a:lumMod val="90000"/>
                </a:schemeClr>
              </a:gs>
              <a:gs pos="52000">
                <a:schemeClr val="bg2"/>
              </a:gs>
              <a:gs pos="0">
                <a:schemeClr val="bg1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: 圆角 71"/>
          <p:cNvSpPr/>
          <p:nvPr userDrawn="1">
            <p:custDataLst>
              <p:tags r:id="rId3"/>
            </p:custDataLst>
          </p:nvPr>
        </p:nvSpPr>
        <p:spPr>
          <a:xfrm>
            <a:off x="1271485" y="4688780"/>
            <a:ext cx="4210795" cy="502012"/>
          </a:xfrm>
          <a:prstGeom prst="roundRect">
            <a:avLst>
              <a:gd name="adj" fmla="val 14137"/>
            </a:avLst>
          </a:pr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 userDrawn="1">
            <p:custDataLst>
              <p:tags r:id="rId4"/>
            </p:custDataLst>
          </p:nvPr>
        </p:nvSpPr>
        <p:spPr>
          <a:xfrm>
            <a:off x="1271189" y="935963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 userDrawn="1">
            <p:custDataLst>
              <p:tags r:id="rId5"/>
            </p:custDataLst>
          </p:nvPr>
        </p:nvSpPr>
        <p:spPr>
          <a:xfrm>
            <a:off x="1424779" y="935963"/>
            <a:ext cx="90000" cy="90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 userDrawn="1">
            <p:custDataLst>
              <p:tags r:id="rId6"/>
            </p:custDataLst>
          </p:nvPr>
        </p:nvSpPr>
        <p:spPr>
          <a:xfrm>
            <a:off x="1578370" y="935963"/>
            <a:ext cx="90000" cy="90000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 userDrawn="1">
            <p:custDataLst>
              <p:tags r:id="rId7"/>
            </p:custDataLst>
          </p:nvPr>
        </p:nvSpPr>
        <p:spPr>
          <a:xfrm>
            <a:off x="8839835" y="1210310"/>
            <a:ext cx="2004695" cy="3442970"/>
          </a:xfrm>
          <a:custGeom>
            <a:avLst/>
            <a:gdLst>
              <a:gd name="connsiteX0" fmla="*/ 2083856 w 2083915"/>
              <a:gd name="connsiteY0" fmla="*/ 3449420 h 3449419"/>
              <a:gd name="connsiteX1" fmla="*/ 0 w 2083915"/>
              <a:gd name="connsiteY1" fmla="*/ 3449420 h 3449419"/>
              <a:gd name="connsiteX2" fmla="*/ 0 w 2083915"/>
              <a:gd name="connsiteY2" fmla="*/ 47114 h 3449419"/>
              <a:gd name="connsiteX3" fmla="*/ 439821 w 2083915"/>
              <a:gd name="connsiteY3" fmla="*/ 1241 h 3449419"/>
              <a:gd name="connsiteX4" fmla="*/ 2083916 w 2083915"/>
              <a:gd name="connsiteY4" fmla="*/ 433545 h 3449419"/>
              <a:gd name="connsiteX5" fmla="*/ 2083916 w 2083915"/>
              <a:gd name="connsiteY5" fmla="*/ 3449420 h 344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3915" h="3449419">
                <a:moveTo>
                  <a:pt x="2083856" y="3449420"/>
                </a:moveTo>
                <a:lnTo>
                  <a:pt x="0" y="3449420"/>
                </a:lnTo>
                <a:lnTo>
                  <a:pt x="0" y="47114"/>
                </a:lnTo>
                <a:cubicBezTo>
                  <a:pt x="0" y="47114"/>
                  <a:pt x="132966" y="11739"/>
                  <a:pt x="439821" y="1241"/>
                </a:cubicBezTo>
                <a:cubicBezTo>
                  <a:pt x="1408167" y="-26916"/>
                  <a:pt x="2083916" y="433545"/>
                  <a:pt x="2083916" y="433545"/>
                </a:cubicBezTo>
                <a:lnTo>
                  <a:pt x="2083916" y="3449420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" name="任意多边形: 形状 7"/>
          <p:cNvSpPr/>
          <p:nvPr userDrawn="1">
            <p:custDataLst>
              <p:tags r:id="rId8"/>
            </p:custDataLst>
          </p:nvPr>
        </p:nvSpPr>
        <p:spPr>
          <a:xfrm>
            <a:off x="9499600" y="1753235"/>
            <a:ext cx="1296670" cy="3587750"/>
          </a:xfrm>
          <a:custGeom>
            <a:avLst/>
            <a:gdLst>
              <a:gd name="connsiteX0" fmla="*/ 0 w 1347440"/>
              <a:gd name="connsiteY0" fmla="*/ 0 h 3594626"/>
              <a:gd name="connsiteX1" fmla="*/ 1347441 w 1347440"/>
              <a:gd name="connsiteY1" fmla="*/ 0 h 3594626"/>
              <a:gd name="connsiteX2" fmla="*/ 1347441 w 1347440"/>
              <a:gd name="connsiteY2" fmla="*/ 3594627 h 3594626"/>
              <a:gd name="connsiteX3" fmla="*/ 0 w 1347440"/>
              <a:gd name="connsiteY3" fmla="*/ 3594627 h 359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440" h="3594626">
                <a:moveTo>
                  <a:pt x="0" y="0"/>
                </a:moveTo>
                <a:lnTo>
                  <a:pt x="1347441" y="0"/>
                </a:lnTo>
                <a:lnTo>
                  <a:pt x="1347441" y="3594627"/>
                </a:lnTo>
                <a:lnTo>
                  <a:pt x="0" y="3594627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44000">
                <a:schemeClr val="accent3">
                  <a:lumMod val="20000"/>
                  <a:lumOff val="80000"/>
                </a:schemeClr>
              </a:gs>
            </a:gsLst>
            <a:lin ang="0" scaled="1"/>
            <a:tileRect/>
          </a:gra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/>
          <p:cNvSpPr/>
          <p:nvPr userDrawn="1">
            <p:custDataLst>
              <p:tags r:id="rId9"/>
            </p:custDataLst>
          </p:nvPr>
        </p:nvSpPr>
        <p:spPr>
          <a:xfrm>
            <a:off x="8578215" y="1400810"/>
            <a:ext cx="918210" cy="5457190"/>
          </a:xfrm>
          <a:custGeom>
            <a:avLst/>
            <a:gdLst>
              <a:gd name="connsiteX0" fmla="*/ 954447 w 954447"/>
              <a:gd name="connsiteY0" fmla="*/ 5410880 h 5410879"/>
              <a:gd name="connsiteX1" fmla="*/ 0 w 954447"/>
              <a:gd name="connsiteY1" fmla="*/ 5410880 h 5410879"/>
              <a:gd name="connsiteX2" fmla="*/ 0 w 954447"/>
              <a:gd name="connsiteY2" fmla="*/ 0 h 5410879"/>
              <a:gd name="connsiteX3" fmla="*/ 954447 w 954447"/>
              <a:gd name="connsiteY3" fmla="*/ 399854 h 5410879"/>
              <a:gd name="connsiteX4" fmla="*/ 954447 w 954447"/>
              <a:gd name="connsiteY4" fmla="*/ 5410880 h 541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447" h="5410879">
                <a:moveTo>
                  <a:pt x="954447" y="5410880"/>
                </a:moveTo>
                <a:lnTo>
                  <a:pt x="0" y="5410880"/>
                </a:lnTo>
                <a:lnTo>
                  <a:pt x="0" y="0"/>
                </a:lnTo>
                <a:lnTo>
                  <a:pt x="954447" y="399854"/>
                </a:lnTo>
                <a:lnTo>
                  <a:pt x="954447" y="5410880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14000">
                <a:schemeClr val="accent3">
                  <a:lumMod val="40000"/>
                  <a:lumOff val="6000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10"/>
            </p:custDataLst>
          </p:nvPr>
        </p:nvSpPr>
        <p:spPr>
          <a:xfrm>
            <a:off x="10843260" y="1619885"/>
            <a:ext cx="211455" cy="2491740"/>
          </a:xfrm>
          <a:custGeom>
            <a:avLst/>
            <a:gdLst>
              <a:gd name="connsiteX0" fmla="*/ 219463 w 219463"/>
              <a:gd name="connsiteY0" fmla="*/ 2496356 h 2496356"/>
              <a:gd name="connsiteX1" fmla="*/ 0 w 219463"/>
              <a:gd name="connsiteY1" fmla="*/ 2496356 h 2496356"/>
              <a:gd name="connsiteX2" fmla="*/ 0 w 219463"/>
              <a:gd name="connsiteY2" fmla="*/ 21833 h 2496356"/>
              <a:gd name="connsiteX3" fmla="*/ 219463 w 219463"/>
              <a:gd name="connsiteY3" fmla="*/ 0 h 2496356"/>
              <a:gd name="connsiteX4" fmla="*/ 219463 w 219463"/>
              <a:gd name="connsiteY4" fmla="*/ 2496356 h 249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63" h="2496356">
                <a:moveTo>
                  <a:pt x="219463" y="2496356"/>
                </a:moveTo>
                <a:lnTo>
                  <a:pt x="0" y="2496356"/>
                </a:lnTo>
                <a:lnTo>
                  <a:pt x="0" y="21833"/>
                </a:lnTo>
                <a:lnTo>
                  <a:pt x="219463" y="0"/>
                </a:lnTo>
                <a:lnTo>
                  <a:pt x="219463" y="2496356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12" name="直接连接符 11"/>
          <p:cNvCxnSpPr/>
          <p:nvPr userDrawn="1">
            <p:custDataLst>
              <p:tags r:id="rId11"/>
            </p:custDataLst>
          </p:nvPr>
        </p:nvCxnSpPr>
        <p:spPr>
          <a:xfrm>
            <a:off x="9565640" y="1795145"/>
            <a:ext cx="0" cy="1938020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>
            <p:custDataLst>
              <p:tags r:id="rId12"/>
            </p:custDataLst>
          </p:nvPr>
        </p:nvCxnSpPr>
        <p:spPr>
          <a:xfrm>
            <a:off x="9732010" y="1795145"/>
            <a:ext cx="0" cy="1938020"/>
          </a:xfrm>
          <a:prstGeom prst="line">
            <a:avLst/>
          </a:prstGeom>
          <a:ln w="12700" cap="flat" cmpd="sng" algn="ctr">
            <a:gradFill flip="none" rotWithShape="1">
              <a:gsLst>
                <a:gs pos="4900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>
            <p:custDataLst>
              <p:tags r:id="rId13"/>
            </p:custDataLst>
          </p:nvPr>
        </p:nvCxnSpPr>
        <p:spPr>
          <a:xfrm>
            <a:off x="9870440" y="1795145"/>
            <a:ext cx="0" cy="1938020"/>
          </a:xfrm>
          <a:prstGeom prst="line">
            <a:avLst/>
          </a:prstGeom>
          <a:ln w="12700" cap="flat" cmpd="sng" algn="ctr">
            <a:gradFill flip="none" rotWithShape="1">
              <a:gsLst>
                <a:gs pos="45000">
                  <a:schemeClr val="accent3">
                    <a:lumMod val="60000"/>
                    <a:lumOff val="40000"/>
                    <a:alpha val="19000"/>
                  </a:schemeClr>
                </a:gs>
                <a:gs pos="99000">
                  <a:schemeClr val="accent3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>
            <p:custDataLst>
              <p:tags r:id="rId14"/>
            </p:custDataLst>
          </p:nvPr>
        </p:nvCxnSpPr>
        <p:spPr>
          <a:xfrm>
            <a:off x="10008870" y="1753235"/>
            <a:ext cx="0" cy="197929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  <a:alpha val="8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>
            <p:custDataLst>
              <p:tags r:id="rId15"/>
            </p:custDataLst>
          </p:nvPr>
        </p:nvCxnSpPr>
        <p:spPr>
          <a:xfrm>
            <a:off x="10147935" y="1753235"/>
            <a:ext cx="0" cy="1979295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>
            <p:custDataLst>
              <p:tags r:id="rId16"/>
            </p:custDataLst>
          </p:nvPr>
        </p:nvCxnSpPr>
        <p:spPr>
          <a:xfrm>
            <a:off x="10286365" y="1795145"/>
            <a:ext cx="0" cy="1938020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>
            <p:custDataLst>
              <p:tags r:id="rId17"/>
            </p:custDataLst>
          </p:nvPr>
        </p:nvCxnSpPr>
        <p:spPr>
          <a:xfrm>
            <a:off x="9644380" y="1795145"/>
            <a:ext cx="0" cy="1938020"/>
          </a:xfrm>
          <a:prstGeom prst="line">
            <a:avLst/>
          </a:prstGeom>
          <a:ln w="12700" cap="flat" cmpd="sng" algn="ctr">
            <a:gradFill flip="none" rotWithShape="1">
              <a:gsLst>
                <a:gs pos="37000">
                  <a:schemeClr val="accent3">
                    <a:lumMod val="60000"/>
                    <a:lumOff val="40000"/>
                    <a:alpha val="0"/>
                  </a:schemeClr>
                </a:gs>
                <a:gs pos="99000">
                  <a:schemeClr val="accent3">
                    <a:lumMod val="60000"/>
                    <a:lumOff val="40000"/>
                    <a:alpha val="8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 userDrawn="1">
            <p:custDataLst>
              <p:tags r:id="rId18"/>
            </p:custDataLst>
          </p:nvPr>
        </p:nvCxnSpPr>
        <p:spPr>
          <a:xfrm>
            <a:off x="10229850" y="2068195"/>
            <a:ext cx="0" cy="1694180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 userDrawn="1">
            <p:custDataLst>
              <p:tags r:id="rId19"/>
            </p:custDataLst>
          </p:nvPr>
        </p:nvCxnSpPr>
        <p:spPr>
          <a:xfrm>
            <a:off x="10077450" y="1880870"/>
            <a:ext cx="0" cy="152082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 userDrawn="1">
            <p:custDataLst>
              <p:tags r:id="rId20"/>
            </p:custDataLst>
          </p:nvPr>
        </p:nvCxnSpPr>
        <p:spPr>
          <a:xfrm>
            <a:off x="10517505" y="1753235"/>
            <a:ext cx="0" cy="1979295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 userDrawn="1">
            <p:custDataLst>
              <p:tags r:id="rId21"/>
            </p:custDataLst>
          </p:nvPr>
        </p:nvCxnSpPr>
        <p:spPr>
          <a:xfrm>
            <a:off x="10633075" y="2068195"/>
            <a:ext cx="0" cy="1694180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 userDrawn="1">
            <p:custDataLst>
              <p:tags r:id="rId22"/>
            </p:custDataLst>
          </p:nvPr>
        </p:nvCxnSpPr>
        <p:spPr>
          <a:xfrm>
            <a:off x="10401935" y="1880870"/>
            <a:ext cx="0" cy="152082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任意多边形: 形状 27"/>
          <p:cNvSpPr/>
          <p:nvPr userDrawn="1">
            <p:custDataLst>
              <p:tags r:id="rId23"/>
            </p:custDataLst>
          </p:nvPr>
        </p:nvSpPr>
        <p:spPr>
          <a:xfrm>
            <a:off x="8573770" y="1175385"/>
            <a:ext cx="2488565" cy="661035"/>
          </a:xfrm>
          <a:custGeom>
            <a:avLst/>
            <a:gdLst>
              <a:gd name="connsiteX0" fmla="*/ 2295738 w 2586784"/>
              <a:gd name="connsiteY0" fmla="*/ 574155 h 662118"/>
              <a:gd name="connsiteX1" fmla="*/ 1064322 w 2586784"/>
              <a:gd name="connsiteY1" fmla="*/ 643412 h 662118"/>
              <a:gd name="connsiteX2" fmla="*/ 5065 w 2586784"/>
              <a:gd name="connsiteY2" fmla="*/ 200787 h 662118"/>
              <a:gd name="connsiteX3" fmla="*/ 1447593 w 2586784"/>
              <a:gd name="connsiteY3" fmla="*/ 56546 h 662118"/>
              <a:gd name="connsiteX4" fmla="*/ 2586785 w 2586784"/>
              <a:gd name="connsiteY4" fmla="*/ 449122 h 662118"/>
              <a:gd name="connsiteX5" fmla="*/ 2364995 w 2586784"/>
              <a:gd name="connsiteY5" fmla="*/ 474057 h 662118"/>
              <a:gd name="connsiteX6" fmla="*/ 1091464 w 2586784"/>
              <a:gd name="connsiteY6" fmla="*/ 71698 h 662118"/>
              <a:gd name="connsiteX7" fmla="*/ 309176 w 2586784"/>
              <a:gd name="connsiteY7" fmla="*/ 172750 h 662118"/>
              <a:gd name="connsiteX8" fmla="*/ 981047 w 2586784"/>
              <a:gd name="connsiteY8" fmla="*/ 500245 h 662118"/>
              <a:gd name="connsiteX9" fmla="*/ 2295738 w 2586784"/>
              <a:gd name="connsiteY9" fmla="*/ 574155 h 66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6784" h="662118">
                <a:moveTo>
                  <a:pt x="2295738" y="574155"/>
                </a:moveTo>
                <a:cubicBezTo>
                  <a:pt x="2295738" y="574155"/>
                  <a:pt x="1615874" y="710879"/>
                  <a:pt x="1064322" y="643412"/>
                </a:cubicBezTo>
                <a:cubicBezTo>
                  <a:pt x="538661" y="579046"/>
                  <a:pt x="-61388" y="427230"/>
                  <a:pt x="5065" y="200787"/>
                </a:cubicBezTo>
                <a:cubicBezTo>
                  <a:pt x="106237" y="-27684"/>
                  <a:pt x="863710" y="-38899"/>
                  <a:pt x="1447593" y="56546"/>
                </a:cubicBezTo>
                <a:cubicBezTo>
                  <a:pt x="2031476" y="151991"/>
                  <a:pt x="2431031" y="344312"/>
                  <a:pt x="2586785" y="449122"/>
                </a:cubicBezTo>
                <a:cubicBezTo>
                  <a:pt x="2364995" y="480022"/>
                  <a:pt x="2364995" y="474057"/>
                  <a:pt x="2364995" y="474057"/>
                </a:cubicBezTo>
                <a:cubicBezTo>
                  <a:pt x="2364995" y="474057"/>
                  <a:pt x="1747826" y="123238"/>
                  <a:pt x="1091464" y="71698"/>
                </a:cubicBezTo>
                <a:cubicBezTo>
                  <a:pt x="545282" y="7213"/>
                  <a:pt x="351291" y="113813"/>
                  <a:pt x="309176" y="172750"/>
                </a:cubicBezTo>
                <a:cubicBezTo>
                  <a:pt x="267061" y="231687"/>
                  <a:pt x="289550" y="388932"/>
                  <a:pt x="981047" y="500245"/>
                </a:cubicBezTo>
                <a:cubicBezTo>
                  <a:pt x="1469485" y="576958"/>
                  <a:pt x="2295738" y="574155"/>
                  <a:pt x="2295738" y="574155"/>
                </a:cubicBezTo>
                <a:close/>
              </a:path>
            </a:pathLst>
          </a:custGeom>
          <a:gradFill flip="none" rotWithShape="1">
            <a:gsLst>
              <a:gs pos="56000">
                <a:schemeClr val="accent3">
                  <a:lumMod val="20000"/>
                  <a:lumOff val="80000"/>
                </a:schemeClr>
              </a:gs>
              <a:gs pos="100000">
                <a:srgbClr val="FFFFFF"/>
              </a:gs>
              <a:gs pos="0">
                <a:srgbClr val="FFFFFF"/>
              </a:gs>
            </a:gsLst>
            <a:lin ang="0" scaled="1"/>
            <a:tileRect/>
          </a:gradFill>
          <a:ln w="5960" cap="flat">
            <a:gradFill flip="none" rotWithShape="1">
              <a:gsLst>
                <a:gs pos="57000">
                  <a:schemeClr val="accent1">
                    <a:lumMod val="20000"/>
                    <a:lumOff val="80000"/>
                    <a:alpha val="0"/>
                  </a:schemeClr>
                </a:gs>
                <a:gs pos="99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29" name="直接连接符 28"/>
          <p:cNvCxnSpPr/>
          <p:nvPr userDrawn="1">
            <p:custDataLst>
              <p:tags r:id="rId24"/>
            </p:custDataLst>
          </p:nvPr>
        </p:nvCxnSpPr>
        <p:spPr>
          <a:xfrm>
            <a:off x="10459720" y="1979295"/>
            <a:ext cx="0" cy="1520825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 userDrawn="1">
            <p:custDataLst>
              <p:tags r:id="rId25"/>
            </p:custDataLst>
          </p:nvPr>
        </p:nvCxnSpPr>
        <p:spPr>
          <a:xfrm>
            <a:off x="10701655" y="1880870"/>
            <a:ext cx="0" cy="1520825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: 形状 30"/>
          <p:cNvSpPr/>
          <p:nvPr userDrawn="1">
            <p:custDataLst>
              <p:tags r:id="rId26"/>
            </p:custDataLst>
          </p:nvPr>
        </p:nvSpPr>
        <p:spPr>
          <a:xfrm>
            <a:off x="9205595" y="1663065"/>
            <a:ext cx="1254125" cy="133985"/>
          </a:xfrm>
          <a:custGeom>
            <a:avLst/>
            <a:gdLst>
              <a:gd name="connsiteX0" fmla="*/ 0 w 1256440"/>
              <a:gd name="connsiteY0" fmla="*/ 0 h 134357"/>
              <a:gd name="connsiteX1" fmla="*/ 1099460 w 1256440"/>
              <a:gd name="connsiteY1" fmla="*/ 134358 h 134357"/>
              <a:gd name="connsiteX2" fmla="*/ 1256440 w 1256440"/>
              <a:gd name="connsiteY2" fmla="*/ 122717 h 134357"/>
              <a:gd name="connsiteX3" fmla="*/ 447658 w 1256440"/>
              <a:gd name="connsiteY3" fmla="*/ 72368 h 134357"/>
              <a:gd name="connsiteX4" fmla="*/ 55 w 1256440"/>
              <a:gd name="connsiteY4" fmla="*/ 0 h 1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440" h="134357">
                <a:moveTo>
                  <a:pt x="0" y="0"/>
                </a:moveTo>
                <a:cubicBezTo>
                  <a:pt x="0" y="0"/>
                  <a:pt x="470280" y="128538"/>
                  <a:pt x="1099460" y="134358"/>
                </a:cubicBezTo>
                <a:cubicBezTo>
                  <a:pt x="1207957" y="134358"/>
                  <a:pt x="1256440" y="122717"/>
                  <a:pt x="1256440" y="122717"/>
                </a:cubicBezTo>
                <a:cubicBezTo>
                  <a:pt x="1256440" y="122717"/>
                  <a:pt x="869509" y="126781"/>
                  <a:pt x="447658" y="72368"/>
                </a:cubicBezTo>
                <a:cubicBezTo>
                  <a:pt x="31023" y="18614"/>
                  <a:pt x="55" y="0"/>
                  <a:pt x="55" y="0"/>
                </a:cubicBezTo>
                <a:close/>
              </a:path>
            </a:pathLst>
          </a:custGeom>
          <a:gradFill flip="none" rotWithShape="1">
            <a:gsLst>
              <a:gs pos="99000">
                <a:schemeClr val="accent3">
                  <a:lumMod val="40000"/>
                  <a:lumOff val="60000"/>
                </a:schemeClr>
              </a:gs>
              <a:gs pos="1000">
                <a:schemeClr val="accent3">
                  <a:lumMod val="40000"/>
                  <a:lumOff val="60000"/>
                  <a:alpha val="0"/>
                </a:schemeClr>
              </a:gs>
            </a:gsLst>
            <a:lin ang="0" scaled="1"/>
            <a:tileRect/>
          </a:gradFill>
          <a:ln w="546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2" name="任意多边形: 形状 31"/>
          <p:cNvSpPr/>
          <p:nvPr userDrawn="1">
            <p:custDataLst>
              <p:tags r:id="rId27"/>
            </p:custDataLst>
          </p:nvPr>
        </p:nvSpPr>
        <p:spPr>
          <a:xfrm>
            <a:off x="8809990" y="1194435"/>
            <a:ext cx="864870" cy="77470"/>
          </a:xfrm>
          <a:custGeom>
            <a:avLst/>
            <a:gdLst>
              <a:gd name="connsiteX0" fmla="*/ 0 w 872090"/>
              <a:gd name="connsiteY0" fmla="*/ 102187 h 102186"/>
              <a:gd name="connsiteX1" fmla="*/ 428935 w 872090"/>
              <a:gd name="connsiteY1" fmla="*/ 9119 h 102186"/>
              <a:gd name="connsiteX2" fmla="*/ 872090 w 872090"/>
              <a:gd name="connsiteY2" fmla="*/ 42722 h 102186"/>
              <a:gd name="connsiteX3" fmla="*/ 463855 w 872090"/>
              <a:gd name="connsiteY3" fmla="*/ 1377 h 102186"/>
              <a:gd name="connsiteX4" fmla="*/ 0 w 872090"/>
              <a:gd name="connsiteY4" fmla="*/ 102187 h 10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90" h="102186">
                <a:moveTo>
                  <a:pt x="0" y="102187"/>
                </a:moveTo>
                <a:cubicBezTo>
                  <a:pt x="0" y="102187"/>
                  <a:pt x="169883" y="-4443"/>
                  <a:pt x="428935" y="9119"/>
                </a:cubicBezTo>
                <a:cubicBezTo>
                  <a:pt x="687986" y="22681"/>
                  <a:pt x="872090" y="42722"/>
                  <a:pt x="872090" y="42722"/>
                </a:cubicBezTo>
                <a:cubicBezTo>
                  <a:pt x="872090" y="42722"/>
                  <a:pt x="576250" y="3299"/>
                  <a:pt x="463855" y="1377"/>
                </a:cubicBezTo>
                <a:cubicBezTo>
                  <a:pt x="351461" y="-544"/>
                  <a:pt x="186684" y="-13448"/>
                  <a:pt x="0" y="102187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40000"/>
                  <a:lumOff val="60000"/>
                  <a:alpha val="0"/>
                </a:schemeClr>
              </a:gs>
            </a:gsLst>
            <a:lin ang="0" scaled="1"/>
          </a:gradFill>
          <a:ln w="546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34" name="图形 33"/>
          <p:cNvPicPr>
            <a:picLocks noChangeAspect="1"/>
          </p:cNvPicPr>
          <p:nvPr userDrawn="1">
            <p:custDataLst>
              <p:tags r:id="rId28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 l="2200" t="2149" b="5360"/>
          <a:stretch>
            <a:fillRect/>
          </a:stretch>
        </p:blipFill>
        <p:spPr>
          <a:xfrm>
            <a:off x="8580120" y="1954530"/>
            <a:ext cx="419735" cy="506095"/>
          </a:xfrm>
          <a:custGeom>
            <a:avLst/>
            <a:gdLst>
              <a:gd name="connsiteX0" fmla="*/ 0 w 579777"/>
              <a:gd name="connsiteY0" fmla="*/ 0 h 699051"/>
              <a:gd name="connsiteX1" fmla="*/ 50246 w 579777"/>
              <a:gd name="connsiteY1" fmla="*/ 33621 h 699051"/>
              <a:gd name="connsiteX2" fmla="*/ 526766 w 579777"/>
              <a:gd name="connsiteY2" fmla="*/ 188890 h 699051"/>
              <a:gd name="connsiteX3" fmla="*/ 579777 w 579777"/>
              <a:gd name="connsiteY3" fmla="*/ 198989 h 699051"/>
              <a:gd name="connsiteX4" fmla="*/ 579777 w 579777"/>
              <a:gd name="connsiteY4" fmla="*/ 699051 h 699051"/>
              <a:gd name="connsiteX5" fmla="*/ 526766 w 579777"/>
              <a:gd name="connsiteY5" fmla="*/ 688952 h 699051"/>
              <a:gd name="connsiteX6" fmla="*/ 50246 w 579777"/>
              <a:gd name="connsiteY6" fmla="*/ 533683 h 699051"/>
              <a:gd name="connsiteX7" fmla="*/ 0 w 579777"/>
              <a:gd name="connsiteY7" fmla="*/ 500062 h 69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9777" h="699051">
                <a:moveTo>
                  <a:pt x="0" y="0"/>
                </a:moveTo>
                <a:lnTo>
                  <a:pt x="50246" y="33621"/>
                </a:lnTo>
                <a:cubicBezTo>
                  <a:pt x="169030" y="96752"/>
                  <a:pt x="340400" y="148733"/>
                  <a:pt x="526766" y="188890"/>
                </a:cubicBezTo>
                <a:lnTo>
                  <a:pt x="579777" y="198989"/>
                </a:lnTo>
                <a:lnTo>
                  <a:pt x="579777" y="699051"/>
                </a:lnTo>
                <a:lnTo>
                  <a:pt x="526766" y="688952"/>
                </a:lnTo>
                <a:cubicBezTo>
                  <a:pt x="340400" y="648795"/>
                  <a:pt x="169030" y="596814"/>
                  <a:pt x="50246" y="533683"/>
                </a:cubicBezTo>
                <a:lnTo>
                  <a:pt x="0" y="500062"/>
                </a:lnTo>
                <a:close/>
              </a:path>
            </a:pathLst>
          </a:custGeom>
        </p:spPr>
      </p:pic>
      <p:sp>
        <p:nvSpPr>
          <p:cNvPr id="35" name="任意多边形: 形状 34"/>
          <p:cNvSpPr/>
          <p:nvPr userDrawn="1">
            <p:custDataLst>
              <p:tags r:id="rId31"/>
            </p:custDataLst>
          </p:nvPr>
        </p:nvSpPr>
        <p:spPr>
          <a:xfrm>
            <a:off x="8578850" y="2055495"/>
            <a:ext cx="321945" cy="266065"/>
          </a:xfrm>
          <a:custGeom>
            <a:avLst/>
            <a:gdLst>
              <a:gd name="connsiteX0" fmla="*/ 704302 w 711200"/>
              <a:gd name="connsiteY0" fmla="*/ 256421 h 586967"/>
              <a:gd name="connsiteX1" fmla="*/ 711200 w 711200"/>
              <a:gd name="connsiteY1" fmla="*/ 258312 h 586967"/>
              <a:gd name="connsiteX2" fmla="*/ 711200 w 711200"/>
              <a:gd name="connsiteY2" fmla="*/ 586967 h 586967"/>
              <a:gd name="connsiteX3" fmla="*/ 704302 w 711200"/>
              <a:gd name="connsiteY3" fmla="*/ 585076 h 586967"/>
              <a:gd name="connsiteX4" fmla="*/ 689355 w 711200"/>
              <a:gd name="connsiteY4" fmla="*/ 252326 h 586967"/>
              <a:gd name="connsiteX5" fmla="*/ 696315 w 711200"/>
              <a:gd name="connsiteY5" fmla="*/ 254233 h 586967"/>
              <a:gd name="connsiteX6" fmla="*/ 696315 w 711200"/>
              <a:gd name="connsiteY6" fmla="*/ 582888 h 586967"/>
              <a:gd name="connsiteX7" fmla="*/ 689355 w 711200"/>
              <a:gd name="connsiteY7" fmla="*/ 580981 h 586967"/>
              <a:gd name="connsiteX8" fmla="*/ 666603 w 711200"/>
              <a:gd name="connsiteY8" fmla="*/ 246091 h 586967"/>
              <a:gd name="connsiteX9" fmla="*/ 673805 w 711200"/>
              <a:gd name="connsiteY9" fmla="*/ 248065 h 586967"/>
              <a:gd name="connsiteX10" fmla="*/ 673805 w 711200"/>
              <a:gd name="connsiteY10" fmla="*/ 576720 h 586967"/>
              <a:gd name="connsiteX11" fmla="*/ 666603 w 711200"/>
              <a:gd name="connsiteY11" fmla="*/ 574746 h 586967"/>
              <a:gd name="connsiteX12" fmla="*/ 636831 w 711200"/>
              <a:gd name="connsiteY12" fmla="*/ 237933 h 586967"/>
              <a:gd name="connsiteX13" fmla="*/ 643850 w 711200"/>
              <a:gd name="connsiteY13" fmla="*/ 239856 h 586967"/>
              <a:gd name="connsiteX14" fmla="*/ 643850 w 711200"/>
              <a:gd name="connsiteY14" fmla="*/ 568511 h 586967"/>
              <a:gd name="connsiteX15" fmla="*/ 636831 w 711200"/>
              <a:gd name="connsiteY15" fmla="*/ 566588 h 586967"/>
              <a:gd name="connsiteX16" fmla="*/ 607059 w 711200"/>
              <a:gd name="connsiteY16" fmla="*/ 229272 h 586967"/>
              <a:gd name="connsiteX17" fmla="*/ 624154 w 711200"/>
              <a:gd name="connsiteY17" fmla="*/ 234459 h 586967"/>
              <a:gd name="connsiteX18" fmla="*/ 628783 w 711200"/>
              <a:gd name="connsiteY18" fmla="*/ 235728 h 586967"/>
              <a:gd name="connsiteX19" fmla="*/ 628783 w 711200"/>
              <a:gd name="connsiteY19" fmla="*/ 564383 h 586967"/>
              <a:gd name="connsiteX20" fmla="*/ 624154 w 711200"/>
              <a:gd name="connsiteY20" fmla="*/ 563114 h 586967"/>
              <a:gd name="connsiteX21" fmla="*/ 607059 w 711200"/>
              <a:gd name="connsiteY21" fmla="*/ 557927 h 586967"/>
              <a:gd name="connsiteX22" fmla="*/ 584730 w 711200"/>
              <a:gd name="connsiteY22" fmla="*/ 222496 h 586967"/>
              <a:gd name="connsiteX23" fmla="*/ 591447 w 711200"/>
              <a:gd name="connsiteY23" fmla="*/ 224534 h 586967"/>
              <a:gd name="connsiteX24" fmla="*/ 591447 w 711200"/>
              <a:gd name="connsiteY24" fmla="*/ 553189 h 586967"/>
              <a:gd name="connsiteX25" fmla="*/ 584730 w 711200"/>
              <a:gd name="connsiteY25" fmla="*/ 551151 h 586967"/>
              <a:gd name="connsiteX26" fmla="*/ 546910 w 711200"/>
              <a:gd name="connsiteY26" fmla="*/ 211019 h 586967"/>
              <a:gd name="connsiteX27" fmla="*/ 568939 w 711200"/>
              <a:gd name="connsiteY27" fmla="*/ 217704 h 586967"/>
              <a:gd name="connsiteX28" fmla="*/ 568992 w 711200"/>
              <a:gd name="connsiteY28" fmla="*/ 546375 h 586967"/>
              <a:gd name="connsiteX29" fmla="*/ 546910 w 711200"/>
              <a:gd name="connsiteY29" fmla="*/ 539675 h 586967"/>
              <a:gd name="connsiteX30" fmla="*/ 532085 w 711200"/>
              <a:gd name="connsiteY30" fmla="*/ 206521 h 586967"/>
              <a:gd name="connsiteX31" fmla="*/ 538922 w 711200"/>
              <a:gd name="connsiteY31" fmla="*/ 208596 h 586967"/>
              <a:gd name="connsiteX32" fmla="*/ 538922 w 711200"/>
              <a:gd name="connsiteY32" fmla="*/ 537251 h 586967"/>
              <a:gd name="connsiteX33" fmla="*/ 532085 w 711200"/>
              <a:gd name="connsiteY33" fmla="*/ 535176 h 586967"/>
              <a:gd name="connsiteX34" fmla="*/ 516956 w 711200"/>
              <a:gd name="connsiteY34" fmla="*/ 201930 h 586967"/>
              <a:gd name="connsiteX35" fmla="*/ 524036 w 711200"/>
              <a:gd name="connsiteY35" fmla="*/ 204078 h 586967"/>
              <a:gd name="connsiteX36" fmla="*/ 524036 w 711200"/>
              <a:gd name="connsiteY36" fmla="*/ 532733 h 586967"/>
              <a:gd name="connsiteX37" fmla="*/ 516956 w 711200"/>
              <a:gd name="connsiteY37" fmla="*/ 530585 h 586967"/>
              <a:gd name="connsiteX38" fmla="*/ 479560 w 711200"/>
              <a:gd name="connsiteY38" fmla="*/ 190582 h 586967"/>
              <a:gd name="connsiteX39" fmla="*/ 486398 w 711200"/>
              <a:gd name="connsiteY39" fmla="*/ 192657 h 586967"/>
              <a:gd name="connsiteX40" fmla="*/ 486398 w 711200"/>
              <a:gd name="connsiteY40" fmla="*/ 521312 h 586967"/>
              <a:gd name="connsiteX41" fmla="*/ 479560 w 711200"/>
              <a:gd name="connsiteY41" fmla="*/ 519237 h 586967"/>
              <a:gd name="connsiteX42" fmla="*/ 449485 w 711200"/>
              <a:gd name="connsiteY42" fmla="*/ 180584 h 586967"/>
              <a:gd name="connsiteX43" fmla="*/ 464008 w 711200"/>
              <a:gd name="connsiteY43" fmla="*/ 185492 h 586967"/>
              <a:gd name="connsiteX44" fmla="*/ 464008 w 711200"/>
              <a:gd name="connsiteY44" fmla="*/ 457132 h 586967"/>
              <a:gd name="connsiteX45" fmla="*/ 464008 w 711200"/>
              <a:gd name="connsiteY45" fmla="*/ 514147 h 586967"/>
              <a:gd name="connsiteX46" fmla="*/ 449485 w 711200"/>
              <a:gd name="connsiteY46" fmla="*/ 509239 h 586967"/>
              <a:gd name="connsiteX47" fmla="*/ 449485 w 711200"/>
              <a:gd name="connsiteY47" fmla="*/ 247881 h 586967"/>
              <a:gd name="connsiteX48" fmla="*/ 427338 w 711200"/>
              <a:gd name="connsiteY48" fmla="*/ 173099 h 586967"/>
              <a:gd name="connsiteX49" fmla="*/ 441497 w 711200"/>
              <a:gd name="connsiteY49" fmla="*/ 177884 h 586967"/>
              <a:gd name="connsiteX50" fmla="*/ 441497 w 711200"/>
              <a:gd name="connsiteY50" fmla="*/ 506539 h 586967"/>
              <a:gd name="connsiteX51" fmla="*/ 427338 w 711200"/>
              <a:gd name="connsiteY51" fmla="*/ 501754 h 586967"/>
              <a:gd name="connsiteX52" fmla="*/ 404525 w 711200"/>
              <a:gd name="connsiteY52" fmla="*/ 165390 h 586967"/>
              <a:gd name="connsiteX53" fmla="*/ 419048 w 711200"/>
              <a:gd name="connsiteY53" fmla="*/ 170298 h 586967"/>
              <a:gd name="connsiteX54" fmla="*/ 419048 w 711200"/>
              <a:gd name="connsiteY54" fmla="*/ 498953 h 586967"/>
              <a:gd name="connsiteX55" fmla="*/ 404525 w 711200"/>
              <a:gd name="connsiteY55" fmla="*/ 494045 h 586967"/>
              <a:gd name="connsiteX56" fmla="*/ 374813 w 711200"/>
              <a:gd name="connsiteY56" fmla="*/ 155348 h 586967"/>
              <a:gd name="connsiteX57" fmla="*/ 388973 w 711200"/>
              <a:gd name="connsiteY57" fmla="*/ 160134 h 586967"/>
              <a:gd name="connsiteX58" fmla="*/ 388973 w 711200"/>
              <a:gd name="connsiteY58" fmla="*/ 488789 h 586967"/>
              <a:gd name="connsiteX59" fmla="*/ 374813 w 711200"/>
              <a:gd name="connsiteY59" fmla="*/ 484004 h 586967"/>
              <a:gd name="connsiteX60" fmla="*/ 359624 w 711200"/>
              <a:gd name="connsiteY60" fmla="*/ 150215 h 586967"/>
              <a:gd name="connsiteX61" fmla="*/ 366583 w 711200"/>
              <a:gd name="connsiteY61" fmla="*/ 152567 h 586967"/>
              <a:gd name="connsiteX62" fmla="*/ 366583 w 711200"/>
              <a:gd name="connsiteY62" fmla="*/ 481222 h 586967"/>
              <a:gd name="connsiteX63" fmla="*/ 359624 w 711200"/>
              <a:gd name="connsiteY63" fmla="*/ 478870 h 586967"/>
              <a:gd name="connsiteX64" fmla="*/ 344435 w 711200"/>
              <a:gd name="connsiteY64" fmla="*/ 145082 h 586967"/>
              <a:gd name="connsiteX65" fmla="*/ 351576 w 711200"/>
              <a:gd name="connsiteY65" fmla="*/ 147496 h 586967"/>
              <a:gd name="connsiteX66" fmla="*/ 351576 w 711200"/>
              <a:gd name="connsiteY66" fmla="*/ 476151 h 586967"/>
              <a:gd name="connsiteX67" fmla="*/ 344435 w 711200"/>
              <a:gd name="connsiteY67" fmla="*/ 473737 h 586967"/>
              <a:gd name="connsiteX68" fmla="*/ 329610 w 711200"/>
              <a:gd name="connsiteY68" fmla="*/ 139934 h 586967"/>
              <a:gd name="connsiteX69" fmla="*/ 332966 w 711200"/>
              <a:gd name="connsiteY69" fmla="*/ 141206 h 586967"/>
              <a:gd name="connsiteX70" fmla="*/ 336388 w 711200"/>
              <a:gd name="connsiteY70" fmla="*/ 142363 h 586967"/>
              <a:gd name="connsiteX71" fmla="*/ 336388 w 711200"/>
              <a:gd name="connsiteY71" fmla="*/ 471018 h 586967"/>
              <a:gd name="connsiteX72" fmla="*/ 332966 w 711200"/>
              <a:gd name="connsiteY72" fmla="*/ 469861 h 586967"/>
              <a:gd name="connsiteX73" fmla="*/ 329610 w 711200"/>
              <a:gd name="connsiteY73" fmla="*/ 468589 h 586967"/>
              <a:gd name="connsiteX74" fmla="*/ 299657 w 711200"/>
              <a:gd name="connsiteY74" fmla="*/ 128576 h 586967"/>
              <a:gd name="connsiteX75" fmla="*/ 321805 w 711200"/>
              <a:gd name="connsiteY75" fmla="*/ 136974 h 586967"/>
              <a:gd name="connsiteX76" fmla="*/ 321805 w 711200"/>
              <a:gd name="connsiteY76" fmla="*/ 398919 h 586967"/>
              <a:gd name="connsiteX77" fmla="*/ 321904 w 711200"/>
              <a:gd name="connsiteY77" fmla="*/ 465666 h 586967"/>
              <a:gd name="connsiteX78" fmla="*/ 299657 w 711200"/>
              <a:gd name="connsiteY78" fmla="*/ 457231 h 586967"/>
              <a:gd name="connsiteX79" fmla="*/ 277267 w 711200"/>
              <a:gd name="connsiteY79" fmla="*/ 120085 h 586967"/>
              <a:gd name="connsiteX80" fmla="*/ 283863 w 711200"/>
              <a:gd name="connsiteY80" fmla="*/ 122586 h 586967"/>
              <a:gd name="connsiteX81" fmla="*/ 283863 w 711200"/>
              <a:gd name="connsiteY81" fmla="*/ 451241 h 586967"/>
              <a:gd name="connsiteX82" fmla="*/ 277267 w 711200"/>
              <a:gd name="connsiteY82" fmla="*/ 448740 h 586967"/>
              <a:gd name="connsiteX83" fmla="*/ 239689 w 711200"/>
              <a:gd name="connsiteY83" fmla="*/ 105835 h 586967"/>
              <a:gd name="connsiteX84" fmla="*/ 269038 w 711200"/>
              <a:gd name="connsiteY84" fmla="*/ 116965 h 586967"/>
              <a:gd name="connsiteX85" fmla="*/ 269038 w 711200"/>
              <a:gd name="connsiteY85" fmla="*/ 445620 h 586967"/>
              <a:gd name="connsiteX86" fmla="*/ 239689 w 711200"/>
              <a:gd name="connsiteY86" fmla="*/ 434490 h 586967"/>
              <a:gd name="connsiteX87" fmla="*/ 217541 w 711200"/>
              <a:gd name="connsiteY87" fmla="*/ 97437 h 586967"/>
              <a:gd name="connsiteX88" fmla="*/ 231702 w 711200"/>
              <a:gd name="connsiteY88" fmla="*/ 102807 h 586967"/>
              <a:gd name="connsiteX89" fmla="*/ 231702 w 711200"/>
              <a:gd name="connsiteY89" fmla="*/ 431462 h 586967"/>
              <a:gd name="connsiteX90" fmla="*/ 217541 w 711200"/>
              <a:gd name="connsiteY90" fmla="*/ 426092 h 586967"/>
              <a:gd name="connsiteX91" fmla="*/ 195031 w 711200"/>
              <a:gd name="connsiteY91" fmla="*/ 88658 h 586967"/>
              <a:gd name="connsiteX92" fmla="*/ 199833 w 711200"/>
              <a:gd name="connsiteY92" fmla="*/ 90722 h 586967"/>
              <a:gd name="connsiteX93" fmla="*/ 201688 w 711200"/>
              <a:gd name="connsiteY93" fmla="*/ 91425 h 586967"/>
              <a:gd name="connsiteX94" fmla="*/ 201688 w 711200"/>
              <a:gd name="connsiteY94" fmla="*/ 420080 h 586967"/>
              <a:gd name="connsiteX95" fmla="*/ 199833 w 711200"/>
              <a:gd name="connsiteY95" fmla="*/ 419377 h 586967"/>
              <a:gd name="connsiteX96" fmla="*/ 195031 w 711200"/>
              <a:gd name="connsiteY96" fmla="*/ 417314 h 586967"/>
              <a:gd name="connsiteX97" fmla="*/ 164896 w 711200"/>
              <a:gd name="connsiteY97" fmla="*/ 75710 h 586967"/>
              <a:gd name="connsiteX98" fmla="*/ 179177 w 711200"/>
              <a:gd name="connsiteY98" fmla="*/ 81846 h 586967"/>
              <a:gd name="connsiteX99" fmla="*/ 179177 w 711200"/>
              <a:gd name="connsiteY99" fmla="*/ 410501 h 586967"/>
              <a:gd name="connsiteX100" fmla="*/ 164896 w 711200"/>
              <a:gd name="connsiteY100" fmla="*/ 404365 h 586967"/>
              <a:gd name="connsiteX101" fmla="*/ 134519 w 711200"/>
              <a:gd name="connsiteY101" fmla="*/ 62657 h 586967"/>
              <a:gd name="connsiteX102" fmla="*/ 149216 w 711200"/>
              <a:gd name="connsiteY102" fmla="*/ 68972 h 586967"/>
              <a:gd name="connsiteX103" fmla="*/ 149163 w 711200"/>
              <a:gd name="connsiteY103" fmla="*/ 345729 h 586967"/>
              <a:gd name="connsiteX104" fmla="*/ 149304 w 711200"/>
              <a:gd name="connsiteY104" fmla="*/ 397665 h 586967"/>
              <a:gd name="connsiteX105" fmla="*/ 134519 w 711200"/>
              <a:gd name="connsiteY105" fmla="*/ 391312 h 586967"/>
              <a:gd name="connsiteX106" fmla="*/ 104868 w 711200"/>
              <a:gd name="connsiteY106" fmla="*/ 49916 h 586967"/>
              <a:gd name="connsiteX107" fmla="*/ 126840 w 711200"/>
              <a:gd name="connsiteY107" fmla="*/ 59357 h 586967"/>
              <a:gd name="connsiteX108" fmla="*/ 126892 w 711200"/>
              <a:gd name="connsiteY108" fmla="*/ 388035 h 586967"/>
              <a:gd name="connsiteX109" fmla="*/ 104868 w 711200"/>
              <a:gd name="connsiteY109" fmla="*/ 378571 h 586967"/>
              <a:gd name="connsiteX110" fmla="*/ 82357 w 711200"/>
              <a:gd name="connsiteY110" fmla="*/ 40243 h 586967"/>
              <a:gd name="connsiteX111" fmla="*/ 89256 w 711200"/>
              <a:gd name="connsiteY111" fmla="*/ 43208 h 586967"/>
              <a:gd name="connsiteX112" fmla="*/ 89256 w 711200"/>
              <a:gd name="connsiteY112" fmla="*/ 371863 h 586967"/>
              <a:gd name="connsiteX113" fmla="*/ 82357 w 711200"/>
              <a:gd name="connsiteY113" fmla="*/ 368898 h 586967"/>
              <a:gd name="connsiteX114" fmla="*/ 59847 w 711200"/>
              <a:gd name="connsiteY114" fmla="*/ 29518 h 586967"/>
              <a:gd name="connsiteX115" fmla="*/ 74309 w 711200"/>
              <a:gd name="connsiteY115" fmla="*/ 36651 h 586967"/>
              <a:gd name="connsiteX116" fmla="*/ 74309 w 711200"/>
              <a:gd name="connsiteY116" fmla="*/ 365306 h 586967"/>
              <a:gd name="connsiteX117" fmla="*/ 59847 w 711200"/>
              <a:gd name="connsiteY117" fmla="*/ 358173 h 586967"/>
              <a:gd name="connsiteX118" fmla="*/ 44960 w 711200"/>
              <a:gd name="connsiteY118" fmla="*/ 22175 h 586967"/>
              <a:gd name="connsiteX119" fmla="*/ 51496 w 711200"/>
              <a:gd name="connsiteY119" fmla="*/ 25399 h 586967"/>
              <a:gd name="connsiteX120" fmla="*/ 51496 w 711200"/>
              <a:gd name="connsiteY120" fmla="*/ 354054 h 586967"/>
              <a:gd name="connsiteX121" fmla="*/ 44960 w 711200"/>
              <a:gd name="connsiteY121" fmla="*/ 350830 h 586967"/>
              <a:gd name="connsiteX122" fmla="*/ 14886 w 711200"/>
              <a:gd name="connsiteY122" fmla="*/ 7342 h 586967"/>
              <a:gd name="connsiteX123" fmla="*/ 21724 w 711200"/>
              <a:gd name="connsiteY123" fmla="*/ 10714 h 586967"/>
              <a:gd name="connsiteX124" fmla="*/ 21724 w 711200"/>
              <a:gd name="connsiteY124" fmla="*/ 339370 h 586967"/>
              <a:gd name="connsiteX125" fmla="*/ 14886 w 711200"/>
              <a:gd name="connsiteY125" fmla="*/ 335997 h 586967"/>
              <a:gd name="connsiteX126" fmla="*/ 0 w 711200"/>
              <a:gd name="connsiteY126" fmla="*/ 0 h 586967"/>
              <a:gd name="connsiteX127" fmla="*/ 6596 w 711200"/>
              <a:gd name="connsiteY127" fmla="*/ 3253 h 586967"/>
              <a:gd name="connsiteX128" fmla="*/ 6596 w 711200"/>
              <a:gd name="connsiteY128" fmla="*/ 331908 h 586967"/>
              <a:gd name="connsiteX129" fmla="*/ 0 w 711200"/>
              <a:gd name="connsiteY129" fmla="*/ 328655 h 58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711200" h="586967">
                <a:moveTo>
                  <a:pt x="704302" y="256421"/>
                </a:moveTo>
                <a:lnTo>
                  <a:pt x="711200" y="258312"/>
                </a:lnTo>
                <a:lnTo>
                  <a:pt x="711200" y="586967"/>
                </a:lnTo>
                <a:lnTo>
                  <a:pt x="704302" y="585076"/>
                </a:lnTo>
                <a:close/>
                <a:moveTo>
                  <a:pt x="689355" y="252326"/>
                </a:moveTo>
                <a:lnTo>
                  <a:pt x="696315" y="254233"/>
                </a:lnTo>
                <a:lnTo>
                  <a:pt x="696315" y="582888"/>
                </a:lnTo>
                <a:lnTo>
                  <a:pt x="689355" y="580981"/>
                </a:lnTo>
                <a:close/>
                <a:moveTo>
                  <a:pt x="666603" y="246091"/>
                </a:moveTo>
                <a:lnTo>
                  <a:pt x="673805" y="248065"/>
                </a:lnTo>
                <a:lnTo>
                  <a:pt x="673805" y="576720"/>
                </a:lnTo>
                <a:lnTo>
                  <a:pt x="666603" y="574746"/>
                </a:lnTo>
                <a:close/>
                <a:moveTo>
                  <a:pt x="636831" y="237933"/>
                </a:moveTo>
                <a:lnTo>
                  <a:pt x="643850" y="239856"/>
                </a:lnTo>
                <a:lnTo>
                  <a:pt x="643850" y="568511"/>
                </a:lnTo>
                <a:lnTo>
                  <a:pt x="636831" y="566588"/>
                </a:lnTo>
                <a:close/>
                <a:moveTo>
                  <a:pt x="607059" y="229272"/>
                </a:moveTo>
                <a:lnTo>
                  <a:pt x="624154" y="234459"/>
                </a:lnTo>
                <a:lnTo>
                  <a:pt x="628783" y="235728"/>
                </a:lnTo>
                <a:lnTo>
                  <a:pt x="628783" y="564383"/>
                </a:lnTo>
                <a:lnTo>
                  <a:pt x="624154" y="563114"/>
                </a:lnTo>
                <a:lnTo>
                  <a:pt x="607059" y="557927"/>
                </a:lnTo>
                <a:close/>
                <a:moveTo>
                  <a:pt x="584730" y="222496"/>
                </a:moveTo>
                <a:lnTo>
                  <a:pt x="591447" y="224534"/>
                </a:lnTo>
                <a:lnTo>
                  <a:pt x="591447" y="553189"/>
                </a:lnTo>
                <a:lnTo>
                  <a:pt x="584730" y="551151"/>
                </a:lnTo>
                <a:close/>
                <a:moveTo>
                  <a:pt x="546910" y="211019"/>
                </a:moveTo>
                <a:lnTo>
                  <a:pt x="568939" y="217704"/>
                </a:lnTo>
                <a:lnTo>
                  <a:pt x="568992" y="546375"/>
                </a:lnTo>
                <a:lnTo>
                  <a:pt x="546910" y="539675"/>
                </a:lnTo>
                <a:close/>
                <a:moveTo>
                  <a:pt x="532085" y="206521"/>
                </a:moveTo>
                <a:lnTo>
                  <a:pt x="538922" y="208596"/>
                </a:lnTo>
                <a:lnTo>
                  <a:pt x="538922" y="537251"/>
                </a:lnTo>
                <a:lnTo>
                  <a:pt x="532085" y="535176"/>
                </a:lnTo>
                <a:close/>
                <a:moveTo>
                  <a:pt x="516956" y="201930"/>
                </a:moveTo>
                <a:lnTo>
                  <a:pt x="524036" y="204078"/>
                </a:lnTo>
                <a:lnTo>
                  <a:pt x="524036" y="532733"/>
                </a:lnTo>
                <a:lnTo>
                  <a:pt x="516956" y="530585"/>
                </a:lnTo>
                <a:close/>
                <a:moveTo>
                  <a:pt x="479560" y="190582"/>
                </a:moveTo>
                <a:lnTo>
                  <a:pt x="486398" y="192657"/>
                </a:lnTo>
                <a:lnTo>
                  <a:pt x="486398" y="521312"/>
                </a:lnTo>
                <a:lnTo>
                  <a:pt x="479560" y="519237"/>
                </a:lnTo>
                <a:close/>
                <a:moveTo>
                  <a:pt x="449485" y="180584"/>
                </a:moveTo>
                <a:lnTo>
                  <a:pt x="464008" y="185492"/>
                </a:lnTo>
                <a:lnTo>
                  <a:pt x="464008" y="457132"/>
                </a:lnTo>
                <a:lnTo>
                  <a:pt x="464008" y="514147"/>
                </a:lnTo>
                <a:lnTo>
                  <a:pt x="449485" y="509239"/>
                </a:lnTo>
                <a:lnTo>
                  <a:pt x="449485" y="247881"/>
                </a:lnTo>
                <a:close/>
                <a:moveTo>
                  <a:pt x="427338" y="173099"/>
                </a:moveTo>
                <a:lnTo>
                  <a:pt x="441497" y="177884"/>
                </a:lnTo>
                <a:lnTo>
                  <a:pt x="441497" y="506539"/>
                </a:lnTo>
                <a:lnTo>
                  <a:pt x="427338" y="501754"/>
                </a:lnTo>
                <a:close/>
                <a:moveTo>
                  <a:pt x="404525" y="165390"/>
                </a:moveTo>
                <a:lnTo>
                  <a:pt x="419048" y="170298"/>
                </a:lnTo>
                <a:lnTo>
                  <a:pt x="419048" y="498953"/>
                </a:lnTo>
                <a:lnTo>
                  <a:pt x="404525" y="494045"/>
                </a:lnTo>
                <a:close/>
                <a:moveTo>
                  <a:pt x="374813" y="155348"/>
                </a:moveTo>
                <a:lnTo>
                  <a:pt x="388973" y="160134"/>
                </a:lnTo>
                <a:lnTo>
                  <a:pt x="388973" y="488789"/>
                </a:lnTo>
                <a:lnTo>
                  <a:pt x="374813" y="484004"/>
                </a:lnTo>
                <a:close/>
                <a:moveTo>
                  <a:pt x="359624" y="150215"/>
                </a:moveTo>
                <a:lnTo>
                  <a:pt x="366583" y="152567"/>
                </a:lnTo>
                <a:lnTo>
                  <a:pt x="366583" y="481222"/>
                </a:lnTo>
                <a:lnTo>
                  <a:pt x="359624" y="478870"/>
                </a:lnTo>
                <a:close/>
                <a:moveTo>
                  <a:pt x="344435" y="145082"/>
                </a:moveTo>
                <a:lnTo>
                  <a:pt x="351576" y="147496"/>
                </a:lnTo>
                <a:lnTo>
                  <a:pt x="351576" y="476151"/>
                </a:lnTo>
                <a:lnTo>
                  <a:pt x="344435" y="473737"/>
                </a:lnTo>
                <a:close/>
                <a:moveTo>
                  <a:pt x="329610" y="139934"/>
                </a:moveTo>
                <a:lnTo>
                  <a:pt x="332966" y="141206"/>
                </a:lnTo>
                <a:lnTo>
                  <a:pt x="336388" y="142363"/>
                </a:lnTo>
                <a:lnTo>
                  <a:pt x="336388" y="471018"/>
                </a:lnTo>
                <a:lnTo>
                  <a:pt x="332966" y="469861"/>
                </a:lnTo>
                <a:lnTo>
                  <a:pt x="329610" y="468589"/>
                </a:lnTo>
                <a:close/>
                <a:moveTo>
                  <a:pt x="299657" y="128576"/>
                </a:moveTo>
                <a:lnTo>
                  <a:pt x="321805" y="136974"/>
                </a:lnTo>
                <a:lnTo>
                  <a:pt x="321805" y="398919"/>
                </a:lnTo>
                <a:lnTo>
                  <a:pt x="321904" y="465666"/>
                </a:lnTo>
                <a:lnTo>
                  <a:pt x="299657" y="457231"/>
                </a:lnTo>
                <a:close/>
                <a:moveTo>
                  <a:pt x="277267" y="120085"/>
                </a:moveTo>
                <a:lnTo>
                  <a:pt x="283863" y="122586"/>
                </a:lnTo>
                <a:lnTo>
                  <a:pt x="283863" y="451241"/>
                </a:lnTo>
                <a:lnTo>
                  <a:pt x="277267" y="448740"/>
                </a:lnTo>
                <a:close/>
                <a:moveTo>
                  <a:pt x="239689" y="105835"/>
                </a:moveTo>
                <a:lnTo>
                  <a:pt x="269038" y="116965"/>
                </a:lnTo>
                <a:lnTo>
                  <a:pt x="269038" y="445620"/>
                </a:lnTo>
                <a:lnTo>
                  <a:pt x="239689" y="434490"/>
                </a:lnTo>
                <a:close/>
                <a:moveTo>
                  <a:pt x="217541" y="97437"/>
                </a:moveTo>
                <a:lnTo>
                  <a:pt x="231702" y="102807"/>
                </a:lnTo>
                <a:lnTo>
                  <a:pt x="231702" y="431462"/>
                </a:lnTo>
                <a:lnTo>
                  <a:pt x="217541" y="426092"/>
                </a:lnTo>
                <a:close/>
                <a:moveTo>
                  <a:pt x="195031" y="88658"/>
                </a:moveTo>
                <a:lnTo>
                  <a:pt x="199833" y="90722"/>
                </a:lnTo>
                <a:lnTo>
                  <a:pt x="201688" y="91425"/>
                </a:lnTo>
                <a:lnTo>
                  <a:pt x="201688" y="420080"/>
                </a:lnTo>
                <a:lnTo>
                  <a:pt x="199833" y="419377"/>
                </a:lnTo>
                <a:lnTo>
                  <a:pt x="195031" y="417314"/>
                </a:lnTo>
                <a:close/>
                <a:moveTo>
                  <a:pt x="164896" y="75710"/>
                </a:moveTo>
                <a:lnTo>
                  <a:pt x="179177" y="81846"/>
                </a:lnTo>
                <a:lnTo>
                  <a:pt x="179177" y="410501"/>
                </a:lnTo>
                <a:lnTo>
                  <a:pt x="164896" y="404365"/>
                </a:lnTo>
                <a:close/>
                <a:moveTo>
                  <a:pt x="134519" y="62657"/>
                </a:moveTo>
                <a:lnTo>
                  <a:pt x="149216" y="68972"/>
                </a:lnTo>
                <a:lnTo>
                  <a:pt x="149163" y="345729"/>
                </a:lnTo>
                <a:lnTo>
                  <a:pt x="149304" y="397665"/>
                </a:lnTo>
                <a:lnTo>
                  <a:pt x="134519" y="391312"/>
                </a:lnTo>
                <a:close/>
                <a:moveTo>
                  <a:pt x="104868" y="49916"/>
                </a:moveTo>
                <a:lnTo>
                  <a:pt x="126840" y="59357"/>
                </a:lnTo>
                <a:lnTo>
                  <a:pt x="126892" y="388035"/>
                </a:lnTo>
                <a:lnTo>
                  <a:pt x="104868" y="378571"/>
                </a:lnTo>
                <a:close/>
                <a:moveTo>
                  <a:pt x="82357" y="40243"/>
                </a:moveTo>
                <a:lnTo>
                  <a:pt x="89256" y="43208"/>
                </a:lnTo>
                <a:lnTo>
                  <a:pt x="89256" y="371863"/>
                </a:lnTo>
                <a:lnTo>
                  <a:pt x="82357" y="368898"/>
                </a:lnTo>
                <a:close/>
                <a:moveTo>
                  <a:pt x="59847" y="29518"/>
                </a:moveTo>
                <a:lnTo>
                  <a:pt x="74309" y="36651"/>
                </a:lnTo>
                <a:lnTo>
                  <a:pt x="74309" y="365306"/>
                </a:lnTo>
                <a:lnTo>
                  <a:pt x="59847" y="358173"/>
                </a:lnTo>
                <a:close/>
                <a:moveTo>
                  <a:pt x="44960" y="22175"/>
                </a:moveTo>
                <a:lnTo>
                  <a:pt x="51496" y="25399"/>
                </a:lnTo>
                <a:lnTo>
                  <a:pt x="51496" y="354054"/>
                </a:lnTo>
                <a:lnTo>
                  <a:pt x="44960" y="350830"/>
                </a:lnTo>
                <a:close/>
                <a:moveTo>
                  <a:pt x="14886" y="7342"/>
                </a:moveTo>
                <a:lnTo>
                  <a:pt x="21724" y="10714"/>
                </a:lnTo>
                <a:lnTo>
                  <a:pt x="21724" y="339370"/>
                </a:lnTo>
                <a:lnTo>
                  <a:pt x="14886" y="335997"/>
                </a:lnTo>
                <a:close/>
                <a:moveTo>
                  <a:pt x="0" y="0"/>
                </a:moveTo>
                <a:lnTo>
                  <a:pt x="6596" y="3253"/>
                </a:lnTo>
                <a:lnTo>
                  <a:pt x="6596" y="331908"/>
                </a:lnTo>
                <a:lnTo>
                  <a:pt x="0" y="32865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5" name="椭圆 44"/>
          <p:cNvSpPr/>
          <p:nvPr userDrawn="1">
            <p:custDataLst>
              <p:tags r:id="rId32"/>
            </p:custDataLst>
          </p:nvPr>
        </p:nvSpPr>
        <p:spPr>
          <a:xfrm>
            <a:off x="6995160" y="1978025"/>
            <a:ext cx="915035" cy="915035"/>
          </a:xfrm>
          <a:prstGeom prst="ellipse">
            <a:avLst/>
          </a:prstGeom>
          <a:gradFill flip="none" rotWithShape="1">
            <a:gsLst>
              <a:gs pos="73000">
                <a:schemeClr val="accent1">
                  <a:lumMod val="40000"/>
                  <a:lumOff val="60000"/>
                  <a:alpha val="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: 形状 35"/>
          <p:cNvSpPr/>
          <p:nvPr userDrawn="1">
            <p:custDataLst>
              <p:tags r:id="rId33"/>
            </p:custDataLst>
          </p:nvPr>
        </p:nvSpPr>
        <p:spPr>
          <a:xfrm flipH="1">
            <a:off x="11355070" y="2430780"/>
            <a:ext cx="217805" cy="94615"/>
          </a:xfrm>
          <a:custGeom>
            <a:avLst/>
            <a:gdLst>
              <a:gd name="connsiteX0" fmla="*/ 837 w 272525"/>
              <a:gd name="connsiteY0" fmla="*/ 197 h 118420"/>
              <a:gd name="connsiteX1" fmla="*/ 12463 w 272525"/>
              <a:gd name="connsiteY1" fmla="*/ 197 h 118420"/>
              <a:gd name="connsiteX2" fmla="*/ 58972 w 272525"/>
              <a:gd name="connsiteY2" fmla="*/ 518 h 118420"/>
              <a:gd name="connsiteX3" fmla="*/ 100029 w 272525"/>
              <a:gd name="connsiteY3" fmla="*/ 15617 h 118420"/>
              <a:gd name="connsiteX4" fmla="*/ 116349 w 272525"/>
              <a:gd name="connsiteY4" fmla="*/ 30161 h 118420"/>
              <a:gd name="connsiteX5" fmla="*/ 135242 w 272525"/>
              <a:gd name="connsiteY5" fmla="*/ 41465 h 118420"/>
              <a:gd name="connsiteX6" fmla="*/ 150388 w 272525"/>
              <a:gd name="connsiteY6" fmla="*/ 38790 h 118420"/>
              <a:gd name="connsiteX7" fmla="*/ 160472 w 272525"/>
              <a:gd name="connsiteY7" fmla="*/ 32195 h 118420"/>
              <a:gd name="connsiteX8" fmla="*/ 181611 w 272525"/>
              <a:gd name="connsiteY8" fmla="*/ 31100 h 118420"/>
              <a:gd name="connsiteX9" fmla="*/ 182213 w 272525"/>
              <a:gd name="connsiteY9" fmla="*/ 32179 h 118420"/>
              <a:gd name="connsiteX10" fmla="*/ 177285 w 272525"/>
              <a:gd name="connsiteY10" fmla="*/ 37225 h 118420"/>
              <a:gd name="connsiteX11" fmla="*/ 169062 w 272525"/>
              <a:gd name="connsiteY11" fmla="*/ 46472 h 118420"/>
              <a:gd name="connsiteX12" fmla="*/ 171613 w 272525"/>
              <a:gd name="connsiteY12" fmla="*/ 51604 h 118420"/>
              <a:gd name="connsiteX13" fmla="*/ 197218 w 272525"/>
              <a:gd name="connsiteY13" fmla="*/ 54468 h 118420"/>
              <a:gd name="connsiteX14" fmla="*/ 237219 w 272525"/>
              <a:gd name="connsiteY14" fmla="*/ 73103 h 118420"/>
              <a:gd name="connsiteX15" fmla="*/ 261706 w 272525"/>
              <a:gd name="connsiteY15" fmla="*/ 97160 h 118420"/>
              <a:gd name="connsiteX16" fmla="*/ 270883 w 272525"/>
              <a:gd name="connsiteY16" fmla="*/ 104404 h 118420"/>
              <a:gd name="connsiteX17" fmla="*/ 272526 w 272525"/>
              <a:gd name="connsiteY17" fmla="*/ 106759 h 118420"/>
              <a:gd name="connsiteX18" fmla="*/ 270030 w 272525"/>
              <a:gd name="connsiteY18" fmla="*/ 108191 h 118420"/>
              <a:gd name="connsiteX19" fmla="*/ 226658 w 272525"/>
              <a:gd name="connsiteY19" fmla="*/ 101963 h 118420"/>
              <a:gd name="connsiteX20" fmla="*/ 221330 w 272525"/>
              <a:gd name="connsiteY20" fmla="*/ 98075 h 118420"/>
              <a:gd name="connsiteX21" fmla="*/ 199253 w 272525"/>
              <a:gd name="connsiteY21" fmla="*/ 89955 h 118420"/>
              <a:gd name="connsiteX22" fmla="*/ 146210 w 272525"/>
              <a:gd name="connsiteY22" fmla="*/ 87068 h 118420"/>
              <a:gd name="connsiteX23" fmla="*/ 142745 w 272525"/>
              <a:gd name="connsiteY23" fmla="*/ 90440 h 118420"/>
              <a:gd name="connsiteX24" fmla="*/ 143863 w 272525"/>
              <a:gd name="connsiteY24" fmla="*/ 107197 h 118420"/>
              <a:gd name="connsiteX25" fmla="*/ 135938 w 272525"/>
              <a:gd name="connsiteY25" fmla="*/ 117907 h 118420"/>
              <a:gd name="connsiteX26" fmla="*/ 95007 w 272525"/>
              <a:gd name="connsiteY26" fmla="*/ 97661 h 118420"/>
              <a:gd name="connsiteX27" fmla="*/ 96587 w 272525"/>
              <a:gd name="connsiteY27" fmla="*/ 91230 h 118420"/>
              <a:gd name="connsiteX28" fmla="*/ 109464 w 272525"/>
              <a:gd name="connsiteY28" fmla="*/ 83172 h 118420"/>
              <a:gd name="connsiteX29" fmla="*/ 109714 w 272525"/>
              <a:gd name="connsiteY29" fmla="*/ 69340 h 118420"/>
              <a:gd name="connsiteX30" fmla="*/ 55217 w 272525"/>
              <a:gd name="connsiteY30" fmla="*/ 29558 h 118420"/>
              <a:gd name="connsiteX31" fmla="*/ 49123 w 272525"/>
              <a:gd name="connsiteY31" fmla="*/ 27493 h 118420"/>
              <a:gd name="connsiteX32" fmla="*/ 11938 w 272525"/>
              <a:gd name="connsiteY32" fmla="*/ 14092 h 118420"/>
              <a:gd name="connsiteX33" fmla="*/ 0 w 272525"/>
              <a:gd name="connsiteY33" fmla="*/ 1496 h 118420"/>
              <a:gd name="connsiteX34" fmla="*/ 837 w 272525"/>
              <a:gd name="connsiteY34" fmla="*/ 197 h 11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2525" h="118420">
                <a:moveTo>
                  <a:pt x="837" y="197"/>
                </a:moveTo>
                <a:cubicBezTo>
                  <a:pt x="4710" y="197"/>
                  <a:pt x="8590" y="197"/>
                  <a:pt x="12463" y="197"/>
                </a:cubicBezTo>
                <a:cubicBezTo>
                  <a:pt x="27968" y="236"/>
                  <a:pt x="43521" y="-444"/>
                  <a:pt x="58972" y="518"/>
                </a:cubicBezTo>
                <a:cubicBezTo>
                  <a:pt x="73915" y="1449"/>
                  <a:pt x="88216" y="5580"/>
                  <a:pt x="100029" y="15617"/>
                </a:cubicBezTo>
                <a:cubicBezTo>
                  <a:pt x="105584" y="20335"/>
                  <a:pt x="110833" y="25404"/>
                  <a:pt x="116349" y="30161"/>
                </a:cubicBezTo>
                <a:cubicBezTo>
                  <a:pt x="121974" y="35011"/>
                  <a:pt x="127818" y="39463"/>
                  <a:pt x="135242" y="41465"/>
                </a:cubicBezTo>
                <a:cubicBezTo>
                  <a:pt x="140844" y="42975"/>
                  <a:pt x="145725" y="42029"/>
                  <a:pt x="150388" y="38790"/>
                </a:cubicBezTo>
                <a:cubicBezTo>
                  <a:pt x="153689" y="36498"/>
                  <a:pt x="156960" y="34119"/>
                  <a:pt x="160472" y="32195"/>
                </a:cubicBezTo>
                <a:cubicBezTo>
                  <a:pt x="167357" y="28424"/>
                  <a:pt x="174523" y="30215"/>
                  <a:pt x="181611" y="31100"/>
                </a:cubicBezTo>
                <a:cubicBezTo>
                  <a:pt x="181814" y="31459"/>
                  <a:pt x="182010" y="31819"/>
                  <a:pt x="182213" y="32179"/>
                </a:cubicBezTo>
                <a:cubicBezTo>
                  <a:pt x="180563" y="33861"/>
                  <a:pt x="178873" y="35496"/>
                  <a:pt x="177285" y="37225"/>
                </a:cubicBezTo>
                <a:cubicBezTo>
                  <a:pt x="174484" y="40261"/>
                  <a:pt x="171425" y="43124"/>
                  <a:pt x="169062" y="46472"/>
                </a:cubicBezTo>
                <a:cubicBezTo>
                  <a:pt x="166833" y="49641"/>
                  <a:pt x="167725" y="51119"/>
                  <a:pt x="171613" y="51604"/>
                </a:cubicBezTo>
                <a:cubicBezTo>
                  <a:pt x="180140" y="52661"/>
                  <a:pt x="188660" y="54092"/>
                  <a:pt x="197218" y="54468"/>
                </a:cubicBezTo>
                <a:cubicBezTo>
                  <a:pt x="213248" y="55164"/>
                  <a:pt x="226141" y="61986"/>
                  <a:pt x="237219" y="73103"/>
                </a:cubicBezTo>
                <a:cubicBezTo>
                  <a:pt x="245293" y="81208"/>
                  <a:pt x="253429" y="89258"/>
                  <a:pt x="261706" y="97160"/>
                </a:cubicBezTo>
                <a:cubicBezTo>
                  <a:pt x="264515" y="99835"/>
                  <a:pt x="267863" y="101940"/>
                  <a:pt x="270883" y="104404"/>
                </a:cubicBezTo>
                <a:cubicBezTo>
                  <a:pt x="271595" y="104983"/>
                  <a:pt x="271986" y="105961"/>
                  <a:pt x="272526" y="106759"/>
                </a:cubicBezTo>
                <a:cubicBezTo>
                  <a:pt x="271697" y="107252"/>
                  <a:pt x="270914" y="108058"/>
                  <a:pt x="270030" y="108191"/>
                </a:cubicBezTo>
                <a:cubicBezTo>
                  <a:pt x="254955" y="110467"/>
                  <a:pt x="240427" y="108676"/>
                  <a:pt x="226658" y="101963"/>
                </a:cubicBezTo>
                <a:cubicBezTo>
                  <a:pt x="224702" y="101009"/>
                  <a:pt x="222770" y="99687"/>
                  <a:pt x="221330" y="98075"/>
                </a:cubicBezTo>
                <a:cubicBezTo>
                  <a:pt x="215376" y="91394"/>
                  <a:pt x="207420" y="90408"/>
                  <a:pt x="199253" y="89955"/>
                </a:cubicBezTo>
                <a:cubicBezTo>
                  <a:pt x="181572" y="88977"/>
                  <a:pt x="163883" y="88085"/>
                  <a:pt x="146210" y="87068"/>
                </a:cubicBezTo>
                <a:cubicBezTo>
                  <a:pt x="143574" y="86919"/>
                  <a:pt x="142596" y="87991"/>
                  <a:pt x="142745" y="90440"/>
                </a:cubicBezTo>
                <a:cubicBezTo>
                  <a:pt x="143089" y="96025"/>
                  <a:pt x="143237" y="101635"/>
                  <a:pt x="143863" y="107197"/>
                </a:cubicBezTo>
                <a:cubicBezTo>
                  <a:pt x="144904" y="116460"/>
                  <a:pt x="145037" y="116444"/>
                  <a:pt x="135938" y="117907"/>
                </a:cubicBezTo>
                <a:cubicBezTo>
                  <a:pt x="119142" y="120606"/>
                  <a:pt x="102900" y="112478"/>
                  <a:pt x="95007" y="97661"/>
                </a:cubicBezTo>
                <a:cubicBezTo>
                  <a:pt x="93442" y="94727"/>
                  <a:pt x="93763" y="92912"/>
                  <a:pt x="96587" y="91230"/>
                </a:cubicBezTo>
                <a:cubicBezTo>
                  <a:pt x="100937" y="88640"/>
                  <a:pt x="105232" y="85949"/>
                  <a:pt x="109464" y="83172"/>
                </a:cubicBezTo>
                <a:cubicBezTo>
                  <a:pt x="118328" y="77351"/>
                  <a:pt x="118132" y="75380"/>
                  <a:pt x="109714" y="69340"/>
                </a:cubicBezTo>
                <a:cubicBezTo>
                  <a:pt x="91439" y="56228"/>
                  <a:pt x="73430" y="42756"/>
                  <a:pt x="55217" y="29558"/>
                </a:cubicBezTo>
                <a:cubicBezTo>
                  <a:pt x="53543" y="28346"/>
                  <a:pt x="51212" y="27657"/>
                  <a:pt x="49123" y="27493"/>
                </a:cubicBezTo>
                <a:cubicBezTo>
                  <a:pt x="35471" y="26421"/>
                  <a:pt x="22625" y="23010"/>
                  <a:pt x="11938" y="14092"/>
                </a:cubicBezTo>
                <a:cubicBezTo>
                  <a:pt x="7518" y="10391"/>
                  <a:pt x="3951" y="5713"/>
                  <a:pt x="0" y="1496"/>
                </a:cubicBezTo>
                <a:cubicBezTo>
                  <a:pt x="282" y="1058"/>
                  <a:pt x="563" y="628"/>
                  <a:pt x="837" y="1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7" name="任意多边形: 形状 36"/>
          <p:cNvSpPr/>
          <p:nvPr userDrawn="1">
            <p:custDataLst>
              <p:tags r:id="rId34"/>
            </p:custDataLst>
          </p:nvPr>
        </p:nvSpPr>
        <p:spPr>
          <a:xfrm>
            <a:off x="9894570" y="2756535"/>
            <a:ext cx="2245360" cy="2148840"/>
          </a:xfrm>
          <a:custGeom>
            <a:avLst/>
            <a:gdLst>
              <a:gd name="connsiteX0" fmla="*/ 149251 w 2333503"/>
              <a:gd name="connsiteY0" fmla="*/ 0 h 2153232"/>
              <a:gd name="connsiteX1" fmla="*/ 0 w 2333503"/>
              <a:gd name="connsiteY1" fmla="*/ 980575 h 2153232"/>
              <a:gd name="connsiteX2" fmla="*/ 1172657 w 2333503"/>
              <a:gd name="connsiteY2" fmla="*/ 2153233 h 2153232"/>
              <a:gd name="connsiteX3" fmla="*/ 2333504 w 2333503"/>
              <a:gd name="connsiteY3" fmla="*/ 569447 h 2153232"/>
              <a:gd name="connsiteX4" fmla="*/ 1515244 w 2333503"/>
              <a:gd name="connsiteY4" fmla="*/ 83991 h 2153232"/>
              <a:gd name="connsiteX5" fmla="*/ 149251 w 2333503"/>
              <a:gd name="connsiteY5" fmla="*/ 0 h 215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3503" h="2153232">
                <a:moveTo>
                  <a:pt x="149251" y="0"/>
                </a:moveTo>
                <a:lnTo>
                  <a:pt x="0" y="980575"/>
                </a:lnTo>
                <a:lnTo>
                  <a:pt x="1172657" y="2153233"/>
                </a:lnTo>
                <a:lnTo>
                  <a:pt x="2333504" y="569447"/>
                </a:lnTo>
                <a:lnTo>
                  <a:pt x="1515244" y="83991"/>
                </a:lnTo>
                <a:lnTo>
                  <a:pt x="149251" y="0"/>
                </a:lnTo>
                <a:close/>
              </a:path>
            </a:pathLst>
          </a:custGeom>
          <a:gradFill flip="none" rotWithShape="1">
            <a:gsLst>
              <a:gs pos="48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 userDrawn="1">
            <p:custDataLst>
              <p:tags r:id="rId35"/>
            </p:custDataLst>
          </p:nvPr>
        </p:nvSpPr>
        <p:spPr>
          <a:xfrm>
            <a:off x="9076055" y="3155315"/>
            <a:ext cx="3115945" cy="3702685"/>
          </a:xfrm>
          <a:custGeom>
            <a:avLst/>
            <a:gdLst>
              <a:gd name="connsiteX0" fmla="*/ 0 w 3116165"/>
              <a:gd name="connsiteY0" fmla="*/ 0 h 3702642"/>
              <a:gd name="connsiteX1" fmla="*/ 1698814 w 3116165"/>
              <a:gd name="connsiteY1" fmla="*/ 427612 h 3702642"/>
              <a:gd name="connsiteX2" fmla="*/ 2942048 w 3116165"/>
              <a:gd name="connsiteY2" fmla="*/ 355122 h 3702642"/>
              <a:gd name="connsiteX3" fmla="*/ 2964720 w 3116165"/>
              <a:gd name="connsiteY3" fmla="*/ 343464 h 3702642"/>
              <a:gd name="connsiteX4" fmla="*/ 2964720 w 3116165"/>
              <a:gd name="connsiteY4" fmla="*/ 187989 h 3702642"/>
              <a:gd name="connsiteX5" fmla="*/ 3096581 w 3116165"/>
              <a:gd name="connsiteY5" fmla="*/ 187989 h 3702642"/>
              <a:gd name="connsiteX6" fmla="*/ 3098499 w 3116165"/>
              <a:gd name="connsiteY6" fmla="*/ 173081 h 3702642"/>
              <a:gd name="connsiteX7" fmla="*/ 3112274 w 3116165"/>
              <a:gd name="connsiteY7" fmla="*/ 168437 h 3702642"/>
              <a:gd name="connsiteX8" fmla="*/ 3112293 w 3116165"/>
              <a:gd name="connsiteY8" fmla="*/ 181373 h 3702642"/>
              <a:gd name="connsiteX9" fmla="*/ 3112286 w 3116165"/>
              <a:gd name="connsiteY9" fmla="*/ 187989 h 3702642"/>
              <a:gd name="connsiteX10" fmla="*/ 3116165 w 3116165"/>
              <a:gd name="connsiteY10" fmla="*/ 187989 h 3702642"/>
              <a:gd name="connsiteX11" fmla="*/ 3116165 w 3116165"/>
              <a:gd name="connsiteY11" fmla="*/ 3014528 h 3702642"/>
              <a:gd name="connsiteX12" fmla="*/ 3105074 w 3116165"/>
              <a:gd name="connsiteY12" fmla="*/ 3014528 h 3702642"/>
              <a:gd name="connsiteX13" fmla="*/ 3105041 w 3116165"/>
              <a:gd name="connsiteY13" fmla="*/ 3026635 h 3702642"/>
              <a:gd name="connsiteX14" fmla="*/ 3103205 w 3116165"/>
              <a:gd name="connsiteY14" fmla="*/ 3702642 h 3702642"/>
              <a:gd name="connsiteX15" fmla="*/ 0 w 3116165"/>
              <a:gd name="connsiteY15" fmla="*/ 3702642 h 370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16165" h="3702642">
                <a:moveTo>
                  <a:pt x="0" y="0"/>
                </a:moveTo>
                <a:cubicBezTo>
                  <a:pt x="0" y="0"/>
                  <a:pt x="618460" y="284718"/>
                  <a:pt x="1698814" y="427612"/>
                </a:cubicBezTo>
                <a:cubicBezTo>
                  <a:pt x="1969218" y="463381"/>
                  <a:pt x="2636738" y="483074"/>
                  <a:pt x="2942048" y="355122"/>
                </a:cubicBezTo>
                <a:lnTo>
                  <a:pt x="2964720" y="343464"/>
                </a:lnTo>
                <a:lnTo>
                  <a:pt x="2964720" y="187989"/>
                </a:lnTo>
                <a:lnTo>
                  <a:pt x="3096581" y="187989"/>
                </a:lnTo>
                <a:lnTo>
                  <a:pt x="3098499" y="173081"/>
                </a:lnTo>
                <a:cubicBezTo>
                  <a:pt x="3097524" y="161650"/>
                  <a:pt x="3110379" y="167068"/>
                  <a:pt x="3112274" y="168437"/>
                </a:cubicBezTo>
                <a:cubicBezTo>
                  <a:pt x="3112290" y="169431"/>
                  <a:pt x="3112296" y="173814"/>
                  <a:pt x="3112293" y="181373"/>
                </a:cubicBezTo>
                <a:lnTo>
                  <a:pt x="3112286" y="187989"/>
                </a:lnTo>
                <a:lnTo>
                  <a:pt x="3116165" y="187989"/>
                </a:lnTo>
                <a:lnTo>
                  <a:pt x="3116165" y="3014528"/>
                </a:lnTo>
                <a:lnTo>
                  <a:pt x="3105074" y="3014528"/>
                </a:lnTo>
                <a:lnTo>
                  <a:pt x="3105041" y="3026635"/>
                </a:lnTo>
                <a:cubicBezTo>
                  <a:pt x="3103963" y="3425596"/>
                  <a:pt x="3103205" y="3702642"/>
                  <a:pt x="3103205" y="3702642"/>
                </a:cubicBezTo>
                <a:lnTo>
                  <a:pt x="0" y="3702642"/>
                </a:lnTo>
                <a:close/>
              </a:path>
            </a:pathLst>
          </a:custGeom>
          <a:gradFill flip="none" rotWithShape="1">
            <a:gsLst>
              <a:gs pos="48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39" name="任意多边形: 形状 38"/>
          <p:cNvSpPr/>
          <p:nvPr userDrawn="1">
            <p:custDataLst>
              <p:tags r:id="rId36"/>
            </p:custDataLst>
          </p:nvPr>
        </p:nvSpPr>
        <p:spPr>
          <a:xfrm>
            <a:off x="9079865" y="2740660"/>
            <a:ext cx="3112135" cy="890905"/>
          </a:xfrm>
          <a:custGeom>
            <a:avLst/>
            <a:gdLst>
              <a:gd name="connsiteX0" fmla="*/ 0 w 3234927"/>
              <a:gd name="connsiteY0" fmla="*/ 413395 h 892760"/>
              <a:gd name="connsiteX1" fmla="*/ 262711 w 3234927"/>
              <a:gd name="connsiteY1" fmla="*/ 346464 h 892760"/>
              <a:gd name="connsiteX2" fmla="*/ 1670282 w 3234927"/>
              <a:gd name="connsiteY2" fmla="*/ 723710 h 892760"/>
              <a:gd name="connsiteX3" fmla="*/ 2950375 w 3234927"/>
              <a:gd name="connsiteY3" fmla="*/ 602972 h 892760"/>
              <a:gd name="connsiteX4" fmla="*/ 2203639 w 3234927"/>
              <a:gd name="connsiteY4" fmla="*/ 193097 h 892760"/>
              <a:gd name="connsiteX5" fmla="*/ 996562 w 3234927"/>
              <a:gd name="connsiteY5" fmla="*/ 16226 h 892760"/>
              <a:gd name="connsiteX6" fmla="*/ 2102587 w 3234927"/>
              <a:gd name="connsiteY6" fmla="*/ 16226 h 892760"/>
              <a:gd name="connsiteX7" fmla="*/ 3234919 w 3234927"/>
              <a:gd name="connsiteY7" fmla="*/ 602912 h 892760"/>
              <a:gd name="connsiteX8" fmla="*/ 1403634 w 3234927"/>
              <a:gd name="connsiteY8" fmla="*/ 827506 h 892760"/>
              <a:gd name="connsiteX9" fmla="*/ 60 w 3234927"/>
              <a:gd name="connsiteY9" fmla="*/ 413335 h 89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4927" h="892760">
                <a:moveTo>
                  <a:pt x="0" y="413395"/>
                </a:moveTo>
                <a:cubicBezTo>
                  <a:pt x="0" y="413395"/>
                  <a:pt x="53986" y="369729"/>
                  <a:pt x="262711" y="346464"/>
                </a:cubicBezTo>
                <a:cubicBezTo>
                  <a:pt x="414409" y="388520"/>
                  <a:pt x="1074469" y="644073"/>
                  <a:pt x="1670282" y="723710"/>
                </a:cubicBezTo>
                <a:cubicBezTo>
                  <a:pt x="2419822" y="844447"/>
                  <a:pt x="2918102" y="694241"/>
                  <a:pt x="2950375" y="602972"/>
                </a:cubicBezTo>
                <a:cubicBezTo>
                  <a:pt x="2979605" y="520472"/>
                  <a:pt x="2902652" y="343303"/>
                  <a:pt x="2203639" y="193097"/>
                </a:cubicBezTo>
                <a:cubicBezTo>
                  <a:pt x="1477961" y="80830"/>
                  <a:pt x="996562" y="16226"/>
                  <a:pt x="996562" y="16226"/>
                </a:cubicBezTo>
                <a:cubicBezTo>
                  <a:pt x="996562" y="16226"/>
                  <a:pt x="1760119" y="-20282"/>
                  <a:pt x="2102587" y="16226"/>
                </a:cubicBezTo>
                <a:cubicBezTo>
                  <a:pt x="2360467" y="60607"/>
                  <a:pt x="3207240" y="246426"/>
                  <a:pt x="3234919" y="602912"/>
                </a:cubicBezTo>
                <a:cubicBezTo>
                  <a:pt x="3238737" y="946812"/>
                  <a:pt x="1969263" y="931361"/>
                  <a:pt x="1403634" y="827506"/>
                </a:cubicBezTo>
                <a:cubicBezTo>
                  <a:pt x="838005" y="723650"/>
                  <a:pt x="84230" y="482235"/>
                  <a:pt x="60" y="413335"/>
                </a:cubicBezTo>
                <a:close/>
              </a:path>
            </a:pathLst>
          </a:custGeom>
          <a:gradFill flip="none" rotWithShape="1">
            <a:gsLst>
              <a:gs pos="55000">
                <a:schemeClr val="accent2">
                  <a:lumMod val="20000"/>
                  <a:lumOff val="80000"/>
                </a:schemeClr>
              </a:gs>
              <a:gs pos="100000">
                <a:srgbClr val="FFFFFF"/>
              </a:gs>
              <a:gs pos="0">
                <a:srgbClr val="FFFFFF"/>
              </a:gs>
            </a:gsLst>
            <a:lin ang="0" scaled="1"/>
            <a:tileRect/>
          </a:gradFill>
          <a:ln w="5960" cap="flat">
            <a:gradFill flip="none" rotWithShape="1">
              <a:gsLst>
                <a:gs pos="57000">
                  <a:schemeClr val="accent1">
                    <a:lumMod val="20000"/>
                    <a:lumOff val="80000"/>
                    <a:alpha val="0"/>
                  </a:schemeClr>
                </a:gs>
                <a:gs pos="99000">
                  <a:schemeClr val="accent1">
                    <a:lumMod val="20000"/>
                    <a:lumOff val="80000"/>
                    <a:alpha val="5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0" name="图形 88"/>
          <p:cNvSpPr/>
          <p:nvPr userDrawn="1">
            <p:custDataLst>
              <p:tags r:id="rId37"/>
            </p:custDataLst>
          </p:nvPr>
        </p:nvSpPr>
        <p:spPr>
          <a:xfrm>
            <a:off x="10553065" y="2740025"/>
            <a:ext cx="1238885" cy="293370"/>
          </a:xfrm>
          <a:custGeom>
            <a:avLst/>
            <a:gdLst>
              <a:gd name="connsiteX0" fmla="*/ 0 w 1169415"/>
              <a:gd name="connsiteY0" fmla="*/ 849 h 274934"/>
              <a:gd name="connsiteX1" fmla="*/ 622222 w 1169415"/>
              <a:gd name="connsiteY1" fmla="*/ 93159 h 274934"/>
              <a:gd name="connsiteX2" fmla="*/ 1169416 w 1169415"/>
              <a:gd name="connsiteY2" fmla="*/ 274934 h 274934"/>
              <a:gd name="connsiteX3" fmla="*/ 625110 w 1169415"/>
              <a:gd name="connsiteY3" fmla="*/ 82119 h 274934"/>
              <a:gd name="connsiteX4" fmla="*/ 106619 w 1169415"/>
              <a:gd name="connsiteY4" fmla="*/ 0 h 274934"/>
              <a:gd name="connsiteX5" fmla="*/ 0 w 1169415"/>
              <a:gd name="connsiteY5" fmla="*/ 849 h 274934"/>
              <a:gd name="connsiteX0-1" fmla="*/ 0 w 1169416"/>
              <a:gd name="connsiteY0-2" fmla="*/ 3092 h 277177"/>
              <a:gd name="connsiteX1-3" fmla="*/ 622222 w 1169416"/>
              <a:gd name="connsiteY1-4" fmla="*/ 95402 h 277177"/>
              <a:gd name="connsiteX2-5" fmla="*/ 1169416 w 1169416"/>
              <a:gd name="connsiteY2-6" fmla="*/ 277177 h 277177"/>
              <a:gd name="connsiteX3-7" fmla="*/ 625110 w 1169416"/>
              <a:gd name="connsiteY3-8" fmla="*/ 84362 h 277177"/>
              <a:gd name="connsiteX4-9" fmla="*/ 150372 w 1169416"/>
              <a:gd name="connsiteY4-10" fmla="*/ 0 h 277177"/>
              <a:gd name="connsiteX5-11" fmla="*/ 0 w 1169416"/>
              <a:gd name="connsiteY5-12" fmla="*/ 3092 h 277177"/>
              <a:gd name="connsiteX0-13" fmla="*/ 0 w 1169416"/>
              <a:gd name="connsiteY0-14" fmla="*/ 3092 h 277177"/>
              <a:gd name="connsiteX1-15" fmla="*/ 622222 w 1169416"/>
              <a:gd name="connsiteY1-16" fmla="*/ 95402 h 277177"/>
              <a:gd name="connsiteX2-17" fmla="*/ 1169416 w 1169416"/>
              <a:gd name="connsiteY2-18" fmla="*/ 277177 h 277177"/>
              <a:gd name="connsiteX3-19" fmla="*/ 639694 w 1169416"/>
              <a:gd name="connsiteY3-20" fmla="*/ 84362 h 277177"/>
              <a:gd name="connsiteX4-21" fmla="*/ 150372 w 1169416"/>
              <a:gd name="connsiteY4-22" fmla="*/ 0 h 277177"/>
              <a:gd name="connsiteX5-23" fmla="*/ 0 w 1169416"/>
              <a:gd name="connsiteY5-24" fmla="*/ 3092 h 2771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169416" h="277177">
                <a:moveTo>
                  <a:pt x="0" y="3092"/>
                </a:moveTo>
                <a:cubicBezTo>
                  <a:pt x="0" y="3092"/>
                  <a:pt x="403506" y="48440"/>
                  <a:pt x="622222" y="95402"/>
                </a:cubicBezTo>
                <a:cubicBezTo>
                  <a:pt x="836735" y="141472"/>
                  <a:pt x="959319" y="170431"/>
                  <a:pt x="1169416" y="277177"/>
                </a:cubicBezTo>
                <a:cubicBezTo>
                  <a:pt x="1048190" y="202828"/>
                  <a:pt x="827583" y="125634"/>
                  <a:pt x="639694" y="84362"/>
                </a:cubicBezTo>
                <a:cubicBezTo>
                  <a:pt x="441486" y="40798"/>
                  <a:pt x="150372" y="0"/>
                  <a:pt x="150372" y="0"/>
                </a:cubicBezTo>
                <a:cubicBezTo>
                  <a:pt x="114832" y="283"/>
                  <a:pt x="35540" y="2809"/>
                  <a:pt x="0" y="3092"/>
                </a:cubicBezTo>
                <a:close/>
              </a:path>
            </a:pathLst>
          </a:custGeom>
          <a:gradFill>
            <a:gsLst>
              <a:gs pos="100000">
                <a:schemeClr val="accent2">
                  <a:lumMod val="40000"/>
                  <a:lumOff val="60000"/>
                  <a:alpha val="80000"/>
                </a:schemeClr>
              </a:gs>
              <a:gs pos="0">
                <a:schemeClr val="accent2">
                  <a:lumMod val="40000"/>
                  <a:lumOff val="60000"/>
                  <a:alpha val="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1" name="任意多边形: 形状 40"/>
          <p:cNvSpPr/>
          <p:nvPr userDrawn="1">
            <p:custDataLst>
              <p:tags r:id="rId38"/>
            </p:custDataLst>
          </p:nvPr>
        </p:nvSpPr>
        <p:spPr>
          <a:xfrm>
            <a:off x="9133840" y="3133725"/>
            <a:ext cx="305435" cy="103505"/>
          </a:xfrm>
          <a:custGeom>
            <a:avLst/>
            <a:gdLst>
              <a:gd name="connsiteX0" fmla="*/ 0 w 305779"/>
              <a:gd name="connsiteY0" fmla="*/ 0 h 104007"/>
              <a:gd name="connsiteX1" fmla="*/ 305780 w 305779"/>
              <a:gd name="connsiteY1" fmla="*/ 104008 h 104007"/>
              <a:gd name="connsiteX2" fmla="*/ 8435 w 305779"/>
              <a:gd name="connsiteY2" fmla="*/ 18929 h 104007"/>
              <a:gd name="connsiteX3" fmla="*/ 0 w 305779"/>
              <a:gd name="connsiteY3" fmla="*/ 0 h 10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779" h="104007">
                <a:moveTo>
                  <a:pt x="0" y="0"/>
                </a:moveTo>
                <a:lnTo>
                  <a:pt x="305780" y="104008"/>
                </a:lnTo>
                <a:lnTo>
                  <a:pt x="8435" y="1892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>
                  <a:lumMod val="20000"/>
                  <a:lumOff val="80000"/>
                  <a:alpha val="0"/>
                </a:schemeClr>
              </a:gs>
              <a:gs pos="45000">
                <a:schemeClr val="accent2">
                  <a:lumMod val="40000"/>
                  <a:lumOff val="60000"/>
                  <a:alpha val="50000"/>
                </a:schemeClr>
              </a:gs>
              <a:gs pos="0">
                <a:schemeClr val="accent2">
                  <a:lumMod val="20000"/>
                  <a:lumOff val="80000"/>
                  <a:alpha val="1600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2" name="任意多边形: 形状 41"/>
          <p:cNvSpPr/>
          <p:nvPr userDrawn="1">
            <p:custDataLst>
              <p:tags r:id="rId39"/>
            </p:custDataLst>
          </p:nvPr>
        </p:nvSpPr>
        <p:spPr>
          <a:xfrm>
            <a:off x="9227820" y="3133725"/>
            <a:ext cx="979805" cy="283210"/>
          </a:xfrm>
          <a:custGeom>
            <a:avLst/>
            <a:gdLst>
              <a:gd name="connsiteX0" fmla="*/ 0 w 981828"/>
              <a:gd name="connsiteY0" fmla="*/ 0 h 283995"/>
              <a:gd name="connsiteX1" fmla="*/ 552117 w 981828"/>
              <a:gd name="connsiteY1" fmla="*/ 169892 h 283995"/>
              <a:gd name="connsiteX2" fmla="*/ 981828 w 981828"/>
              <a:gd name="connsiteY2" fmla="*/ 283995 h 283995"/>
              <a:gd name="connsiteX3" fmla="*/ 569318 w 981828"/>
              <a:gd name="connsiteY3" fmla="*/ 160926 h 283995"/>
              <a:gd name="connsiteX4" fmla="*/ 19061 w 981828"/>
              <a:gd name="connsiteY4" fmla="*/ 0 h 283995"/>
              <a:gd name="connsiteX5" fmla="*/ 0 w 981828"/>
              <a:gd name="connsiteY5" fmla="*/ 0 h 28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1828" h="283995">
                <a:moveTo>
                  <a:pt x="0" y="0"/>
                </a:moveTo>
                <a:lnTo>
                  <a:pt x="552117" y="169892"/>
                </a:lnTo>
                <a:lnTo>
                  <a:pt x="981828" y="283995"/>
                </a:lnTo>
                <a:lnTo>
                  <a:pt x="569318" y="160926"/>
                </a:lnTo>
                <a:lnTo>
                  <a:pt x="1906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20000"/>
                  <a:lumOff val="80000"/>
                </a:schemeClr>
              </a:gs>
              <a:gs pos="70000">
                <a:schemeClr val="accent2">
                  <a:lumMod val="40000"/>
                  <a:lumOff val="60000"/>
                  <a:alpha val="50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3" name="任意多边形: 形状 42"/>
          <p:cNvSpPr/>
          <p:nvPr userDrawn="1">
            <p:custDataLst>
              <p:tags r:id="rId40"/>
            </p:custDataLst>
          </p:nvPr>
        </p:nvSpPr>
        <p:spPr>
          <a:xfrm>
            <a:off x="9571355" y="3046095"/>
            <a:ext cx="255270" cy="210185"/>
          </a:xfrm>
          <a:custGeom>
            <a:avLst/>
            <a:gdLst>
              <a:gd name="connsiteX0" fmla="*/ 142173 w 255149"/>
              <a:gd name="connsiteY0" fmla="*/ 0 h 210444"/>
              <a:gd name="connsiteX1" fmla="*/ 140147 w 255149"/>
              <a:gd name="connsiteY1" fmla="*/ 57501 h 210444"/>
              <a:gd name="connsiteX2" fmla="*/ 255149 w 255149"/>
              <a:gd name="connsiteY2" fmla="*/ 16144 h 210444"/>
              <a:gd name="connsiteX3" fmla="*/ 95240 w 255149"/>
              <a:gd name="connsiteY3" fmla="*/ 203039 h 210444"/>
              <a:gd name="connsiteX4" fmla="*/ 91180 w 255149"/>
              <a:gd name="connsiteY4" fmla="*/ 210444 h 210444"/>
              <a:gd name="connsiteX5" fmla="*/ 0 w 255149"/>
              <a:gd name="connsiteY5" fmla="*/ 186491 h 210444"/>
              <a:gd name="connsiteX6" fmla="*/ 14934 w 255149"/>
              <a:gd name="connsiteY6" fmla="*/ 140924 h 210444"/>
              <a:gd name="connsiteX7" fmla="*/ 142173 w 255149"/>
              <a:gd name="connsiteY7" fmla="*/ 0 h 21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149" h="210444">
                <a:moveTo>
                  <a:pt x="142173" y="0"/>
                </a:moveTo>
                <a:cubicBezTo>
                  <a:pt x="139150" y="3538"/>
                  <a:pt x="138120" y="37337"/>
                  <a:pt x="140147" y="57501"/>
                </a:cubicBezTo>
                <a:cubicBezTo>
                  <a:pt x="184526" y="26242"/>
                  <a:pt x="215303" y="29780"/>
                  <a:pt x="255149" y="16144"/>
                </a:cubicBezTo>
                <a:cubicBezTo>
                  <a:pt x="172419" y="89789"/>
                  <a:pt x="123488" y="155620"/>
                  <a:pt x="95240" y="203039"/>
                </a:cubicBezTo>
                <a:lnTo>
                  <a:pt x="91180" y="210444"/>
                </a:lnTo>
                <a:lnTo>
                  <a:pt x="0" y="186491"/>
                </a:lnTo>
                <a:lnTo>
                  <a:pt x="14934" y="140924"/>
                </a:lnTo>
                <a:cubicBezTo>
                  <a:pt x="55203" y="44293"/>
                  <a:pt x="121333" y="11722"/>
                  <a:pt x="142173" y="0"/>
                </a:cubicBezTo>
                <a:close/>
              </a:path>
            </a:pathLst>
          </a:custGeom>
          <a:gradFill flip="none" rotWithShape="1">
            <a:gsLst>
              <a:gs pos="81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44" name="任意多边形: 形状 43"/>
          <p:cNvSpPr/>
          <p:nvPr userDrawn="1">
            <p:custDataLst>
              <p:tags r:id="rId41"/>
            </p:custDataLst>
          </p:nvPr>
        </p:nvSpPr>
        <p:spPr>
          <a:xfrm rot="1478288">
            <a:off x="8540115" y="3808730"/>
            <a:ext cx="487045" cy="170180"/>
          </a:xfrm>
          <a:custGeom>
            <a:avLst/>
            <a:gdLst>
              <a:gd name="connsiteX0" fmla="*/ 430 w 594346"/>
              <a:gd name="connsiteY0" fmla="*/ 84617 h 207544"/>
              <a:gd name="connsiteX1" fmla="*/ 15842 w 594346"/>
              <a:gd name="connsiteY1" fmla="*/ 79501 h 207544"/>
              <a:gd name="connsiteX2" fmla="*/ 68689 w 594346"/>
              <a:gd name="connsiteY2" fmla="*/ 54513 h 207544"/>
              <a:gd name="connsiteX3" fmla="*/ 126613 w 594346"/>
              <a:gd name="connsiteY3" fmla="*/ 33977 h 207544"/>
              <a:gd name="connsiteX4" fmla="*/ 183340 w 594346"/>
              <a:gd name="connsiteY4" fmla="*/ 34235 h 207544"/>
              <a:gd name="connsiteX5" fmla="*/ 230170 w 594346"/>
              <a:gd name="connsiteY5" fmla="*/ 44734 h 207544"/>
              <a:gd name="connsiteX6" fmla="*/ 261902 w 594346"/>
              <a:gd name="connsiteY6" fmla="*/ 52995 h 207544"/>
              <a:gd name="connsiteX7" fmla="*/ 277705 w 594346"/>
              <a:gd name="connsiteY7" fmla="*/ 55381 h 207544"/>
              <a:gd name="connsiteX8" fmla="*/ 306557 w 594346"/>
              <a:gd name="connsiteY8" fmla="*/ 38139 h 207544"/>
              <a:gd name="connsiteX9" fmla="*/ 314655 w 594346"/>
              <a:gd name="connsiteY9" fmla="*/ 23024 h 207544"/>
              <a:gd name="connsiteX10" fmla="*/ 333877 w 594346"/>
              <a:gd name="connsiteY10" fmla="*/ 8035 h 207544"/>
              <a:gd name="connsiteX11" fmla="*/ 362956 w 594346"/>
              <a:gd name="connsiteY11" fmla="*/ 0 h 207544"/>
              <a:gd name="connsiteX12" fmla="*/ 361970 w 594346"/>
              <a:gd name="connsiteY12" fmla="*/ 4256 h 207544"/>
              <a:gd name="connsiteX13" fmla="*/ 351604 w 594346"/>
              <a:gd name="connsiteY13" fmla="*/ 28673 h 207544"/>
              <a:gd name="connsiteX14" fmla="*/ 349077 w 594346"/>
              <a:gd name="connsiteY14" fmla="*/ 44710 h 207544"/>
              <a:gd name="connsiteX15" fmla="*/ 353325 w 594346"/>
              <a:gd name="connsiteY15" fmla="*/ 47511 h 207544"/>
              <a:gd name="connsiteX16" fmla="*/ 376506 w 594346"/>
              <a:gd name="connsiteY16" fmla="*/ 42183 h 207544"/>
              <a:gd name="connsiteX17" fmla="*/ 420794 w 594346"/>
              <a:gd name="connsiteY17" fmla="*/ 28281 h 207544"/>
              <a:gd name="connsiteX18" fmla="*/ 474180 w 594346"/>
              <a:gd name="connsiteY18" fmla="*/ 27953 h 207544"/>
              <a:gd name="connsiteX19" fmla="*/ 546922 w 594346"/>
              <a:gd name="connsiteY19" fmla="*/ 52589 h 207544"/>
              <a:gd name="connsiteX20" fmla="*/ 591843 w 594346"/>
              <a:gd name="connsiteY20" fmla="*/ 68196 h 207544"/>
              <a:gd name="connsiteX21" fmla="*/ 594347 w 594346"/>
              <a:gd name="connsiteY21" fmla="*/ 70316 h 207544"/>
              <a:gd name="connsiteX22" fmla="*/ 591460 w 594346"/>
              <a:gd name="connsiteY22" fmla="*/ 71380 h 207544"/>
              <a:gd name="connsiteX23" fmla="*/ 543229 w 594346"/>
              <a:gd name="connsiteY23" fmla="*/ 91705 h 207544"/>
              <a:gd name="connsiteX24" fmla="*/ 499395 w 594346"/>
              <a:gd name="connsiteY24" fmla="*/ 93035 h 207544"/>
              <a:gd name="connsiteX25" fmla="*/ 482238 w 594346"/>
              <a:gd name="connsiteY25" fmla="*/ 87887 h 207544"/>
              <a:gd name="connsiteX26" fmla="*/ 463564 w 594346"/>
              <a:gd name="connsiteY26" fmla="*/ 89053 h 207544"/>
              <a:gd name="connsiteX27" fmla="*/ 443497 w 594346"/>
              <a:gd name="connsiteY27" fmla="*/ 97682 h 207544"/>
              <a:gd name="connsiteX28" fmla="*/ 397637 w 594346"/>
              <a:gd name="connsiteY28" fmla="*/ 111710 h 207544"/>
              <a:gd name="connsiteX29" fmla="*/ 340745 w 594346"/>
              <a:gd name="connsiteY29" fmla="*/ 131956 h 207544"/>
              <a:gd name="connsiteX30" fmla="*/ 337585 w 594346"/>
              <a:gd name="connsiteY30" fmla="*/ 137378 h 207544"/>
              <a:gd name="connsiteX31" fmla="*/ 348209 w 594346"/>
              <a:gd name="connsiteY31" fmla="*/ 162710 h 207544"/>
              <a:gd name="connsiteX32" fmla="*/ 358833 w 594346"/>
              <a:gd name="connsiteY32" fmla="*/ 182652 h 207544"/>
              <a:gd name="connsiteX33" fmla="*/ 357120 w 594346"/>
              <a:gd name="connsiteY33" fmla="*/ 189841 h 207544"/>
              <a:gd name="connsiteX34" fmla="*/ 340260 w 594346"/>
              <a:gd name="connsiteY34" fmla="*/ 199409 h 207544"/>
              <a:gd name="connsiteX35" fmla="*/ 324614 w 594346"/>
              <a:gd name="connsiteY35" fmla="*/ 206388 h 207544"/>
              <a:gd name="connsiteX36" fmla="*/ 320898 w 594346"/>
              <a:gd name="connsiteY36" fmla="*/ 207123 h 207544"/>
              <a:gd name="connsiteX37" fmla="*/ 301394 w 594346"/>
              <a:gd name="connsiteY37" fmla="*/ 206927 h 207544"/>
              <a:gd name="connsiteX38" fmla="*/ 270719 w 594346"/>
              <a:gd name="connsiteY38" fmla="*/ 198517 h 207544"/>
              <a:gd name="connsiteX39" fmla="*/ 250480 w 594346"/>
              <a:gd name="connsiteY39" fmla="*/ 185570 h 207544"/>
              <a:gd name="connsiteX40" fmla="*/ 249791 w 594346"/>
              <a:gd name="connsiteY40" fmla="*/ 179194 h 207544"/>
              <a:gd name="connsiteX41" fmla="*/ 262387 w 594346"/>
              <a:gd name="connsiteY41" fmla="*/ 163805 h 207544"/>
              <a:gd name="connsiteX42" fmla="*/ 276273 w 594346"/>
              <a:gd name="connsiteY42" fmla="*/ 140593 h 207544"/>
              <a:gd name="connsiteX43" fmla="*/ 269404 w 594346"/>
              <a:gd name="connsiteY43" fmla="*/ 128459 h 207544"/>
              <a:gd name="connsiteX44" fmla="*/ 226227 w 594346"/>
              <a:gd name="connsiteY44" fmla="*/ 119486 h 207544"/>
              <a:gd name="connsiteX45" fmla="*/ 160488 w 594346"/>
              <a:gd name="connsiteY45" fmla="*/ 105842 h 207544"/>
              <a:gd name="connsiteX46" fmla="*/ 123100 w 594346"/>
              <a:gd name="connsiteY46" fmla="*/ 94764 h 207544"/>
              <a:gd name="connsiteX47" fmla="*/ 118242 w 594346"/>
              <a:gd name="connsiteY47" fmla="*/ 94819 h 207544"/>
              <a:gd name="connsiteX48" fmla="*/ 58871 w 594346"/>
              <a:gd name="connsiteY48" fmla="*/ 105263 h 207544"/>
              <a:gd name="connsiteX49" fmla="*/ 10123 w 594346"/>
              <a:gd name="connsiteY49" fmla="*/ 92879 h 207544"/>
              <a:gd name="connsiteX50" fmla="*/ 0 w 594346"/>
              <a:gd name="connsiteY50" fmla="*/ 86002 h 207544"/>
              <a:gd name="connsiteX51" fmla="*/ 462 w 594346"/>
              <a:gd name="connsiteY51" fmla="*/ 84609 h 20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94346" h="207544">
                <a:moveTo>
                  <a:pt x="430" y="84617"/>
                </a:moveTo>
                <a:cubicBezTo>
                  <a:pt x="5578" y="82943"/>
                  <a:pt x="10953" y="81738"/>
                  <a:pt x="15842" y="79501"/>
                </a:cubicBezTo>
                <a:cubicBezTo>
                  <a:pt x="33554" y="71372"/>
                  <a:pt x="51165" y="63040"/>
                  <a:pt x="68689" y="54513"/>
                </a:cubicBezTo>
                <a:cubicBezTo>
                  <a:pt x="87246" y="45485"/>
                  <a:pt x="106178" y="37599"/>
                  <a:pt x="126613" y="33977"/>
                </a:cubicBezTo>
                <a:cubicBezTo>
                  <a:pt x="145522" y="30628"/>
                  <a:pt x="164501" y="30433"/>
                  <a:pt x="183340" y="34235"/>
                </a:cubicBezTo>
                <a:cubicBezTo>
                  <a:pt x="199018" y="37396"/>
                  <a:pt x="214610" y="41026"/>
                  <a:pt x="230170" y="44734"/>
                </a:cubicBezTo>
                <a:cubicBezTo>
                  <a:pt x="240802" y="47261"/>
                  <a:pt x="251270" y="50461"/>
                  <a:pt x="261902" y="52995"/>
                </a:cubicBezTo>
                <a:cubicBezTo>
                  <a:pt x="267065" y="54224"/>
                  <a:pt x="272416" y="54763"/>
                  <a:pt x="277705" y="55381"/>
                </a:cubicBezTo>
                <a:cubicBezTo>
                  <a:pt x="291685" y="57001"/>
                  <a:pt x="300753" y="50398"/>
                  <a:pt x="306557" y="38139"/>
                </a:cubicBezTo>
                <a:cubicBezTo>
                  <a:pt x="308998" y="32975"/>
                  <a:pt x="311885" y="28023"/>
                  <a:pt x="314655" y="23024"/>
                </a:cubicBezTo>
                <a:cubicBezTo>
                  <a:pt x="318918" y="15310"/>
                  <a:pt x="325662" y="10546"/>
                  <a:pt x="333877" y="8035"/>
                </a:cubicBezTo>
                <a:cubicBezTo>
                  <a:pt x="343280" y="5156"/>
                  <a:pt x="352840" y="2769"/>
                  <a:pt x="362956" y="0"/>
                </a:cubicBezTo>
                <a:cubicBezTo>
                  <a:pt x="362580" y="1674"/>
                  <a:pt x="362486" y="3051"/>
                  <a:pt x="361970" y="4256"/>
                </a:cubicBezTo>
                <a:cubicBezTo>
                  <a:pt x="358504" y="12392"/>
                  <a:pt x="354491" y="20341"/>
                  <a:pt x="351604" y="28673"/>
                </a:cubicBezTo>
                <a:cubicBezTo>
                  <a:pt x="349860" y="33711"/>
                  <a:pt x="349680" y="39320"/>
                  <a:pt x="349077" y="44710"/>
                </a:cubicBezTo>
                <a:cubicBezTo>
                  <a:pt x="348725" y="47879"/>
                  <a:pt x="351182" y="47973"/>
                  <a:pt x="353325" y="47511"/>
                </a:cubicBezTo>
                <a:cubicBezTo>
                  <a:pt x="361078" y="45853"/>
                  <a:pt x="368917" y="44437"/>
                  <a:pt x="376506" y="42183"/>
                </a:cubicBezTo>
                <a:cubicBezTo>
                  <a:pt x="391339" y="37779"/>
                  <a:pt x="405914" y="32498"/>
                  <a:pt x="420794" y="28281"/>
                </a:cubicBezTo>
                <a:cubicBezTo>
                  <a:pt x="438459" y="23274"/>
                  <a:pt x="456335" y="24158"/>
                  <a:pt x="474180" y="27953"/>
                </a:cubicBezTo>
                <a:cubicBezTo>
                  <a:pt x="499410" y="33304"/>
                  <a:pt x="523014" y="43341"/>
                  <a:pt x="546922" y="52589"/>
                </a:cubicBezTo>
                <a:cubicBezTo>
                  <a:pt x="561692" y="58307"/>
                  <a:pt x="576862" y="63017"/>
                  <a:pt x="591843" y="68196"/>
                </a:cubicBezTo>
                <a:cubicBezTo>
                  <a:pt x="592313" y="68360"/>
                  <a:pt x="592719" y="68681"/>
                  <a:pt x="594347" y="70316"/>
                </a:cubicBezTo>
                <a:cubicBezTo>
                  <a:pt x="593377" y="70660"/>
                  <a:pt x="592297" y="70833"/>
                  <a:pt x="591460" y="71380"/>
                </a:cubicBezTo>
                <a:cubicBezTo>
                  <a:pt x="576627" y="81112"/>
                  <a:pt x="560753" y="88239"/>
                  <a:pt x="543229" y="91705"/>
                </a:cubicBezTo>
                <a:cubicBezTo>
                  <a:pt x="528646" y="94592"/>
                  <a:pt x="514040" y="95625"/>
                  <a:pt x="499395" y="93035"/>
                </a:cubicBezTo>
                <a:cubicBezTo>
                  <a:pt x="493551" y="92003"/>
                  <a:pt x="487910" y="89773"/>
                  <a:pt x="482238" y="87887"/>
                </a:cubicBezTo>
                <a:cubicBezTo>
                  <a:pt x="475815" y="85752"/>
                  <a:pt x="469611" y="86550"/>
                  <a:pt x="463564" y="89053"/>
                </a:cubicBezTo>
                <a:cubicBezTo>
                  <a:pt x="456836" y="91846"/>
                  <a:pt x="450382" y="95413"/>
                  <a:pt x="443497" y="97682"/>
                </a:cubicBezTo>
                <a:cubicBezTo>
                  <a:pt x="428312" y="102681"/>
                  <a:pt x="412939" y="107078"/>
                  <a:pt x="397637" y="111710"/>
                </a:cubicBezTo>
                <a:cubicBezTo>
                  <a:pt x="378352" y="117554"/>
                  <a:pt x="359029" y="123272"/>
                  <a:pt x="340745" y="131956"/>
                </a:cubicBezTo>
                <a:cubicBezTo>
                  <a:pt x="338297" y="133122"/>
                  <a:pt x="337295" y="134483"/>
                  <a:pt x="337585" y="137378"/>
                </a:cubicBezTo>
                <a:cubicBezTo>
                  <a:pt x="338547" y="146954"/>
                  <a:pt x="343664" y="154675"/>
                  <a:pt x="348209" y="162710"/>
                </a:cubicBezTo>
                <a:cubicBezTo>
                  <a:pt x="351917" y="169266"/>
                  <a:pt x="355266" y="176017"/>
                  <a:pt x="358833" y="182652"/>
                </a:cubicBezTo>
                <a:cubicBezTo>
                  <a:pt x="360429" y="185624"/>
                  <a:pt x="359631" y="188269"/>
                  <a:pt x="357120" y="189841"/>
                </a:cubicBezTo>
                <a:cubicBezTo>
                  <a:pt x="351651" y="193283"/>
                  <a:pt x="346011" y="196475"/>
                  <a:pt x="340260" y="199409"/>
                </a:cubicBezTo>
                <a:cubicBezTo>
                  <a:pt x="335183" y="201999"/>
                  <a:pt x="329871" y="204150"/>
                  <a:pt x="324614" y="206388"/>
                </a:cubicBezTo>
                <a:cubicBezTo>
                  <a:pt x="323472" y="206873"/>
                  <a:pt x="322142" y="207107"/>
                  <a:pt x="320898" y="207123"/>
                </a:cubicBezTo>
                <a:cubicBezTo>
                  <a:pt x="314381" y="207193"/>
                  <a:pt x="307668" y="208148"/>
                  <a:pt x="301394" y="206927"/>
                </a:cubicBezTo>
                <a:cubicBezTo>
                  <a:pt x="291013" y="204909"/>
                  <a:pt x="280803" y="201787"/>
                  <a:pt x="270719" y="198517"/>
                </a:cubicBezTo>
                <a:cubicBezTo>
                  <a:pt x="262966" y="196006"/>
                  <a:pt x="256449" y="191124"/>
                  <a:pt x="250480" y="185570"/>
                </a:cubicBezTo>
                <a:cubicBezTo>
                  <a:pt x="248289" y="183528"/>
                  <a:pt x="247836" y="181580"/>
                  <a:pt x="249791" y="179194"/>
                </a:cubicBezTo>
                <a:cubicBezTo>
                  <a:pt x="253992" y="174069"/>
                  <a:pt x="258029" y="168796"/>
                  <a:pt x="262387" y="163805"/>
                </a:cubicBezTo>
                <a:cubicBezTo>
                  <a:pt x="268434" y="156881"/>
                  <a:pt x="273965" y="149747"/>
                  <a:pt x="276273" y="140593"/>
                </a:cubicBezTo>
                <a:cubicBezTo>
                  <a:pt x="278652" y="131143"/>
                  <a:pt x="278636" y="130548"/>
                  <a:pt x="269404" y="128459"/>
                </a:cubicBezTo>
                <a:cubicBezTo>
                  <a:pt x="255072" y="125205"/>
                  <a:pt x="240622" y="122443"/>
                  <a:pt x="226227" y="119486"/>
                </a:cubicBezTo>
                <a:cubicBezTo>
                  <a:pt x="204306" y="114987"/>
                  <a:pt x="182284" y="110888"/>
                  <a:pt x="160488" y="105842"/>
                </a:cubicBezTo>
                <a:cubicBezTo>
                  <a:pt x="147845" y="102916"/>
                  <a:pt x="135578" y="98418"/>
                  <a:pt x="123100" y="94764"/>
                </a:cubicBezTo>
                <a:cubicBezTo>
                  <a:pt x="121598" y="94326"/>
                  <a:pt x="119580" y="94177"/>
                  <a:pt x="118242" y="94819"/>
                </a:cubicBezTo>
                <a:cubicBezTo>
                  <a:pt x="99419" y="103925"/>
                  <a:pt x="79407" y="106280"/>
                  <a:pt x="58871" y="105263"/>
                </a:cubicBezTo>
                <a:cubicBezTo>
                  <a:pt x="41831" y="104418"/>
                  <a:pt x="25246" y="101344"/>
                  <a:pt x="10123" y="92879"/>
                </a:cubicBezTo>
                <a:cubicBezTo>
                  <a:pt x="6579" y="90892"/>
                  <a:pt x="3364" y="88310"/>
                  <a:pt x="0" y="86002"/>
                </a:cubicBezTo>
                <a:cubicBezTo>
                  <a:pt x="156" y="85540"/>
                  <a:pt x="305" y="85071"/>
                  <a:pt x="462" y="84609"/>
                </a:cubicBezTo>
                <a:close/>
              </a:path>
            </a:pathLst>
          </a:custGeom>
          <a:solidFill>
            <a:srgbClr val="FFFFFF"/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6" name="任意多边形: 形状 45"/>
          <p:cNvSpPr/>
          <p:nvPr userDrawn="1">
            <p:custDataLst>
              <p:tags r:id="rId42"/>
            </p:custDataLst>
          </p:nvPr>
        </p:nvSpPr>
        <p:spPr>
          <a:xfrm>
            <a:off x="7515225" y="2717800"/>
            <a:ext cx="194310" cy="239395"/>
          </a:xfrm>
          <a:custGeom>
            <a:avLst/>
            <a:gdLst>
              <a:gd name="connsiteX0" fmla="*/ 77662 w 368660"/>
              <a:gd name="connsiteY0" fmla="*/ 230890 h 453645"/>
              <a:gd name="connsiteX1" fmla="*/ 103354 w 368660"/>
              <a:gd name="connsiteY1" fmla="*/ 216010 h 453645"/>
              <a:gd name="connsiteX2" fmla="*/ 154143 w 368660"/>
              <a:gd name="connsiteY2" fmla="*/ 209642 h 453645"/>
              <a:gd name="connsiteX3" fmla="*/ 172465 w 368660"/>
              <a:gd name="connsiteY3" fmla="*/ 201404 h 453645"/>
              <a:gd name="connsiteX4" fmla="*/ 196937 w 368660"/>
              <a:gd name="connsiteY4" fmla="*/ 158407 h 453645"/>
              <a:gd name="connsiteX5" fmla="*/ 220250 w 368660"/>
              <a:gd name="connsiteY5" fmla="*/ 106460 h 453645"/>
              <a:gd name="connsiteX6" fmla="*/ 263576 w 368660"/>
              <a:gd name="connsiteY6" fmla="*/ 57807 h 453645"/>
              <a:gd name="connsiteX7" fmla="*/ 322634 w 368660"/>
              <a:gd name="connsiteY7" fmla="*/ 25144 h 453645"/>
              <a:gd name="connsiteX8" fmla="*/ 365655 w 368660"/>
              <a:gd name="connsiteY8" fmla="*/ 587 h 453645"/>
              <a:gd name="connsiteX9" fmla="*/ 367533 w 368660"/>
              <a:gd name="connsiteY9" fmla="*/ 0 h 453645"/>
              <a:gd name="connsiteX10" fmla="*/ 368604 w 368660"/>
              <a:gd name="connsiteY10" fmla="*/ 6180 h 453645"/>
              <a:gd name="connsiteX11" fmla="*/ 364873 w 368660"/>
              <a:gd name="connsiteY11" fmla="*/ 24401 h 453645"/>
              <a:gd name="connsiteX12" fmla="*/ 336388 w 368660"/>
              <a:gd name="connsiteY12" fmla="*/ 73774 h 453645"/>
              <a:gd name="connsiteX13" fmla="*/ 310078 w 368660"/>
              <a:gd name="connsiteY13" fmla="*/ 95672 h 453645"/>
              <a:gd name="connsiteX14" fmla="*/ 301206 w 368660"/>
              <a:gd name="connsiteY14" fmla="*/ 106280 h 453645"/>
              <a:gd name="connsiteX15" fmla="*/ 277251 w 368660"/>
              <a:gd name="connsiteY15" fmla="*/ 162647 h 453645"/>
              <a:gd name="connsiteX16" fmla="*/ 240427 w 368660"/>
              <a:gd name="connsiteY16" fmla="*/ 241045 h 453645"/>
              <a:gd name="connsiteX17" fmla="*/ 242969 w 368660"/>
              <a:gd name="connsiteY17" fmla="*/ 247085 h 453645"/>
              <a:gd name="connsiteX18" fmla="*/ 264311 w 368660"/>
              <a:gd name="connsiteY18" fmla="*/ 251184 h 453645"/>
              <a:gd name="connsiteX19" fmla="*/ 295527 w 368660"/>
              <a:gd name="connsiteY19" fmla="*/ 250222 h 453645"/>
              <a:gd name="connsiteX20" fmla="*/ 300776 w 368660"/>
              <a:gd name="connsiteY20" fmla="*/ 254845 h 453645"/>
              <a:gd name="connsiteX21" fmla="*/ 274302 w 368660"/>
              <a:gd name="connsiteY21" fmla="*/ 324207 h 453645"/>
              <a:gd name="connsiteX22" fmla="*/ 239668 w 368660"/>
              <a:gd name="connsiteY22" fmla="*/ 340464 h 453645"/>
              <a:gd name="connsiteX23" fmla="*/ 234192 w 368660"/>
              <a:gd name="connsiteY23" fmla="*/ 337147 h 453645"/>
              <a:gd name="connsiteX24" fmla="*/ 223466 w 368660"/>
              <a:gd name="connsiteY24" fmla="*/ 315038 h 453645"/>
              <a:gd name="connsiteX25" fmla="*/ 209188 w 368660"/>
              <a:gd name="connsiteY25" fmla="*/ 293899 h 453645"/>
              <a:gd name="connsiteX26" fmla="*/ 199120 w 368660"/>
              <a:gd name="connsiteY26" fmla="*/ 293626 h 453645"/>
              <a:gd name="connsiteX27" fmla="*/ 141915 w 368660"/>
              <a:gd name="connsiteY27" fmla="*/ 333047 h 453645"/>
              <a:gd name="connsiteX28" fmla="*/ 89061 w 368660"/>
              <a:gd name="connsiteY28" fmla="*/ 369136 h 453645"/>
              <a:gd name="connsiteX29" fmla="*/ 83107 w 368660"/>
              <a:gd name="connsiteY29" fmla="*/ 376991 h 453645"/>
              <a:gd name="connsiteX30" fmla="*/ 45759 w 368660"/>
              <a:gd name="connsiteY30" fmla="*/ 429415 h 453645"/>
              <a:gd name="connsiteX31" fmla="*/ 1878 w 368660"/>
              <a:gd name="connsiteY31" fmla="*/ 453566 h 453645"/>
              <a:gd name="connsiteX32" fmla="*/ 0 w 368660"/>
              <a:gd name="connsiteY32" fmla="*/ 453589 h 453645"/>
              <a:gd name="connsiteX33" fmla="*/ 321 w 368660"/>
              <a:gd name="connsiteY33" fmla="*/ 450992 h 453645"/>
              <a:gd name="connsiteX34" fmla="*/ 18666 w 368660"/>
              <a:gd name="connsiteY34" fmla="*/ 393444 h 453645"/>
              <a:gd name="connsiteX35" fmla="*/ 40251 w 368660"/>
              <a:gd name="connsiteY35" fmla="*/ 327571 h 453645"/>
              <a:gd name="connsiteX36" fmla="*/ 79086 w 368660"/>
              <a:gd name="connsiteY36" fmla="*/ 285982 h 453645"/>
              <a:gd name="connsiteX37" fmla="*/ 122216 w 368660"/>
              <a:gd name="connsiteY37" fmla="*/ 255369 h 453645"/>
              <a:gd name="connsiteX38" fmla="*/ 124782 w 368660"/>
              <a:gd name="connsiteY38" fmla="*/ 252428 h 453645"/>
              <a:gd name="connsiteX39" fmla="*/ 124321 w 368660"/>
              <a:gd name="connsiteY39" fmla="*/ 247695 h 453645"/>
              <a:gd name="connsiteX40" fmla="*/ 107281 w 368660"/>
              <a:gd name="connsiteY40" fmla="*/ 239449 h 453645"/>
              <a:gd name="connsiteX41" fmla="*/ 83530 w 368660"/>
              <a:gd name="connsiteY41" fmla="*/ 233237 h 453645"/>
              <a:gd name="connsiteX42" fmla="*/ 77670 w 368660"/>
              <a:gd name="connsiteY42" fmla="*/ 230890 h 45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68660" h="453645">
                <a:moveTo>
                  <a:pt x="77662" y="230890"/>
                </a:moveTo>
                <a:cubicBezTo>
                  <a:pt x="86041" y="224240"/>
                  <a:pt x="94318" y="219507"/>
                  <a:pt x="103354" y="216010"/>
                </a:cubicBezTo>
                <a:cubicBezTo>
                  <a:pt x="119760" y="209650"/>
                  <a:pt x="136924" y="208617"/>
                  <a:pt x="154143" y="209642"/>
                </a:cubicBezTo>
                <a:cubicBezTo>
                  <a:pt x="162264" y="210127"/>
                  <a:pt x="167584" y="208070"/>
                  <a:pt x="172465" y="201404"/>
                </a:cubicBezTo>
                <a:cubicBezTo>
                  <a:pt x="182307" y="187964"/>
                  <a:pt x="190193" y="173545"/>
                  <a:pt x="196937" y="158407"/>
                </a:cubicBezTo>
                <a:cubicBezTo>
                  <a:pt x="204659" y="141070"/>
                  <a:pt x="212185" y="123632"/>
                  <a:pt x="220250" y="106460"/>
                </a:cubicBezTo>
                <a:cubicBezTo>
                  <a:pt x="229850" y="86025"/>
                  <a:pt x="244769" y="70254"/>
                  <a:pt x="263576" y="57807"/>
                </a:cubicBezTo>
                <a:cubicBezTo>
                  <a:pt x="282422" y="45336"/>
                  <a:pt x="302841" y="35831"/>
                  <a:pt x="322634" y="25144"/>
                </a:cubicBezTo>
                <a:cubicBezTo>
                  <a:pt x="337162" y="17305"/>
                  <a:pt x="351323" y="8786"/>
                  <a:pt x="365655" y="587"/>
                </a:cubicBezTo>
                <a:cubicBezTo>
                  <a:pt x="365976" y="399"/>
                  <a:pt x="366375" y="352"/>
                  <a:pt x="367533" y="0"/>
                </a:cubicBezTo>
                <a:cubicBezTo>
                  <a:pt x="367939" y="2144"/>
                  <a:pt x="368902" y="4264"/>
                  <a:pt x="368604" y="6180"/>
                </a:cubicBezTo>
                <a:cubicBezTo>
                  <a:pt x="367650" y="12306"/>
                  <a:pt x="366836" y="18565"/>
                  <a:pt x="364873" y="24401"/>
                </a:cubicBezTo>
                <a:cubicBezTo>
                  <a:pt x="358700" y="42723"/>
                  <a:pt x="349515" y="59450"/>
                  <a:pt x="336388" y="73774"/>
                </a:cubicBezTo>
                <a:cubicBezTo>
                  <a:pt x="328627" y="82247"/>
                  <a:pt x="319951" y="89726"/>
                  <a:pt x="310078" y="95672"/>
                </a:cubicBezTo>
                <a:cubicBezTo>
                  <a:pt x="305814" y="98238"/>
                  <a:pt x="303147" y="101398"/>
                  <a:pt x="301206" y="106280"/>
                </a:cubicBezTo>
                <a:cubicBezTo>
                  <a:pt x="293665" y="125252"/>
                  <a:pt x="285700" y="144067"/>
                  <a:pt x="277251" y="162647"/>
                </a:cubicBezTo>
                <a:cubicBezTo>
                  <a:pt x="265305" y="188934"/>
                  <a:pt x="252897" y="215009"/>
                  <a:pt x="240427" y="241045"/>
                </a:cubicBezTo>
                <a:cubicBezTo>
                  <a:pt x="238635" y="244777"/>
                  <a:pt x="240051" y="246388"/>
                  <a:pt x="242969" y="247085"/>
                </a:cubicBezTo>
                <a:cubicBezTo>
                  <a:pt x="250026" y="248767"/>
                  <a:pt x="257145" y="250871"/>
                  <a:pt x="264311" y="251184"/>
                </a:cubicBezTo>
                <a:cubicBezTo>
                  <a:pt x="274685" y="251638"/>
                  <a:pt x="285129" y="250793"/>
                  <a:pt x="295527" y="250222"/>
                </a:cubicBezTo>
                <a:cubicBezTo>
                  <a:pt x="299188" y="250018"/>
                  <a:pt x="300338" y="251168"/>
                  <a:pt x="300776" y="254845"/>
                </a:cubicBezTo>
                <a:cubicBezTo>
                  <a:pt x="304117" y="282665"/>
                  <a:pt x="295824" y="306026"/>
                  <a:pt x="274302" y="324207"/>
                </a:cubicBezTo>
                <a:cubicBezTo>
                  <a:pt x="264288" y="332664"/>
                  <a:pt x="252443" y="337640"/>
                  <a:pt x="239668" y="340464"/>
                </a:cubicBezTo>
                <a:cubicBezTo>
                  <a:pt x="236625" y="341137"/>
                  <a:pt x="235224" y="339181"/>
                  <a:pt x="234192" y="337147"/>
                </a:cubicBezTo>
                <a:cubicBezTo>
                  <a:pt x="230491" y="329840"/>
                  <a:pt x="226924" y="322462"/>
                  <a:pt x="223466" y="315038"/>
                </a:cubicBezTo>
                <a:cubicBezTo>
                  <a:pt x="219820" y="307223"/>
                  <a:pt x="216127" y="299446"/>
                  <a:pt x="209188" y="293899"/>
                </a:cubicBezTo>
                <a:cubicBezTo>
                  <a:pt x="205386" y="290864"/>
                  <a:pt x="204166" y="290019"/>
                  <a:pt x="199120" y="293626"/>
                </a:cubicBezTo>
                <a:cubicBezTo>
                  <a:pt x="180281" y="307082"/>
                  <a:pt x="161028" y="319959"/>
                  <a:pt x="141915" y="333047"/>
                </a:cubicBezTo>
                <a:cubicBezTo>
                  <a:pt x="124313" y="345103"/>
                  <a:pt x="106742" y="357190"/>
                  <a:pt x="89061" y="369136"/>
                </a:cubicBezTo>
                <a:cubicBezTo>
                  <a:pt x="86072" y="371155"/>
                  <a:pt x="84296" y="373682"/>
                  <a:pt x="83107" y="376991"/>
                </a:cubicBezTo>
                <a:cubicBezTo>
                  <a:pt x="75581" y="397958"/>
                  <a:pt x="63158" y="415474"/>
                  <a:pt x="45759" y="429415"/>
                </a:cubicBezTo>
                <a:cubicBezTo>
                  <a:pt x="32537" y="440016"/>
                  <a:pt x="17689" y="447667"/>
                  <a:pt x="1878" y="453566"/>
                </a:cubicBezTo>
                <a:cubicBezTo>
                  <a:pt x="1440" y="453730"/>
                  <a:pt x="884" y="453589"/>
                  <a:pt x="0" y="453589"/>
                </a:cubicBezTo>
                <a:cubicBezTo>
                  <a:pt x="110" y="452612"/>
                  <a:pt x="0" y="451704"/>
                  <a:pt x="321" y="450992"/>
                </a:cubicBezTo>
                <a:cubicBezTo>
                  <a:pt x="8676" y="432521"/>
                  <a:pt x="13613" y="412971"/>
                  <a:pt x="18666" y="393444"/>
                </a:cubicBezTo>
                <a:cubicBezTo>
                  <a:pt x="24464" y="371038"/>
                  <a:pt x="29783" y="348483"/>
                  <a:pt x="40251" y="327571"/>
                </a:cubicBezTo>
                <a:cubicBezTo>
                  <a:pt x="49123" y="309836"/>
                  <a:pt x="62109" y="296254"/>
                  <a:pt x="79086" y="285982"/>
                </a:cubicBezTo>
                <a:cubicBezTo>
                  <a:pt x="94177" y="276852"/>
                  <a:pt x="110106" y="268755"/>
                  <a:pt x="122216" y="255369"/>
                </a:cubicBezTo>
                <a:cubicBezTo>
                  <a:pt x="123092" y="254407"/>
                  <a:pt x="123984" y="253453"/>
                  <a:pt x="124782" y="252428"/>
                </a:cubicBezTo>
                <a:cubicBezTo>
                  <a:pt x="126097" y="250738"/>
                  <a:pt x="126050" y="249291"/>
                  <a:pt x="124321" y="247695"/>
                </a:cubicBezTo>
                <a:cubicBezTo>
                  <a:pt x="119455" y="243196"/>
                  <a:pt x="113431" y="241154"/>
                  <a:pt x="107281" y="239449"/>
                </a:cubicBezTo>
                <a:cubicBezTo>
                  <a:pt x="99395" y="237266"/>
                  <a:pt x="91431" y="235357"/>
                  <a:pt x="83530" y="233237"/>
                </a:cubicBezTo>
                <a:cubicBezTo>
                  <a:pt x="81824" y="232783"/>
                  <a:pt x="80228" y="231931"/>
                  <a:pt x="77670" y="2308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7" name="任意多边形: 形状 46"/>
          <p:cNvSpPr/>
          <p:nvPr userDrawn="1">
            <p:custDataLst>
              <p:tags r:id="rId43"/>
            </p:custDataLst>
          </p:nvPr>
        </p:nvSpPr>
        <p:spPr>
          <a:xfrm>
            <a:off x="7019925" y="2415540"/>
            <a:ext cx="217805" cy="94615"/>
          </a:xfrm>
          <a:custGeom>
            <a:avLst/>
            <a:gdLst>
              <a:gd name="connsiteX0" fmla="*/ 837 w 272525"/>
              <a:gd name="connsiteY0" fmla="*/ 197 h 118420"/>
              <a:gd name="connsiteX1" fmla="*/ 12463 w 272525"/>
              <a:gd name="connsiteY1" fmla="*/ 197 h 118420"/>
              <a:gd name="connsiteX2" fmla="*/ 58972 w 272525"/>
              <a:gd name="connsiteY2" fmla="*/ 518 h 118420"/>
              <a:gd name="connsiteX3" fmla="*/ 100029 w 272525"/>
              <a:gd name="connsiteY3" fmla="*/ 15617 h 118420"/>
              <a:gd name="connsiteX4" fmla="*/ 116349 w 272525"/>
              <a:gd name="connsiteY4" fmla="*/ 30161 h 118420"/>
              <a:gd name="connsiteX5" fmla="*/ 135242 w 272525"/>
              <a:gd name="connsiteY5" fmla="*/ 41465 h 118420"/>
              <a:gd name="connsiteX6" fmla="*/ 150388 w 272525"/>
              <a:gd name="connsiteY6" fmla="*/ 38790 h 118420"/>
              <a:gd name="connsiteX7" fmla="*/ 160472 w 272525"/>
              <a:gd name="connsiteY7" fmla="*/ 32195 h 118420"/>
              <a:gd name="connsiteX8" fmla="*/ 181611 w 272525"/>
              <a:gd name="connsiteY8" fmla="*/ 31100 h 118420"/>
              <a:gd name="connsiteX9" fmla="*/ 182213 w 272525"/>
              <a:gd name="connsiteY9" fmla="*/ 32179 h 118420"/>
              <a:gd name="connsiteX10" fmla="*/ 177285 w 272525"/>
              <a:gd name="connsiteY10" fmla="*/ 37225 h 118420"/>
              <a:gd name="connsiteX11" fmla="*/ 169062 w 272525"/>
              <a:gd name="connsiteY11" fmla="*/ 46472 h 118420"/>
              <a:gd name="connsiteX12" fmla="*/ 171613 w 272525"/>
              <a:gd name="connsiteY12" fmla="*/ 51604 h 118420"/>
              <a:gd name="connsiteX13" fmla="*/ 197218 w 272525"/>
              <a:gd name="connsiteY13" fmla="*/ 54468 h 118420"/>
              <a:gd name="connsiteX14" fmla="*/ 237219 w 272525"/>
              <a:gd name="connsiteY14" fmla="*/ 73103 h 118420"/>
              <a:gd name="connsiteX15" fmla="*/ 261706 w 272525"/>
              <a:gd name="connsiteY15" fmla="*/ 97160 h 118420"/>
              <a:gd name="connsiteX16" fmla="*/ 270883 w 272525"/>
              <a:gd name="connsiteY16" fmla="*/ 104404 h 118420"/>
              <a:gd name="connsiteX17" fmla="*/ 272526 w 272525"/>
              <a:gd name="connsiteY17" fmla="*/ 106759 h 118420"/>
              <a:gd name="connsiteX18" fmla="*/ 270030 w 272525"/>
              <a:gd name="connsiteY18" fmla="*/ 108191 h 118420"/>
              <a:gd name="connsiteX19" fmla="*/ 226658 w 272525"/>
              <a:gd name="connsiteY19" fmla="*/ 101963 h 118420"/>
              <a:gd name="connsiteX20" fmla="*/ 221330 w 272525"/>
              <a:gd name="connsiteY20" fmla="*/ 98075 h 118420"/>
              <a:gd name="connsiteX21" fmla="*/ 199253 w 272525"/>
              <a:gd name="connsiteY21" fmla="*/ 89955 h 118420"/>
              <a:gd name="connsiteX22" fmla="*/ 146210 w 272525"/>
              <a:gd name="connsiteY22" fmla="*/ 87068 h 118420"/>
              <a:gd name="connsiteX23" fmla="*/ 142745 w 272525"/>
              <a:gd name="connsiteY23" fmla="*/ 90440 h 118420"/>
              <a:gd name="connsiteX24" fmla="*/ 143863 w 272525"/>
              <a:gd name="connsiteY24" fmla="*/ 107197 h 118420"/>
              <a:gd name="connsiteX25" fmla="*/ 135938 w 272525"/>
              <a:gd name="connsiteY25" fmla="*/ 117907 h 118420"/>
              <a:gd name="connsiteX26" fmla="*/ 95007 w 272525"/>
              <a:gd name="connsiteY26" fmla="*/ 97661 h 118420"/>
              <a:gd name="connsiteX27" fmla="*/ 96587 w 272525"/>
              <a:gd name="connsiteY27" fmla="*/ 91230 h 118420"/>
              <a:gd name="connsiteX28" fmla="*/ 109464 w 272525"/>
              <a:gd name="connsiteY28" fmla="*/ 83172 h 118420"/>
              <a:gd name="connsiteX29" fmla="*/ 109714 w 272525"/>
              <a:gd name="connsiteY29" fmla="*/ 69340 h 118420"/>
              <a:gd name="connsiteX30" fmla="*/ 55217 w 272525"/>
              <a:gd name="connsiteY30" fmla="*/ 29558 h 118420"/>
              <a:gd name="connsiteX31" fmla="*/ 49123 w 272525"/>
              <a:gd name="connsiteY31" fmla="*/ 27493 h 118420"/>
              <a:gd name="connsiteX32" fmla="*/ 11938 w 272525"/>
              <a:gd name="connsiteY32" fmla="*/ 14092 h 118420"/>
              <a:gd name="connsiteX33" fmla="*/ 0 w 272525"/>
              <a:gd name="connsiteY33" fmla="*/ 1496 h 118420"/>
              <a:gd name="connsiteX34" fmla="*/ 837 w 272525"/>
              <a:gd name="connsiteY34" fmla="*/ 197 h 11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2525" h="118420">
                <a:moveTo>
                  <a:pt x="837" y="197"/>
                </a:moveTo>
                <a:cubicBezTo>
                  <a:pt x="4710" y="197"/>
                  <a:pt x="8590" y="197"/>
                  <a:pt x="12463" y="197"/>
                </a:cubicBezTo>
                <a:cubicBezTo>
                  <a:pt x="27968" y="236"/>
                  <a:pt x="43521" y="-444"/>
                  <a:pt x="58972" y="518"/>
                </a:cubicBezTo>
                <a:cubicBezTo>
                  <a:pt x="73915" y="1449"/>
                  <a:pt x="88216" y="5580"/>
                  <a:pt x="100029" y="15617"/>
                </a:cubicBezTo>
                <a:cubicBezTo>
                  <a:pt x="105584" y="20335"/>
                  <a:pt x="110833" y="25404"/>
                  <a:pt x="116349" y="30161"/>
                </a:cubicBezTo>
                <a:cubicBezTo>
                  <a:pt x="121974" y="35011"/>
                  <a:pt x="127818" y="39463"/>
                  <a:pt x="135242" y="41465"/>
                </a:cubicBezTo>
                <a:cubicBezTo>
                  <a:pt x="140844" y="42975"/>
                  <a:pt x="145725" y="42029"/>
                  <a:pt x="150388" y="38790"/>
                </a:cubicBezTo>
                <a:cubicBezTo>
                  <a:pt x="153689" y="36498"/>
                  <a:pt x="156960" y="34119"/>
                  <a:pt x="160472" y="32195"/>
                </a:cubicBezTo>
                <a:cubicBezTo>
                  <a:pt x="167357" y="28424"/>
                  <a:pt x="174523" y="30215"/>
                  <a:pt x="181611" y="31100"/>
                </a:cubicBezTo>
                <a:cubicBezTo>
                  <a:pt x="181814" y="31459"/>
                  <a:pt x="182010" y="31819"/>
                  <a:pt x="182213" y="32179"/>
                </a:cubicBezTo>
                <a:cubicBezTo>
                  <a:pt x="180563" y="33861"/>
                  <a:pt x="178873" y="35496"/>
                  <a:pt x="177285" y="37225"/>
                </a:cubicBezTo>
                <a:cubicBezTo>
                  <a:pt x="174484" y="40261"/>
                  <a:pt x="171425" y="43124"/>
                  <a:pt x="169062" y="46472"/>
                </a:cubicBezTo>
                <a:cubicBezTo>
                  <a:pt x="166833" y="49641"/>
                  <a:pt x="167725" y="51119"/>
                  <a:pt x="171613" y="51604"/>
                </a:cubicBezTo>
                <a:cubicBezTo>
                  <a:pt x="180140" y="52661"/>
                  <a:pt x="188660" y="54092"/>
                  <a:pt x="197218" y="54468"/>
                </a:cubicBezTo>
                <a:cubicBezTo>
                  <a:pt x="213248" y="55164"/>
                  <a:pt x="226141" y="61986"/>
                  <a:pt x="237219" y="73103"/>
                </a:cubicBezTo>
                <a:cubicBezTo>
                  <a:pt x="245293" y="81208"/>
                  <a:pt x="253429" y="89258"/>
                  <a:pt x="261706" y="97160"/>
                </a:cubicBezTo>
                <a:cubicBezTo>
                  <a:pt x="264515" y="99835"/>
                  <a:pt x="267863" y="101940"/>
                  <a:pt x="270883" y="104404"/>
                </a:cubicBezTo>
                <a:cubicBezTo>
                  <a:pt x="271595" y="104983"/>
                  <a:pt x="271986" y="105961"/>
                  <a:pt x="272526" y="106759"/>
                </a:cubicBezTo>
                <a:cubicBezTo>
                  <a:pt x="271697" y="107252"/>
                  <a:pt x="270914" y="108058"/>
                  <a:pt x="270030" y="108191"/>
                </a:cubicBezTo>
                <a:cubicBezTo>
                  <a:pt x="254955" y="110467"/>
                  <a:pt x="240427" y="108676"/>
                  <a:pt x="226658" y="101963"/>
                </a:cubicBezTo>
                <a:cubicBezTo>
                  <a:pt x="224702" y="101009"/>
                  <a:pt x="222770" y="99687"/>
                  <a:pt x="221330" y="98075"/>
                </a:cubicBezTo>
                <a:cubicBezTo>
                  <a:pt x="215376" y="91394"/>
                  <a:pt x="207420" y="90408"/>
                  <a:pt x="199253" y="89955"/>
                </a:cubicBezTo>
                <a:cubicBezTo>
                  <a:pt x="181572" y="88977"/>
                  <a:pt x="163883" y="88085"/>
                  <a:pt x="146210" y="87068"/>
                </a:cubicBezTo>
                <a:cubicBezTo>
                  <a:pt x="143574" y="86919"/>
                  <a:pt x="142596" y="87991"/>
                  <a:pt x="142745" y="90440"/>
                </a:cubicBezTo>
                <a:cubicBezTo>
                  <a:pt x="143089" y="96025"/>
                  <a:pt x="143237" y="101635"/>
                  <a:pt x="143863" y="107197"/>
                </a:cubicBezTo>
                <a:cubicBezTo>
                  <a:pt x="144904" y="116460"/>
                  <a:pt x="145037" y="116444"/>
                  <a:pt x="135938" y="117907"/>
                </a:cubicBezTo>
                <a:cubicBezTo>
                  <a:pt x="119142" y="120606"/>
                  <a:pt x="102900" y="112478"/>
                  <a:pt x="95007" y="97661"/>
                </a:cubicBezTo>
                <a:cubicBezTo>
                  <a:pt x="93442" y="94727"/>
                  <a:pt x="93763" y="92912"/>
                  <a:pt x="96587" y="91230"/>
                </a:cubicBezTo>
                <a:cubicBezTo>
                  <a:pt x="100937" y="88640"/>
                  <a:pt x="105232" y="85949"/>
                  <a:pt x="109464" y="83172"/>
                </a:cubicBezTo>
                <a:cubicBezTo>
                  <a:pt x="118328" y="77351"/>
                  <a:pt x="118132" y="75380"/>
                  <a:pt x="109714" y="69340"/>
                </a:cubicBezTo>
                <a:cubicBezTo>
                  <a:pt x="91439" y="56228"/>
                  <a:pt x="73430" y="42756"/>
                  <a:pt x="55217" y="29558"/>
                </a:cubicBezTo>
                <a:cubicBezTo>
                  <a:pt x="53543" y="28346"/>
                  <a:pt x="51212" y="27657"/>
                  <a:pt x="49123" y="27493"/>
                </a:cubicBezTo>
                <a:cubicBezTo>
                  <a:pt x="35471" y="26421"/>
                  <a:pt x="22625" y="23010"/>
                  <a:pt x="11938" y="14092"/>
                </a:cubicBezTo>
                <a:cubicBezTo>
                  <a:pt x="7518" y="10391"/>
                  <a:pt x="3951" y="5713"/>
                  <a:pt x="0" y="1496"/>
                </a:cubicBezTo>
                <a:cubicBezTo>
                  <a:pt x="282" y="1058"/>
                  <a:pt x="563" y="628"/>
                  <a:pt x="837" y="197"/>
                </a:cubicBezTo>
                <a:close/>
              </a:path>
            </a:pathLst>
          </a:custGeom>
          <a:solidFill>
            <a:srgbClr val="FFFFFF">
              <a:alpha val="3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9" name="任意多边形: 形状 48"/>
          <p:cNvSpPr/>
          <p:nvPr userDrawn="1">
            <p:custDataLst>
              <p:tags r:id="rId44"/>
            </p:custDataLst>
          </p:nvPr>
        </p:nvSpPr>
        <p:spPr>
          <a:xfrm>
            <a:off x="6891655" y="4819015"/>
            <a:ext cx="4407535" cy="2038985"/>
          </a:xfrm>
          <a:custGeom>
            <a:avLst/>
            <a:gdLst>
              <a:gd name="connsiteX0" fmla="*/ 4581346 w 4581345"/>
              <a:gd name="connsiteY0" fmla="*/ 2042934 h 2042934"/>
              <a:gd name="connsiteX1" fmla="*/ 0 w 4581345"/>
              <a:gd name="connsiteY1" fmla="*/ 2042934 h 2042934"/>
              <a:gd name="connsiteX2" fmla="*/ 0 w 4581345"/>
              <a:gd name="connsiteY2" fmla="*/ 144300 h 2042934"/>
              <a:gd name="connsiteX3" fmla="*/ 1788395 w 4581345"/>
              <a:gd name="connsiteY3" fmla="*/ 0 h 2042934"/>
              <a:gd name="connsiteX4" fmla="*/ 4581346 w 4581345"/>
              <a:gd name="connsiteY4" fmla="*/ 361855 h 2042934"/>
              <a:gd name="connsiteX5" fmla="*/ 4581346 w 4581345"/>
              <a:gd name="connsiteY5" fmla="*/ 2042934 h 204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1345" h="2042934">
                <a:moveTo>
                  <a:pt x="4581346" y="2042934"/>
                </a:moveTo>
                <a:lnTo>
                  <a:pt x="0" y="2042934"/>
                </a:lnTo>
                <a:lnTo>
                  <a:pt x="0" y="144300"/>
                </a:lnTo>
                <a:lnTo>
                  <a:pt x="1788395" y="0"/>
                </a:lnTo>
                <a:lnTo>
                  <a:pt x="4581346" y="361855"/>
                </a:lnTo>
                <a:lnTo>
                  <a:pt x="4581346" y="2042934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0" name="任意多边形: 形状 49"/>
          <p:cNvSpPr/>
          <p:nvPr userDrawn="1">
            <p:custDataLst>
              <p:tags r:id="rId45"/>
            </p:custDataLst>
          </p:nvPr>
        </p:nvSpPr>
        <p:spPr>
          <a:xfrm>
            <a:off x="6486525" y="5274310"/>
            <a:ext cx="1764665" cy="1583690"/>
          </a:xfrm>
          <a:custGeom>
            <a:avLst/>
            <a:gdLst>
              <a:gd name="connsiteX0" fmla="*/ 1834030 w 1834029"/>
              <a:gd name="connsiteY0" fmla="*/ 1587007 h 1587006"/>
              <a:gd name="connsiteX1" fmla="*/ 0 w 1834029"/>
              <a:gd name="connsiteY1" fmla="*/ 1587007 h 1587006"/>
              <a:gd name="connsiteX2" fmla="*/ 0 w 1834029"/>
              <a:gd name="connsiteY2" fmla="*/ 0 h 1587006"/>
              <a:gd name="connsiteX3" fmla="*/ 763558 w 1834029"/>
              <a:gd name="connsiteY3" fmla="*/ 649382 h 1587006"/>
              <a:gd name="connsiteX4" fmla="*/ 1834030 w 1834029"/>
              <a:gd name="connsiteY4" fmla="*/ 971269 h 1587006"/>
              <a:gd name="connsiteX5" fmla="*/ 1834030 w 1834029"/>
              <a:gd name="connsiteY5" fmla="*/ 1587007 h 158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4029" h="1587006">
                <a:moveTo>
                  <a:pt x="1834030" y="1587007"/>
                </a:moveTo>
                <a:lnTo>
                  <a:pt x="0" y="1587007"/>
                </a:lnTo>
                <a:lnTo>
                  <a:pt x="0" y="0"/>
                </a:lnTo>
                <a:cubicBezTo>
                  <a:pt x="0" y="0"/>
                  <a:pt x="0" y="310673"/>
                  <a:pt x="763558" y="649382"/>
                </a:cubicBezTo>
                <a:cubicBezTo>
                  <a:pt x="1325011" y="928259"/>
                  <a:pt x="1646898" y="958146"/>
                  <a:pt x="1834030" y="971269"/>
                </a:cubicBezTo>
                <a:lnTo>
                  <a:pt x="1834030" y="1587007"/>
                </a:lnTo>
                <a:close/>
              </a:path>
            </a:pathLst>
          </a:custGeom>
          <a:gradFill flip="none" rotWithShape="1">
            <a:gsLst>
              <a:gs pos="4200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1" name="任意多边形: 形状 50"/>
          <p:cNvSpPr/>
          <p:nvPr userDrawn="1">
            <p:custDataLst>
              <p:tags r:id="rId46"/>
            </p:custDataLst>
          </p:nvPr>
        </p:nvSpPr>
        <p:spPr>
          <a:xfrm>
            <a:off x="8250555" y="6022340"/>
            <a:ext cx="269875" cy="835660"/>
          </a:xfrm>
          <a:custGeom>
            <a:avLst/>
            <a:gdLst>
              <a:gd name="connsiteX0" fmla="*/ 280727 w 280726"/>
              <a:gd name="connsiteY0" fmla="*/ 837110 h 837109"/>
              <a:gd name="connsiteX1" fmla="*/ 0 w 280726"/>
              <a:gd name="connsiteY1" fmla="*/ 837110 h 837109"/>
              <a:gd name="connsiteX2" fmla="*/ 0 w 280726"/>
              <a:gd name="connsiteY2" fmla="*/ 222685 h 837109"/>
              <a:gd name="connsiteX3" fmla="*/ 280727 w 280726"/>
              <a:gd name="connsiteY3" fmla="*/ 0 h 837109"/>
              <a:gd name="connsiteX4" fmla="*/ 280727 w 280726"/>
              <a:gd name="connsiteY4" fmla="*/ 837110 h 83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726" h="837109">
                <a:moveTo>
                  <a:pt x="280727" y="837110"/>
                </a:moveTo>
                <a:lnTo>
                  <a:pt x="0" y="837110"/>
                </a:lnTo>
                <a:lnTo>
                  <a:pt x="0" y="222685"/>
                </a:lnTo>
                <a:lnTo>
                  <a:pt x="280727" y="0"/>
                </a:lnTo>
                <a:lnTo>
                  <a:pt x="280727" y="837110"/>
                </a:lnTo>
                <a:close/>
              </a:path>
            </a:pathLst>
          </a:custGeom>
          <a:solidFill>
            <a:schemeClr val="accent1"/>
          </a:soli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2" name="任意多边形: 形状 51"/>
          <p:cNvSpPr/>
          <p:nvPr userDrawn="1">
            <p:custDataLst>
              <p:tags r:id="rId47"/>
            </p:custDataLst>
          </p:nvPr>
        </p:nvSpPr>
        <p:spPr>
          <a:xfrm>
            <a:off x="11291570" y="4686935"/>
            <a:ext cx="900430" cy="2171065"/>
          </a:xfrm>
          <a:custGeom>
            <a:avLst/>
            <a:gdLst>
              <a:gd name="connsiteX0" fmla="*/ 935954 w 935954"/>
              <a:gd name="connsiteY0" fmla="*/ 2174887 h 2174886"/>
              <a:gd name="connsiteX1" fmla="*/ 0 w 935954"/>
              <a:gd name="connsiteY1" fmla="*/ 2174887 h 2174886"/>
              <a:gd name="connsiteX2" fmla="*/ 0 w 935954"/>
              <a:gd name="connsiteY2" fmla="*/ 538965 h 2174886"/>
              <a:gd name="connsiteX3" fmla="*/ 567061 w 935954"/>
              <a:gd name="connsiteY3" fmla="*/ 405998 h 2174886"/>
              <a:gd name="connsiteX4" fmla="*/ 935954 w 935954"/>
              <a:gd name="connsiteY4" fmla="*/ 0 h 2174886"/>
              <a:gd name="connsiteX5" fmla="*/ 935954 w 935954"/>
              <a:gd name="connsiteY5" fmla="*/ 2174887 h 217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954" h="2174886">
                <a:moveTo>
                  <a:pt x="935954" y="2174887"/>
                </a:moveTo>
                <a:lnTo>
                  <a:pt x="0" y="2174887"/>
                </a:lnTo>
                <a:lnTo>
                  <a:pt x="0" y="538965"/>
                </a:lnTo>
                <a:cubicBezTo>
                  <a:pt x="0" y="538965"/>
                  <a:pt x="214035" y="544512"/>
                  <a:pt x="567061" y="405998"/>
                </a:cubicBezTo>
                <a:cubicBezTo>
                  <a:pt x="920147" y="267484"/>
                  <a:pt x="935954" y="0"/>
                  <a:pt x="935954" y="0"/>
                </a:cubicBezTo>
                <a:lnTo>
                  <a:pt x="935954" y="2174887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28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53" name="直接连接符 52"/>
          <p:cNvCxnSpPr/>
          <p:nvPr userDrawn="1">
            <p:custDataLst>
              <p:tags r:id="rId48"/>
            </p:custDataLst>
          </p:nvPr>
        </p:nvCxnSpPr>
        <p:spPr>
          <a:xfrm>
            <a:off x="11403965" y="5061585"/>
            <a:ext cx="0" cy="179641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2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 userDrawn="1">
            <p:custDataLst>
              <p:tags r:id="rId49"/>
            </p:custDataLst>
          </p:nvPr>
        </p:nvCxnSpPr>
        <p:spPr>
          <a:xfrm>
            <a:off x="11569700" y="5061585"/>
            <a:ext cx="0" cy="179641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2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 userDrawn="1">
            <p:custDataLst>
              <p:tags r:id="rId50"/>
            </p:custDataLst>
          </p:nvPr>
        </p:nvCxnSpPr>
        <p:spPr>
          <a:xfrm>
            <a:off x="11708765" y="5061585"/>
            <a:ext cx="0" cy="179641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 userDrawn="1">
            <p:custDataLst>
              <p:tags r:id="rId51"/>
            </p:custDataLst>
          </p:nvPr>
        </p:nvCxnSpPr>
        <p:spPr>
          <a:xfrm>
            <a:off x="11847195" y="4973955"/>
            <a:ext cx="0" cy="188404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 userDrawn="1">
            <p:custDataLst>
              <p:tags r:id="rId52"/>
            </p:custDataLst>
          </p:nvPr>
        </p:nvCxnSpPr>
        <p:spPr>
          <a:xfrm>
            <a:off x="11985625" y="4973955"/>
            <a:ext cx="0" cy="188404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 userDrawn="1">
            <p:custDataLst>
              <p:tags r:id="rId53"/>
            </p:custDataLst>
          </p:nvPr>
        </p:nvCxnSpPr>
        <p:spPr>
          <a:xfrm>
            <a:off x="12124690" y="4871085"/>
            <a:ext cx="0" cy="1986915"/>
          </a:xfrm>
          <a:prstGeom prst="line">
            <a:avLst/>
          </a:prstGeom>
          <a:ln w="12700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 userDrawn="1">
            <p:custDataLst>
              <p:tags r:id="rId54"/>
            </p:custDataLst>
          </p:nvPr>
        </p:nvCxnSpPr>
        <p:spPr>
          <a:xfrm>
            <a:off x="11482705" y="5061585"/>
            <a:ext cx="0" cy="179641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 userDrawn="1">
            <p:custDataLst>
              <p:tags r:id="rId55"/>
            </p:custDataLst>
          </p:nvPr>
        </p:nvCxnSpPr>
        <p:spPr>
          <a:xfrm>
            <a:off x="12068175" y="5287010"/>
            <a:ext cx="0" cy="1570990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 userDrawn="1">
            <p:custDataLst>
              <p:tags r:id="rId56"/>
            </p:custDataLst>
          </p:nvPr>
        </p:nvCxnSpPr>
        <p:spPr>
          <a:xfrm>
            <a:off x="11915775" y="5142230"/>
            <a:ext cx="0" cy="141033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任意多边形: 形状 61"/>
          <p:cNvSpPr/>
          <p:nvPr userDrawn="1">
            <p:custDataLst>
              <p:tags r:id="rId57"/>
            </p:custDataLst>
          </p:nvPr>
        </p:nvSpPr>
        <p:spPr>
          <a:xfrm>
            <a:off x="6482715" y="4676775"/>
            <a:ext cx="5706745" cy="1579245"/>
          </a:xfrm>
          <a:custGeom>
            <a:avLst/>
            <a:gdLst>
              <a:gd name="connsiteX0" fmla="*/ 1835200 w 5931539"/>
              <a:gd name="connsiteY0" fmla="*/ 1581459 h 1582432"/>
              <a:gd name="connsiteX1" fmla="*/ 2127559 w 5931539"/>
              <a:gd name="connsiteY1" fmla="*/ 1349528 h 1582432"/>
              <a:gd name="connsiteX2" fmla="*/ 1050108 w 5931539"/>
              <a:gd name="connsiteY2" fmla="*/ 988211 h 1582432"/>
              <a:gd name="connsiteX3" fmla="*/ 569126 w 5931539"/>
              <a:gd name="connsiteY3" fmla="*/ 542782 h 1582432"/>
              <a:gd name="connsiteX4" fmla="*/ 1450617 w 5931539"/>
              <a:gd name="connsiteY4" fmla="*/ 270108 h 1582432"/>
              <a:gd name="connsiteX5" fmla="*/ 2507966 w 5931539"/>
              <a:gd name="connsiteY5" fmla="*/ 306974 h 1582432"/>
              <a:gd name="connsiteX6" fmla="*/ 4631133 w 5931539"/>
              <a:gd name="connsiteY6" fmla="*/ 580184 h 1582432"/>
              <a:gd name="connsiteX7" fmla="*/ 5593037 w 5931539"/>
              <a:gd name="connsiteY7" fmla="*/ 426697 h 1582432"/>
              <a:gd name="connsiteX8" fmla="*/ 5929897 w 5931539"/>
              <a:gd name="connsiteY8" fmla="*/ 0 h 1582432"/>
              <a:gd name="connsiteX9" fmla="*/ 3272418 w 5931539"/>
              <a:gd name="connsiteY9" fmla="*/ 157185 h 1582432"/>
              <a:gd name="connsiteX10" fmla="*/ 1382255 w 5931539"/>
              <a:gd name="connsiteY10" fmla="*/ 52375 h 1582432"/>
              <a:gd name="connsiteX11" fmla="*/ 1170 w 5931539"/>
              <a:gd name="connsiteY11" fmla="*/ 542782 h 1582432"/>
              <a:gd name="connsiteX12" fmla="*/ 784294 w 5931539"/>
              <a:gd name="connsiteY12" fmla="*/ 1269176 h 1582432"/>
              <a:gd name="connsiteX13" fmla="*/ 1835200 w 5931539"/>
              <a:gd name="connsiteY13" fmla="*/ 1581399 h 158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31539" h="1582432">
                <a:moveTo>
                  <a:pt x="1835200" y="1581459"/>
                </a:moveTo>
                <a:lnTo>
                  <a:pt x="2127559" y="1349528"/>
                </a:lnTo>
                <a:cubicBezTo>
                  <a:pt x="2127559" y="1349528"/>
                  <a:pt x="1559723" y="1210477"/>
                  <a:pt x="1050108" y="988211"/>
                </a:cubicBezTo>
                <a:cubicBezTo>
                  <a:pt x="965997" y="951047"/>
                  <a:pt x="497781" y="753715"/>
                  <a:pt x="569126" y="542782"/>
                </a:cubicBezTo>
                <a:cubicBezTo>
                  <a:pt x="645780" y="316220"/>
                  <a:pt x="1450617" y="270108"/>
                  <a:pt x="1450617" y="270108"/>
                </a:cubicBezTo>
                <a:cubicBezTo>
                  <a:pt x="1450617" y="270108"/>
                  <a:pt x="2040167" y="243980"/>
                  <a:pt x="2507966" y="306974"/>
                </a:cubicBezTo>
                <a:cubicBezTo>
                  <a:pt x="2873996" y="354100"/>
                  <a:pt x="4058525" y="550239"/>
                  <a:pt x="4631133" y="580184"/>
                </a:cubicBezTo>
                <a:cubicBezTo>
                  <a:pt x="5203742" y="610130"/>
                  <a:pt x="5593037" y="426697"/>
                  <a:pt x="5593037" y="426697"/>
                </a:cubicBezTo>
                <a:cubicBezTo>
                  <a:pt x="5593037" y="426697"/>
                  <a:pt x="5958948" y="254539"/>
                  <a:pt x="5929897" y="0"/>
                </a:cubicBezTo>
                <a:cubicBezTo>
                  <a:pt x="5872153" y="360960"/>
                  <a:pt x="4939957" y="390369"/>
                  <a:pt x="3272418" y="157185"/>
                </a:cubicBezTo>
                <a:cubicBezTo>
                  <a:pt x="3028438" y="112326"/>
                  <a:pt x="1897060" y="6621"/>
                  <a:pt x="1382255" y="52375"/>
                </a:cubicBezTo>
                <a:cubicBezTo>
                  <a:pt x="867450" y="98129"/>
                  <a:pt x="58020" y="217614"/>
                  <a:pt x="1170" y="542782"/>
                </a:cubicBezTo>
                <a:cubicBezTo>
                  <a:pt x="-33786" y="938877"/>
                  <a:pt x="725536" y="1226882"/>
                  <a:pt x="784294" y="1269176"/>
                </a:cubicBezTo>
                <a:cubicBezTo>
                  <a:pt x="1536697" y="1617072"/>
                  <a:pt x="1835200" y="1581399"/>
                  <a:pt x="1835200" y="1581399"/>
                </a:cubicBezTo>
                <a:close/>
              </a:path>
            </a:pathLst>
          </a:custGeom>
          <a:gradFill flip="none" rotWithShape="1">
            <a:gsLst>
              <a:gs pos="32000">
                <a:schemeClr val="accent1">
                  <a:lumMod val="20000"/>
                  <a:lumOff val="80000"/>
                </a:schemeClr>
              </a:gs>
              <a:gs pos="100000">
                <a:srgbClr val="FFFFFF"/>
              </a:gs>
              <a:gs pos="59000">
                <a:schemeClr val="accent1">
                  <a:lumMod val="20000"/>
                  <a:lumOff val="80000"/>
                </a:schemeClr>
              </a:gs>
              <a:gs pos="0">
                <a:srgbClr val="FFFFFF"/>
              </a:gs>
            </a:gsLst>
            <a:lin ang="10800000" scaled="1"/>
            <a:tileRect/>
          </a:gradFill>
          <a:ln w="5960" cap="flat">
            <a:gradFill flip="none" rotWithShape="1">
              <a:gsLst>
                <a:gs pos="57000">
                  <a:schemeClr val="accent1">
                    <a:lumMod val="20000"/>
                    <a:lumOff val="80000"/>
                    <a:alpha val="0"/>
                  </a:schemeClr>
                </a:gs>
                <a:gs pos="99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63" name="任意多边形: 形状 62"/>
          <p:cNvSpPr/>
          <p:nvPr userDrawn="1">
            <p:custDataLst>
              <p:tags r:id="rId58"/>
            </p:custDataLst>
          </p:nvPr>
        </p:nvSpPr>
        <p:spPr>
          <a:xfrm>
            <a:off x="6657975" y="4798695"/>
            <a:ext cx="2843530" cy="330835"/>
          </a:xfrm>
          <a:custGeom>
            <a:avLst/>
            <a:gdLst>
              <a:gd name="connsiteX0" fmla="*/ 0 w 2539760"/>
              <a:gd name="connsiteY0" fmla="*/ 198120 h 198119"/>
              <a:gd name="connsiteX1" fmla="*/ 480531 w 2539760"/>
              <a:gd name="connsiteY1" fmla="*/ 53778 h 198119"/>
              <a:gd name="connsiteX2" fmla="*/ 2539761 w 2539760"/>
              <a:gd name="connsiteY2" fmla="*/ 118781 h 198119"/>
              <a:gd name="connsiteX3" fmla="*/ 0 w 2539760"/>
              <a:gd name="connsiteY3" fmla="*/ 198120 h 198119"/>
              <a:gd name="connsiteX0-1" fmla="*/ 0 w 2733153"/>
              <a:gd name="connsiteY0-2" fmla="*/ 293755 h 293755"/>
              <a:gd name="connsiteX1-3" fmla="*/ 673923 w 2733153"/>
              <a:gd name="connsiteY1-4" fmla="*/ 53778 h 293755"/>
              <a:gd name="connsiteX2-5" fmla="*/ 2733153 w 2733153"/>
              <a:gd name="connsiteY2-6" fmla="*/ 118781 h 293755"/>
              <a:gd name="connsiteX3-7" fmla="*/ 0 w 2733153"/>
              <a:gd name="connsiteY3-8" fmla="*/ 293755 h 293755"/>
              <a:gd name="connsiteX0-9" fmla="*/ 0 w 2733153"/>
              <a:gd name="connsiteY0-10" fmla="*/ 293755 h 293755"/>
              <a:gd name="connsiteX1-11" fmla="*/ 673923 w 2733153"/>
              <a:gd name="connsiteY1-12" fmla="*/ 53778 h 293755"/>
              <a:gd name="connsiteX2-13" fmla="*/ 2733153 w 2733153"/>
              <a:gd name="connsiteY2-14" fmla="*/ 118781 h 293755"/>
              <a:gd name="connsiteX3-15" fmla="*/ 0 w 2733153"/>
              <a:gd name="connsiteY3-16" fmla="*/ 293755 h 293755"/>
              <a:gd name="connsiteX0-17" fmla="*/ 0 w 2733153"/>
              <a:gd name="connsiteY0-18" fmla="*/ 285110 h 285110"/>
              <a:gd name="connsiteX1-19" fmla="*/ 620140 w 2733153"/>
              <a:gd name="connsiteY1-20" fmla="*/ 61072 h 285110"/>
              <a:gd name="connsiteX2-21" fmla="*/ 2733153 w 2733153"/>
              <a:gd name="connsiteY2-22" fmla="*/ 110136 h 285110"/>
              <a:gd name="connsiteX3-23" fmla="*/ 0 w 2733153"/>
              <a:gd name="connsiteY3-24" fmla="*/ 285110 h 285110"/>
              <a:gd name="connsiteX0-25" fmla="*/ 0 w 2733153"/>
              <a:gd name="connsiteY0-26" fmla="*/ 290880 h 290880"/>
              <a:gd name="connsiteX1-27" fmla="*/ 620140 w 2733153"/>
              <a:gd name="connsiteY1-28" fmla="*/ 66842 h 290880"/>
              <a:gd name="connsiteX2-29" fmla="*/ 2733153 w 2733153"/>
              <a:gd name="connsiteY2-30" fmla="*/ 115906 h 290880"/>
              <a:gd name="connsiteX3-31" fmla="*/ 0 w 2733153"/>
              <a:gd name="connsiteY3-32" fmla="*/ 290880 h 290880"/>
              <a:gd name="connsiteX0-33" fmla="*/ 0 w 2733153"/>
              <a:gd name="connsiteY0-34" fmla="*/ 295090 h 295090"/>
              <a:gd name="connsiteX1-35" fmla="*/ 620140 w 2733153"/>
              <a:gd name="connsiteY1-36" fmla="*/ 71052 h 295090"/>
              <a:gd name="connsiteX2-37" fmla="*/ 2733153 w 2733153"/>
              <a:gd name="connsiteY2-38" fmla="*/ 120116 h 295090"/>
              <a:gd name="connsiteX3-39" fmla="*/ 0 w 2733153"/>
              <a:gd name="connsiteY3-40" fmla="*/ 295090 h 2950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733153" h="295090">
                <a:moveTo>
                  <a:pt x="0" y="295090"/>
                </a:moveTo>
                <a:cubicBezTo>
                  <a:pt x="0" y="295090"/>
                  <a:pt x="257177" y="134719"/>
                  <a:pt x="620140" y="71052"/>
                </a:cubicBezTo>
                <a:cubicBezTo>
                  <a:pt x="1061094" y="-24163"/>
                  <a:pt x="1990149" y="-38351"/>
                  <a:pt x="2733153" y="120116"/>
                </a:cubicBezTo>
                <a:cubicBezTo>
                  <a:pt x="2304343" y="31922"/>
                  <a:pt x="778518" y="-135761"/>
                  <a:pt x="0" y="2950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60000">
                <a:schemeClr val="accent1">
                  <a:lumMod val="20000"/>
                  <a:lumOff val="80000"/>
                  <a:alpha val="50000"/>
                </a:schemeClr>
              </a:gs>
            </a:gsLst>
            <a:lin ang="10800000" scaled="1"/>
            <a:tileRect/>
          </a:gradFill>
          <a:ln w="702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4" name="任意多边形: 形状 63"/>
          <p:cNvSpPr/>
          <p:nvPr userDrawn="1">
            <p:custDataLst>
              <p:tags r:id="rId59"/>
            </p:custDataLst>
          </p:nvPr>
        </p:nvSpPr>
        <p:spPr>
          <a:xfrm>
            <a:off x="9773920" y="4665980"/>
            <a:ext cx="2415540" cy="389890"/>
          </a:xfrm>
          <a:custGeom>
            <a:avLst/>
            <a:gdLst>
              <a:gd name="connsiteX0" fmla="*/ 0 w 2463443"/>
              <a:gd name="connsiteY0" fmla="*/ 288825 h 402305"/>
              <a:gd name="connsiteX1" fmla="*/ 2012849 w 2463443"/>
              <a:gd name="connsiteY1" fmla="*/ 365985 h 402305"/>
              <a:gd name="connsiteX2" fmla="*/ 2463443 w 2463443"/>
              <a:gd name="connsiteY2" fmla="*/ 0 h 402305"/>
              <a:gd name="connsiteX3" fmla="*/ 1998724 w 2463443"/>
              <a:gd name="connsiteY3" fmla="*/ 342795 h 402305"/>
              <a:gd name="connsiteX4" fmla="*/ 903368 w 2463443"/>
              <a:gd name="connsiteY4" fmla="*/ 372028 h 402305"/>
              <a:gd name="connsiteX5" fmla="*/ 0 w 2463443"/>
              <a:gd name="connsiteY5" fmla="*/ 288825 h 402305"/>
              <a:gd name="connsiteX0-1" fmla="*/ 0 w 2463443"/>
              <a:gd name="connsiteY0-2" fmla="*/ 288825 h 409516"/>
              <a:gd name="connsiteX1-3" fmla="*/ 2012849 w 2463443"/>
              <a:gd name="connsiteY1-4" fmla="*/ 365985 h 409516"/>
              <a:gd name="connsiteX2-5" fmla="*/ 2463443 w 2463443"/>
              <a:gd name="connsiteY2-6" fmla="*/ 0 h 409516"/>
              <a:gd name="connsiteX3-7" fmla="*/ 1998724 w 2463443"/>
              <a:gd name="connsiteY3-8" fmla="*/ 342795 h 409516"/>
              <a:gd name="connsiteX4-9" fmla="*/ 903368 w 2463443"/>
              <a:gd name="connsiteY4-10" fmla="*/ 372028 h 409516"/>
              <a:gd name="connsiteX5-11" fmla="*/ 0 w 2463443"/>
              <a:gd name="connsiteY5-12" fmla="*/ 288825 h 4095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463443" h="409516">
                <a:moveTo>
                  <a:pt x="0" y="288825"/>
                </a:moveTo>
                <a:cubicBezTo>
                  <a:pt x="0" y="288825"/>
                  <a:pt x="1287755" y="497592"/>
                  <a:pt x="2012849" y="365985"/>
                </a:cubicBezTo>
                <a:cubicBezTo>
                  <a:pt x="2247633" y="313631"/>
                  <a:pt x="2387618" y="244201"/>
                  <a:pt x="2463443" y="0"/>
                </a:cubicBezTo>
                <a:cubicBezTo>
                  <a:pt x="2362320" y="260715"/>
                  <a:pt x="2170051" y="305409"/>
                  <a:pt x="1998724" y="342795"/>
                </a:cubicBezTo>
                <a:cubicBezTo>
                  <a:pt x="1765626" y="393673"/>
                  <a:pt x="1093810" y="378002"/>
                  <a:pt x="903368" y="372028"/>
                </a:cubicBezTo>
                <a:cubicBezTo>
                  <a:pt x="712926" y="366055"/>
                  <a:pt x="0" y="288825"/>
                  <a:pt x="0" y="288825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40000"/>
                  <a:lumOff val="60000"/>
                  <a:alpha val="40000"/>
                </a:schemeClr>
              </a:gs>
              <a:gs pos="26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1"/>
            <a:tileRect/>
          </a:gradFill>
          <a:ln w="702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5" name="图形 8"/>
          <p:cNvSpPr/>
          <p:nvPr userDrawn="1">
            <p:custDataLst>
              <p:tags r:id="rId60"/>
            </p:custDataLst>
          </p:nvPr>
        </p:nvSpPr>
        <p:spPr>
          <a:xfrm>
            <a:off x="11163935" y="5100320"/>
            <a:ext cx="715010" cy="84455"/>
          </a:xfrm>
          <a:custGeom>
            <a:avLst/>
            <a:gdLst>
              <a:gd name="connsiteX0" fmla="*/ 0 w 685052"/>
              <a:gd name="connsiteY0" fmla="*/ 66337 h 84234"/>
              <a:gd name="connsiteX1" fmla="*/ 521477 w 685052"/>
              <a:gd name="connsiteY1" fmla="*/ 66337 h 84234"/>
              <a:gd name="connsiteX2" fmla="*/ 685053 w 685052"/>
              <a:gd name="connsiteY2" fmla="*/ 0 h 84234"/>
              <a:gd name="connsiteX3" fmla="*/ 0 w 685052"/>
              <a:gd name="connsiteY3" fmla="*/ 66337 h 84234"/>
              <a:gd name="connsiteX0-1" fmla="*/ 0 w 685053"/>
              <a:gd name="connsiteY0-2" fmla="*/ 66337 h 84234"/>
              <a:gd name="connsiteX1-3" fmla="*/ 521477 w 685053"/>
              <a:gd name="connsiteY1-4" fmla="*/ 66337 h 84234"/>
              <a:gd name="connsiteX2-5" fmla="*/ 685053 w 685053"/>
              <a:gd name="connsiteY2-6" fmla="*/ 0 h 84234"/>
              <a:gd name="connsiteX3-7" fmla="*/ 0 w 685053"/>
              <a:gd name="connsiteY3-8" fmla="*/ 66337 h 84234"/>
              <a:gd name="connsiteX0-9" fmla="*/ 0 w 704103"/>
              <a:gd name="connsiteY0-10" fmla="*/ 65146 h 83043"/>
              <a:gd name="connsiteX1-11" fmla="*/ 521477 w 704103"/>
              <a:gd name="connsiteY1-12" fmla="*/ 65146 h 83043"/>
              <a:gd name="connsiteX2-13" fmla="*/ 704103 w 704103"/>
              <a:gd name="connsiteY2-14" fmla="*/ 0 h 83043"/>
              <a:gd name="connsiteX3-15" fmla="*/ 0 w 704103"/>
              <a:gd name="connsiteY3-16" fmla="*/ 65146 h 83043"/>
              <a:gd name="connsiteX0-17" fmla="*/ 0 w 704103"/>
              <a:gd name="connsiteY0-18" fmla="*/ 65146 h 83043"/>
              <a:gd name="connsiteX1-19" fmla="*/ 521477 w 704103"/>
              <a:gd name="connsiteY1-20" fmla="*/ 65146 h 83043"/>
              <a:gd name="connsiteX2-21" fmla="*/ 704103 w 704103"/>
              <a:gd name="connsiteY2-22" fmla="*/ 0 h 83043"/>
              <a:gd name="connsiteX3-23" fmla="*/ 0 w 704103"/>
              <a:gd name="connsiteY3-24" fmla="*/ 65146 h 83043"/>
              <a:gd name="connsiteX0-25" fmla="*/ 0 w 714818"/>
              <a:gd name="connsiteY0-26" fmla="*/ 66336 h 84233"/>
              <a:gd name="connsiteX1-27" fmla="*/ 521477 w 714818"/>
              <a:gd name="connsiteY1-28" fmla="*/ 66336 h 84233"/>
              <a:gd name="connsiteX2-29" fmla="*/ 714818 w 714818"/>
              <a:gd name="connsiteY2-30" fmla="*/ 0 h 84233"/>
              <a:gd name="connsiteX3-31" fmla="*/ 0 w 714818"/>
              <a:gd name="connsiteY3-32" fmla="*/ 66336 h 842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714818" h="84233">
                <a:moveTo>
                  <a:pt x="0" y="66336"/>
                </a:moveTo>
                <a:cubicBezTo>
                  <a:pt x="0" y="66336"/>
                  <a:pt x="369764" y="106606"/>
                  <a:pt x="521477" y="66336"/>
                </a:cubicBezTo>
                <a:cubicBezTo>
                  <a:pt x="620868" y="49980"/>
                  <a:pt x="714818" y="0"/>
                  <a:pt x="714818" y="0"/>
                </a:cubicBezTo>
                <a:cubicBezTo>
                  <a:pt x="714818" y="0"/>
                  <a:pt x="521477" y="66336"/>
                  <a:pt x="0" y="66336"/>
                </a:cubicBezTo>
                <a:close/>
              </a:path>
            </a:pathLst>
          </a:custGeom>
          <a:gradFill flip="none" rotWithShape="1">
            <a:gsLst>
              <a:gs pos="92000">
                <a:schemeClr val="accent1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  <a:alpha val="38000"/>
                </a:schemeClr>
              </a:gs>
            </a:gsLst>
            <a:lin ang="0" scaled="1"/>
            <a:tileRect/>
          </a:gradFill>
          <a:ln w="702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66" name="任意多边形: 形状 65"/>
          <p:cNvSpPr/>
          <p:nvPr userDrawn="1">
            <p:custDataLst>
              <p:tags r:id="rId61"/>
            </p:custDataLst>
          </p:nvPr>
        </p:nvSpPr>
        <p:spPr>
          <a:xfrm>
            <a:off x="6592570" y="4733290"/>
            <a:ext cx="4537075" cy="1470025"/>
          </a:xfrm>
          <a:custGeom>
            <a:avLst/>
            <a:gdLst>
              <a:gd name="connsiteX0" fmla="*/ 1350223 w 4953055"/>
              <a:gd name="connsiteY0" fmla="*/ 1452563 h 1452563"/>
              <a:gd name="connsiteX1" fmla="*/ 55 w 4953055"/>
              <a:gd name="connsiteY1" fmla="*/ 604838 h 1452563"/>
              <a:gd name="connsiteX2" fmla="*/ 1393086 w 4953055"/>
              <a:gd name="connsiteY2" fmla="*/ 195263 h 1452563"/>
              <a:gd name="connsiteX3" fmla="*/ 3624317 w 4953055"/>
              <a:gd name="connsiteY3" fmla="*/ 414338 h 1452563"/>
              <a:gd name="connsiteX4" fmla="*/ 4619680 w 4953055"/>
              <a:gd name="connsiteY4" fmla="*/ 376238 h 1452563"/>
              <a:gd name="connsiteX5" fmla="*/ 4953055 w 4953055"/>
              <a:gd name="connsiteY5" fmla="*/ 0 h 1452563"/>
              <a:gd name="connsiteX0-1" fmla="*/ 1350762 w 4953594"/>
              <a:gd name="connsiteY0-2" fmla="*/ 1452563 h 1452563"/>
              <a:gd name="connsiteX1-3" fmla="*/ 594 w 4953594"/>
              <a:gd name="connsiteY1-4" fmla="*/ 604838 h 1452563"/>
              <a:gd name="connsiteX2-5" fmla="*/ 1393625 w 4953594"/>
              <a:gd name="connsiteY2-6" fmla="*/ 195263 h 1452563"/>
              <a:gd name="connsiteX3-7" fmla="*/ 3624856 w 4953594"/>
              <a:gd name="connsiteY3-8" fmla="*/ 414338 h 1452563"/>
              <a:gd name="connsiteX4-9" fmla="*/ 4620219 w 4953594"/>
              <a:gd name="connsiteY4-10" fmla="*/ 376238 h 1452563"/>
              <a:gd name="connsiteX5-11" fmla="*/ 4953594 w 4953594"/>
              <a:gd name="connsiteY5-12" fmla="*/ 0 h 1452563"/>
              <a:gd name="connsiteX0-13" fmla="*/ 1350940 w 4953772"/>
              <a:gd name="connsiteY0-14" fmla="*/ 1452563 h 1452563"/>
              <a:gd name="connsiteX1-15" fmla="*/ 772 w 4953772"/>
              <a:gd name="connsiteY1-16" fmla="*/ 604838 h 1452563"/>
              <a:gd name="connsiteX2-17" fmla="*/ 1393803 w 4953772"/>
              <a:gd name="connsiteY2-18" fmla="*/ 195263 h 1452563"/>
              <a:gd name="connsiteX3-19" fmla="*/ 3625034 w 4953772"/>
              <a:gd name="connsiteY3-20" fmla="*/ 414338 h 1452563"/>
              <a:gd name="connsiteX4-21" fmla="*/ 4620397 w 4953772"/>
              <a:gd name="connsiteY4-22" fmla="*/ 376238 h 1452563"/>
              <a:gd name="connsiteX5-23" fmla="*/ 4953772 w 4953772"/>
              <a:gd name="connsiteY5-24" fmla="*/ 0 h 1452563"/>
              <a:gd name="connsiteX0-25" fmla="*/ 1356872 w 4959704"/>
              <a:gd name="connsiteY0-26" fmla="*/ 1452563 h 1452563"/>
              <a:gd name="connsiteX1-27" fmla="*/ 6704 w 4959704"/>
              <a:gd name="connsiteY1-28" fmla="*/ 604838 h 1452563"/>
              <a:gd name="connsiteX2-29" fmla="*/ 1399735 w 4959704"/>
              <a:gd name="connsiteY2-30" fmla="*/ 195263 h 1452563"/>
              <a:gd name="connsiteX3-31" fmla="*/ 3630966 w 4959704"/>
              <a:gd name="connsiteY3-32" fmla="*/ 414338 h 1452563"/>
              <a:gd name="connsiteX4-33" fmla="*/ 4626329 w 4959704"/>
              <a:gd name="connsiteY4-34" fmla="*/ 376238 h 1452563"/>
              <a:gd name="connsiteX5-35" fmla="*/ 4959704 w 4959704"/>
              <a:gd name="connsiteY5-36" fmla="*/ 0 h 1452563"/>
              <a:gd name="connsiteX0-37" fmla="*/ 1356872 w 4626329"/>
              <a:gd name="connsiteY0-38" fmla="*/ 1260416 h 1260416"/>
              <a:gd name="connsiteX1-39" fmla="*/ 6704 w 4626329"/>
              <a:gd name="connsiteY1-40" fmla="*/ 412691 h 1260416"/>
              <a:gd name="connsiteX2-41" fmla="*/ 1399735 w 4626329"/>
              <a:gd name="connsiteY2-42" fmla="*/ 3116 h 1260416"/>
              <a:gd name="connsiteX3-43" fmla="*/ 3630966 w 4626329"/>
              <a:gd name="connsiteY3-44" fmla="*/ 222191 h 1260416"/>
              <a:gd name="connsiteX4-45" fmla="*/ 4626329 w 4626329"/>
              <a:gd name="connsiteY4-46" fmla="*/ 184091 h 1260416"/>
              <a:gd name="connsiteX0-47" fmla="*/ 1356872 w 4626329"/>
              <a:gd name="connsiteY0-48" fmla="*/ 1259270 h 1259270"/>
              <a:gd name="connsiteX1-49" fmla="*/ 6704 w 4626329"/>
              <a:gd name="connsiteY1-50" fmla="*/ 411545 h 1259270"/>
              <a:gd name="connsiteX2-51" fmla="*/ 1399735 w 4626329"/>
              <a:gd name="connsiteY2-52" fmla="*/ 1970 h 1259270"/>
              <a:gd name="connsiteX3-53" fmla="*/ 3630966 w 4626329"/>
              <a:gd name="connsiteY3-54" fmla="*/ 221045 h 1259270"/>
              <a:gd name="connsiteX4-55" fmla="*/ 4626329 w 4626329"/>
              <a:gd name="connsiteY4-56" fmla="*/ 182945 h 1259270"/>
              <a:gd name="connsiteX0-57" fmla="*/ 1350836 w 4620293"/>
              <a:gd name="connsiteY0-58" fmla="*/ 1240366 h 1240366"/>
              <a:gd name="connsiteX1-59" fmla="*/ 668 w 4620293"/>
              <a:gd name="connsiteY1-60" fmla="*/ 392641 h 1240366"/>
              <a:gd name="connsiteX2-61" fmla="*/ 1207961 w 4620293"/>
              <a:gd name="connsiteY2-62" fmla="*/ 2116 h 1240366"/>
              <a:gd name="connsiteX3-63" fmla="*/ 3624930 w 4620293"/>
              <a:gd name="connsiteY3-64" fmla="*/ 202141 h 1240366"/>
              <a:gd name="connsiteX4-65" fmla="*/ 4620293 w 4620293"/>
              <a:gd name="connsiteY4-66" fmla="*/ 164041 h 1240366"/>
              <a:gd name="connsiteX0-67" fmla="*/ 1354466 w 4623923"/>
              <a:gd name="connsiteY0-68" fmla="*/ 1240366 h 1240366"/>
              <a:gd name="connsiteX1-69" fmla="*/ 4298 w 4623923"/>
              <a:gd name="connsiteY1-70" fmla="*/ 392641 h 1240366"/>
              <a:gd name="connsiteX2-71" fmla="*/ 1211591 w 4623923"/>
              <a:gd name="connsiteY2-72" fmla="*/ 2116 h 1240366"/>
              <a:gd name="connsiteX3-73" fmla="*/ 3628560 w 4623923"/>
              <a:gd name="connsiteY3-74" fmla="*/ 202141 h 1240366"/>
              <a:gd name="connsiteX4-75" fmla="*/ 4623923 w 4623923"/>
              <a:gd name="connsiteY4-76" fmla="*/ 164041 h 1240366"/>
              <a:gd name="connsiteX0-77" fmla="*/ 1354466 w 4623923"/>
              <a:gd name="connsiteY0-78" fmla="*/ 1240366 h 1240366"/>
              <a:gd name="connsiteX1-79" fmla="*/ 4298 w 4623923"/>
              <a:gd name="connsiteY1-80" fmla="*/ 392641 h 1240366"/>
              <a:gd name="connsiteX2-81" fmla="*/ 1211591 w 4623923"/>
              <a:gd name="connsiteY2-82" fmla="*/ 2116 h 1240366"/>
              <a:gd name="connsiteX3-83" fmla="*/ 3628560 w 4623923"/>
              <a:gd name="connsiteY3-84" fmla="*/ 202141 h 1240366"/>
              <a:gd name="connsiteX4-85" fmla="*/ 4623923 w 4623923"/>
              <a:gd name="connsiteY4-86" fmla="*/ 164041 h 1240366"/>
              <a:gd name="connsiteX0-87" fmla="*/ 1350722 w 4620179"/>
              <a:gd name="connsiteY0-88" fmla="*/ 1245089 h 1245089"/>
              <a:gd name="connsiteX1-89" fmla="*/ 554 w 4620179"/>
              <a:gd name="connsiteY1-90" fmla="*/ 397364 h 1245089"/>
              <a:gd name="connsiteX2-91" fmla="*/ 1219753 w 4620179"/>
              <a:gd name="connsiteY2-92" fmla="*/ 2076 h 1245089"/>
              <a:gd name="connsiteX3-93" fmla="*/ 3624816 w 4620179"/>
              <a:gd name="connsiteY3-94" fmla="*/ 206864 h 1245089"/>
              <a:gd name="connsiteX4-95" fmla="*/ 4620179 w 4620179"/>
              <a:gd name="connsiteY4-96" fmla="*/ 168764 h 1245089"/>
              <a:gd name="connsiteX0-97" fmla="*/ 1350758 w 4620215"/>
              <a:gd name="connsiteY0-98" fmla="*/ 1249803 h 1249803"/>
              <a:gd name="connsiteX1-99" fmla="*/ 590 w 4620215"/>
              <a:gd name="connsiteY1-100" fmla="*/ 402078 h 1249803"/>
              <a:gd name="connsiteX2-101" fmla="*/ 1219789 w 4620215"/>
              <a:gd name="connsiteY2-102" fmla="*/ 6790 h 1249803"/>
              <a:gd name="connsiteX3-103" fmla="*/ 3624852 w 4620215"/>
              <a:gd name="connsiteY3-104" fmla="*/ 211578 h 1249803"/>
              <a:gd name="connsiteX4-105" fmla="*/ 4620215 w 4620215"/>
              <a:gd name="connsiteY4-106" fmla="*/ 173478 h 1249803"/>
              <a:gd name="connsiteX0-107" fmla="*/ 1336436 w 4605893"/>
              <a:gd name="connsiteY0-108" fmla="*/ 1249803 h 1249803"/>
              <a:gd name="connsiteX1-109" fmla="*/ 556 w 4605893"/>
              <a:gd name="connsiteY1-110" fmla="*/ 502091 h 1249803"/>
              <a:gd name="connsiteX2-111" fmla="*/ 1205467 w 4605893"/>
              <a:gd name="connsiteY2-112" fmla="*/ 6790 h 1249803"/>
              <a:gd name="connsiteX3-113" fmla="*/ 3610530 w 4605893"/>
              <a:gd name="connsiteY3-114" fmla="*/ 211578 h 1249803"/>
              <a:gd name="connsiteX4-115" fmla="*/ 4605893 w 4605893"/>
              <a:gd name="connsiteY4-116" fmla="*/ 173478 h 1249803"/>
              <a:gd name="connsiteX0-117" fmla="*/ 1340235 w 4609692"/>
              <a:gd name="connsiteY0-118" fmla="*/ 1249803 h 1249803"/>
              <a:gd name="connsiteX1-119" fmla="*/ 4355 w 4609692"/>
              <a:gd name="connsiteY1-120" fmla="*/ 502091 h 1249803"/>
              <a:gd name="connsiteX2-121" fmla="*/ 1209266 w 4609692"/>
              <a:gd name="connsiteY2-122" fmla="*/ 6790 h 1249803"/>
              <a:gd name="connsiteX3-123" fmla="*/ 3614329 w 4609692"/>
              <a:gd name="connsiteY3-124" fmla="*/ 211578 h 1249803"/>
              <a:gd name="connsiteX4-125" fmla="*/ 4609692 w 4609692"/>
              <a:gd name="connsiteY4-126" fmla="*/ 173478 h 1249803"/>
              <a:gd name="connsiteX0-127" fmla="*/ 1339663 w 4609120"/>
              <a:gd name="connsiteY0-128" fmla="*/ 1249803 h 1249803"/>
              <a:gd name="connsiteX1-129" fmla="*/ 3783 w 4609120"/>
              <a:gd name="connsiteY1-130" fmla="*/ 502091 h 1249803"/>
              <a:gd name="connsiteX2-131" fmla="*/ 1208694 w 4609120"/>
              <a:gd name="connsiteY2-132" fmla="*/ 6790 h 1249803"/>
              <a:gd name="connsiteX3-133" fmla="*/ 3613757 w 4609120"/>
              <a:gd name="connsiteY3-134" fmla="*/ 211578 h 1249803"/>
              <a:gd name="connsiteX4-135" fmla="*/ 4609120 w 4609120"/>
              <a:gd name="connsiteY4-136" fmla="*/ 173478 h 1249803"/>
              <a:gd name="connsiteX0-137" fmla="*/ 1339663 w 4609120"/>
              <a:gd name="connsiteY0-138" fmla="*/ 1249803 h 1249803"/>
              <a:gd name="connsiteX1-139" fmla="*/ 3783 w 4609120"/>
              <a:gd name="connsiteY1-140" fmla="*/ 502091 h 1249803"/>
              <a:gd name="connsiteX2-141" fmla="*/ 1208694 w 4609120"/>
              <a:gd name="connsiteY2-142" fmla="*/ 6790 h 1249803"/>
              <a:gd name="connsiteX3-143" fmla="*/ 3613757 w 4609120"/>
              <a:gd name="connsiteY3-144" fmla="*/ 211578 h 1249803"/>
              <a:gd name="connsiteX4-145" fmla="*/ 4609120 w 4609120"/>
              <a:gd name="connsiteY4-146" fmla="*/ 173478 h 1249803"/>
              <a:gd name="connsiteX0-147" fmla="*/ 1339663 w 3613757"/>
              <a:gd name="connsiteY0-148" fmla="*/ 1249803 h 1249803"/>
              <a:gd name="connsiteX1-149" fmla="*/ 3783 w 3613757"/>
              <a:gd name="connsiteY1-150" fmla="*/ 502091 h 1249803"/>
              <a:gd name="connsiteX2-151" fmla="*/ 1208694 w 3613757"/>
              <a:gd name="connsiteY2-152" fmla="*/ 6790 h 1249803"/>
              <a:gd name="connsiteX3-153" fmla="*/ 3613757 w 3613757"/>
              <a:gd name="connsiteY3-154" fmla="*/ 211578 h 1249803"/>
              <a:gd name="connsiteX0-155" fmla="*/ 1339666 w 3617557"/>
              <a:gd name="connsiteY0-156" fmla="*/ 1246855 h 1246855"/>
              <a:gd name="connsiteX1-157" fmla="*/ 3786 w 3617557"/>
              <a:gd name="connsiteY1-158" fmla="*/ 499143 h 1246855"/>
              <a:gd name="connsiteX2-159" fmla="*/ 1208697 w 3617557"/>
              <a:gd name="connsiteY2-160" fmla="*/ 3842 h 1246855"/>
              <a:gd name="connsiteX3-161" fmla="*/ 3617557 w 3617557"/>
              <a:gd name="connsiteY3-162" fmla="*/ 264429 h 1246855"/>
              <a:gd name="connsiteX0-163" fmla="*/ 1343446 w 3621337"/>
              <a:gd name="connsiteY0-164" fmla="*/ 1246183 h 1246183"/>
              <a:gd name="connsiteX1-165" fmla="*/ 3769 w 3621337"/>
              <a:gd name="connsiteY1-166" fmla="*/ 474557 h 1246183"/>
              <a:gd name="connsiteX2-167" fmla="*/ 1212477 w 3621337"/>
              <a:gd name="connsiteY2-168" fmla="*/ 3170 h 1246183"/>
              <a:gd name="connsiteX3-169" fmla="*/ 3621337 w 3621337"/>
              <a:gd name="connsiteY3-170" fmla="*/ 263757 h 1246183"/>
              <a:gd name="connsiteX0-171" fmla="*/ 1339677 w 3617568"/>
              <a:gd name="connsiteY0-172" fmla="*/ 1246183 h 1246183"/>
              <a:gd name="connsiteX1-173" fmla="*/ 0 w 3617568"/>
              <a:gd name="connsiteY1-174" fmla="*/ 474557 h 1246183"/>
              <a:gd name="connsiteX2-175" fmla="*/ 1208708 w 3617568"/>
              <a:gd name="connsiteY2-176" fmla="*/ 3170 h 1246183"/>
              <a:gd name="connsiteX3-177" fmla="*/ 3617568 w 3617568"/>
              <a:gd name="connsiteY3-178" fmla="*/ 263757 h 1246183"/>
              <a:gd name="connsiteX0-179" fmla="*/ 1339677 w 3617568"/>
              <a:gd name="connsiteY0-180" fmla="*/ 1230423 h 1230423"/>
              <a:gd name="connsiteX1-181" fmla="*/ 0 w 3617568"/>
              <a:gd name="connsiteY1-182" fmla="*/ 458797 h 1230423"/>
              <a:gd name="connsiteX2-183" fmla="*/ 1223900 w 3617568"/>
              <a:gd name="connsiteY2-184" fmla="*/ 3353 h 1230423"/>
              <a:gd name="connsiteX3-185" fmla="*/ 3617568 w 3617568"/>
              <a:gd name="connsiteY3-186" fmla="*/ 247997 h 1230423"/>
              <a:gd name="connsiteX0-187" fmla="*/ 1339915 w 3617806"/>
              <a:gd name="connsiteY0-188" fmla="*/ 1230423 h 1230423"/>
              <a:gd name="connsiteX1-189" fmla="*/ 238 w 3617806"/>
              <a:gd name="connsiteY1-190" fmla="*/ 458797 h 1230423"/>
              <a:gd name="connsiteX2-191" fmla="*/ 1224138 w 3617806"/>
              <a:gd name="connsiteY2-192" fmla="*/ 3353 h 1230423"/>
              <a:gd name="connsiteX3-193" fmla="*/ 3617806 w 3617806"/>
              <a:gd name="connsiteY3-194" fmla="*/ 247997 h 1230423"/>
              <a:gd name="connsiteX0-195" fmla="*/ 1339915 w 3617806"/>
              <a:gd name="connsiteY0-196" fmla="*/ 1230423 h 1230423"/>
              <a:gd name="connsiteX1-197" fmla="*/ 238 w 3617806"/>
              <a:gd name="connsiteY1-198" fmla="*/ 458797 h 1230423"/>
              <a:gd name="connsiteX2-199" fmla="*/ 1224138 w 3617806"/>
              <a:gd name="connsiteY2-200" fmla="*/ 3353 h 1230423"/>
              <a:gd name="connsiteX3-201" fmla="*/ 3617806 w 3617806"/>
              <a:gd name="connsiteY3-202" fmla="*/ 247997 h 1230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617806" h="1230423">
                <a:moveTo>
                  <a:pt x="1339915" y="1230423"/>
                </a:moveTo>
                <a:cubicBezTo>
                  <a:pt x="494572" y="982772"/>
                  <a:pt x="16852" y="697698"/>
                  <a:pt x="238" y="458797"/>
                </a:cubicBezTo>
                <a:cubicBezTo>
                  <a:pt x="-14117" y="88723"/>
                  <a:pt x="621210" y="38486"/>
                  <a:pt x="1224138" y="3353"/>
                </a:cubicBezTo>
                <a:cubicBezTo>
                  <a:pt x="1827066" y="-31780"/>
                  <a:pt x="3051068" y="220216"/>
                  <a:pt x="3617806" y="247997"/>
                </a:cubicBezTo>
              </a:path>
            </a:pathLst>
          </a:custGeom>
          <a:noFill/>
          <a:ln w="6350">
            <a:gradFill>
              <a:gsLst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53892">
                  <a:schemeClr val="accent1">
                    <a:lumMod val="20000"/>
                    <a:lumOff val="80000"/>
                    <a:alpha val="10000"/>
                  </a:schemeClr>
                </a:gs>
                <a:gs pos="96581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7" name="任意多边形: 形状 66"/>
          <p:cNvSpPr/>
          <p:nvPr userDrawn="1">
            <p:custDataLst>
              <p:tags r:id="rId62"/>
            </p:custDataLst>
          </p:nvPr>
        </p:nvSpPr>
        <p:spPr>
          <a:xfrm>
            <a:off x="6657340" y="4853940"/>
            <a:ext cx="3763010" cy="1310005"/>
          </a:xfrm>
          <a:custGeom>
            <a:avLst/>
            <a:gdLst>
              <a:gd name="connsiteX0" fmla="*/ 1350223 w 4953055"/>
              <a:gd name="connsiteY0" fmla="*/ 1452563 h 1452563"/>
              <a:gd name="connsiteX1" fmla="*/ 55 w 4953055"/>
              <a:gd name="connsiteY1" fmla="*/ 604838 h 1452563"/>
              <a:gd name="connsiteX2" fmla="*/ 1393086 w 4953055"/>
              <a:gd name="connsiteY2" fmla="*/ 195263 h 1452563"/>
              <a:gd name="connsiteX3" fmla="*/ 3624317 w 4953055"/>
              <a:gd name="connsiteY3" fmla="*/ 414338 h 1452563"/>
              <a:gd name="connsiteX4" fmla="*/ 4619680 w 4953055"/>
              <a:gd name="connsiteY4" fmla="*/ 376238 h 1452563"/>
              <a:gd name="connsiteX5" fmla="*/ 4953055 w 4953055"/>
              <a:gd name="connsiteY5" fmla="*/ 0 h 1452563"/>
              <a:gd name="connsiteX0-1" fmla="*/ 1350762 w 4953594"/>
              <a:gd name="connsiteY0-2" fmla="*/ 1452563 h 1452563"/>
              <a:gd name="connsiteX1-3" fmla="*/ 594 w 4953594"/>
              <a:gd name="connsiteY1-4" fmla="*/ 604838 h 1452563"/>
              <a:gd name="connsiteX2-5" fmla="*/ 1393625 w 4953594"/>
              <a:gd name="connsiteY2-6" fmla="*/ 195263 h 1452563"/>
              <a:gd name="connsiteX3-7" fmla="*/ 3624856 w 4953594"/>
              <a:gd name="connsiteY3-8" fmla="*/ 414338 h 1452563"/>
              <a:gd name="connsiteX4-9" fmla="*/ 4620219 w 4953594"/>
              <a:gd name="connsiteY4-10" fmla="*/ 376238 h 1452563"/>
              <a:gd name="connsiteX5-11" fmla="*/ 4953594 w 4953594"/>
              <a:gd name="connsiteY5-12" fmla="*/ 0 h 1452563"/>
              <a:gd name="connsiteX0-13" fmla="*/ 1350940 w 4953772"/>
              <a:gd name="connsiteY0-14" fmla="*/ 1452563 h 1452563"/>
              <a:gd name="connsiteX1-15" fmla="*/ 772 w 4953772"/>
              <a:gd name="connsiteY1-16" fmla="*/ 604838 h 1452563"/>
              <a:gd name="connsiteX2-17" fmla="*/ 1393803 w 4953772"/>
              <a:gd name="connsiteY2-18" fmla="*/ 195263 h 1452563"/>
              <a:gd name="connsiteX3-19" fmla="*/ 3625034 w 4953772"/>
              <a:gd name="connsiteY3-20" fmla="*/ 414338 h 1452563"/>
              <a:gd name="connsiteX4-21" fmla="*/ 4620397 w 4953772"/>
              <a:gd name="connsiteY4-22" fmla="*/ 376238 h 1452563"/>
              <a:gd name="connsiteX5-23" fmla="*/ 4953772 w 4953772"/>
              <a:gd name="connsiteY5-24" fmla="*/ 0 h 1452563"/>
              <a:gd name="connsiteX0-25" fmla="*/ 1356872 w 4959704"/>
              <a:gd name="connsiteY0-26" fmla="*/ 1452563 h 1452563"/>
              <a:gd name="connsiteX1-27" fmla="*/ 6704 w 4959704"/>
              <a:gd name="connsiteY1-28" fmla="*/ 604838 h 1452563"/>
              <a:gd name="connsiteX2-29" fmla="*/ 1399735 w 4959704"/>
              <a:gd name="connsiteY2-30" fmla="*/ 195263 h 1452563"/>
              <a:gd name="connsiteX3-31" fmla="*/ 3630966 w 4959704"/>
              <a:gd name="connsiteY3-32" fmla="*/ 414338 h 1452563"/>
              <a:gd name="connsiteX4-33" fmla="*/ 4626329 w 4959704"/>
              <a:gd name="connsiteY4-34" fmla="*/ 376238 h 1452563"/>
              <a:gd name="connsiteX5-35" fmla="*/ 4959704 w 4959704"/>
              <a:gd name="connsiteY5-36" fmla="*/ 0 h 1452563"/>
              <a:gd name="connsiteX0-37" fmla="*/ 1356872 w 4626329"/>
              <a:gd name="connsiteY0-38" fmla="*/ 1260416 h 1260416"/>
              <a:gd name="connsiteX1-39" fmla="*/ 6704 w 4626329"/>
              <a:gd name="connsiteY1-40" fmla="*/ 412691 h 1260416"/>
              <a:gd name="connsiteX2-41" fmla="*/ 1399735 w 4626329"/>
              <a:gd name="connsiteY2-42" fmla="*/ 3116 h 1260416"/>
              <a:gd name="connsiteX3-43" fmla="*/ 3630966 w 4626329"/>
              <a:gd name="connsiteY3-44" fmla="*/ 222191 h 1260416"/>
              <a:gd name="connsiteX4-45" fmla="*/ 4626329 w 4626329"/>
              <a:gd name="connsiteY4-46" fmla="*/ 184091 h 1260416"/>
              <a:gd name="connsiteX0-47" fmla="*/ 1356872 w 4626329"/>
              <a:gd name="connsiteY0-48" fmla="*/ 1259270 h 1259270"/>
              <a:gd name="connsiteX1-49" fmla="*/ 6704 w 4626329"/>
              <a:gd name="connsiteY1-50" fmla="*/ 411545 h 1259270"/>
              <a:gd name="connsiteX2-51" fmla="*/ 1399735 w 4626329"/>
              <a:gd name="connsiteY2-52" fmla="*/ 1970 h 1259270"/>
              <a:gd name="connsiteX3-53" fmla="*/ 3630966 w 4626329"/>
              <a:gd name="connsiteY3-54" fmla="*/ 221045 h 1259270"/>
              <a:gd name="connsiteX4-55" fmla="*/ 4626329 w 4626329"/>
              <a:gd name="connsiteY4-56" fmla="*/ 182945 h 1259270"/>
              <a:gd name="connsiteX0-57" fmla="*/ 1350836 w 4620293"/>
              <a:gd name="connsiteY0-58" fmla="*/ 1240366 h 1240366"/>
              <a:gd name="connsiteX1-59" fmla="*/ 668 w 4620293"/>
              <a:gd name="connsiteY1-60" fmla="*/ 392641 h 1240366"/>
              <a:gd name="connsiteX2-61" fmla="*/ 1207961 w 4620293"/>
              <a:gd name="connsiteY2-62" fmla="*/ 2116 h 1240366"/>
              <a:gd name="connsiteX3-63" fmla="*/ 3624930 w 4620293"/>
              <a:gd name="connsiteY3-64" fmla="*/ 202141 h 1240366"/>
              <a:gd name="connsiteX4-65" fmla="*/ 4620293 w 4620293"/>
              <a:gd name="connsiteY4-66" fmla="*/ 164041 h 1240366"/>
              <a:gd name="connsiteX0-67" fmla="*/ 1354466 w 4623923"/>
              <a:gd name="connsiteY0-68" fmla="*/ 1240366 h 1240366"/>
              <a:gd name="connsiteX1-69" fmla="*/ 4298 w 4623923"/>
              <a:gd name="connsiteY1-70" fmla="*/ 392641 h 1240366"/>
              <a:gd name="connsiteX2-71" fmla="*/ 1211591 w 4623923"/>
              <a:gd name="connsiteY2-72" fmla="*/ 2116 h 1240366"/>
              <a:gd name="connsiteX3-73" fmla="*/ 3628560 w 4623923"/>
              <a:gd name="connsiteY3-74" fmla="*/ 202141 h 1240366"/>
              <a:gd name="connsiteX4-75" fmla="*/ 4623923 w 4623923"/>
              <a:gd name="connsiteY4-76" fmla="*/ 164041 h 1240366"/>
              <a:gd name="connsiteX0-77" fmla="*/ 1354466 w 4623923"/>
              <a:gd name="connsiteY0-78" fmla="*/ 1240366 h 1240366"/>
              <a:gd name="connsiteX1-79" fmla="*/ 4298 w 4623923"/>
              <a:gd name="connsiteY1-80" fmla="*/ 392641 h 1240366"/>
              <a:gd name="connsiteX2-81" fmla="*/ 1211591 w 4623923"/>
              <a:gd name="connsiteY2-82" fmla="*/ 2116 h 1240366"/>
              <a:gd name="connsiteX3-83" fmla="*/ 3628560 w 4623923"/>
              <a:gd name="connsiteY3-84" fmla="*/ 202141 h 1240366"/>
              <a:gd name="connsiteX4-85" fmla="*/ 4623923 w 4623923"/>
              <a:gd name="connsiteY4-86" fmla="*/ 164041 h 1240366"/>
              <a:gd name="connsiteX0-87" fmla="*/ 1350722 w 4620179"/>
              <a:gd name="connsiteY0-88" fmla="*/ 1245089 h 1245089"/>
              <a:gd name="connsiteX1-89" fmla="*/ 554 w 4620179"/>
              <a:gd name="connsiteY1-90" fmla="*/ 397364 h 1245089"/>
              <a:gd name="connsiteX2-91" fmla="*/ 1219753 w 4620179"/>
              <a:gd name="connsiteY2-92" fmla="*/ 2076 h 1245089"/>
              <a:gd name="connsiteX3-93" fmla="*/ 3624816 w 4620179"/>
              <a:gd name="connsiteY3-94" fmla="*/ 206864 h 1245089"/>
              <a:gd name="connsiteX4-95" fmla="*/ 4620179 w 4620179"/>
              <a:gd name="connsiteY4-96" fmla="*/ 168764 h 1245089"/>
              <a:gd name="connsiteX0-97" fmla="*/ 1350758 w 4620215"/>
              <a:gd name="connsiteY0-98" fmla="*/ 1249803 h 1249803"/>
              <a:gd name="connsiteX1-99" fmla="*/ 590 w 4620215"/>
              <a:gd name="connsiteY1-100" fmla="*/ 402078 h 1249803"/>
              <a:gd name="connsiteX2-101" fmla="*/ 1219789 w 4620215"/>
              <a:gd name="connsiteY2-102" fmla="*/ 6790 h 1249803"/>
              <a:gd name="connsiteX3-103" fmla="*/ 3624852 w 4620215"/>
              <a:gd name="connsiteY3-104" fmla="*/ 211578 h 1249803"/>
              <a:gd name="connsiteX4-105" fmla="*/ 4620215 w 4620215"/>
              <a:gd name="connsiteY4-106" fmla="*/ 173478 h 1249803"/>
              <a:gd name="connsiteX0-107" fmla="*/ 1336436 w 4605893"/>
              <a:gd name="connsiteY0-108" fmla="*/ 1249803 h 1249803"/>
              <a:gd name="connsiteX1-109" fmla="*/ 556 w 4605893"/>
              <a:gd name="connsiteY1-110" fmla="*/ 502091 h 1249803"/>
              <a:gd name="connsiteX2-111" fmla="*/ 1205467 w 4605893"/>
              <a:gd name="connsiteY2-112" fmla="*/ 6790 h 1249803"/>
              <a:gd name="connsiteX3-113" fmla="*/ 3610530 w 4605893"/>
              <a:gd name="connsiteY3-114" fmla="*/ 211578 h 1249803"/>
              <a:gd name="connsiteX4-115" fmla="*/ 4605893 w 4605893"/>
              <a:gd name="connsiteY4-116" fmla="*/ 173478 h 1249803"/>
              <a:gd name="connsiteX0-117" fmla="*/ 1340235 w 4609692"/>
              <a:gd name="connsiteY0-118" fmla="*/ 1249803 h 1249803"/>
              <a:gd name="connsiteX1-119" fmla="*/ 4355 w 4609692"/>
              <a:gd name="connsiteY1-120" fmla="*/ 502091 h 1249803"/>
              <a:gd name="connsiteX2-121" fmla="*/ 1209266 w 4609692"/>
              <a:gd name="connsiteY2-122" fmla="*/ 6790 h 1249803"/>
              <a:gd name="connsiteX3-123" fmla="*/ 3614329 w 4609692"/>
              <a:gd name="connsiteY3-124" fmla="*/ 211578 h 1249803"/>
              <a:gd name="connsiteX4-125" fmla="*/ 4609692 w 4609692"/>
              <a:gd name="connsiteY4-126" fmla="*/ 173478 h 1249803"/>
              <a:gd name="connsiteX0-127" fmla="*/ 1339663 w 4609120"/>
              <a:gd name="connsiteY0-128" fmla="*/ 1249803 h 1249803"/>
              <a:gd name="connsiteX1-129" fmla="*/ 3783 w 4609120"/>
              <a:gd name="connsiteY1-130" fmla="*/ 502091 h 1249803"/>
              <a:gd name="connsiteX2-131" fmla="*/ 1208694 w 4609120"/>
              <a:gd name="connsiteY2-132" fmla="*/ 6790 h 1249803"/>
              <a:gd name="connsiteX3-133" fmla="*/ 3613757 w 4609120"/>
              <a:gd name="connsiteY3-134" fmla="*/ 211578 h 1249803"/>
              <a:gd name="connsiteX4-135" fmla="*/ 4609120 w 4609120"/>
              <a:gd name="connsiteY4-136" fmla="*/ 173478 h 1249803"/>
              <a:gd name="connsiteX0-137" fmla="*/ 1339663 w 4609120"/>
              <a:gd name="connsiteY0-138" fmla="*/ 1249803 h 1249803"/>
              <a:gd name="connsiteX1-139" fmla="*/ 3783 w 4609120"/>
              <a:gd name="connsiteY1-140" fmla="*/ 502091 h 1249803"/>
              <a:gd name="connsiteX2-141" fmla="*/ 1208694 w 4609120"/>
              <a:gd name="connsiteY2-142" fmla="*/ 6790 h 1249803"/>
              <a:gd name="connsiteX3-143" fmla="*/ 3613757 w 4609120"/>
              <a:gd name="connsiteY3-144" fmla="*/ 211578 h 1249803"/>
              <a:gd name="connsiteX4-145" fmla="*/ 4609120 w 4609120"/>
              <a:gd name="connsiteY4-146" fmla="*/ 173478 h 1249803"/>
              <a:gd name="connsiteX0-147" fmla="*/ 1339663 w 3613757"/>
              <a:gd name="connsiteY0-148" fmla="*/ 1249803 h 1249803"/>
              <a:gd name="connsiteX1-149" fmla="*/ 3783 w 3613757"/>
              <a:gd name="connsiteY1-150" fmla="*/ 502091 h 1249803"/>
              <a:gd name="connsiteX2-151" fmla="*/ 1208694 w 3613757"/>
              <a:gd name="connsiteY2-152" fmla="*/ 6790 h 1249803"/>
              <a:gd name="connsiteX3-153" fmla="*/ 3613757 w 3613757"/>
              <a:gd name="connsiteY3-154" fmla="*/ 211578 h 1249803"/>
              <a:gd name="connsiteX0-155" fmla="*/ 1339666 w 3617557"/>
              <a:gd name="connsiteY0-156" fmla="*/ 1246855 h 1246855"/>
              <a:gd name="connsiteX1-157" fmla="*/ 3786 w 3617557"/>
              <a:gd name="connsiteY1-158" fmla="*/ 499143 h 1246855"/>
              <a:gd name="connsiteX2-159" fmla="*/ 1208697 w 3617557"/>
              <a:gd name="connsiteY2-160" fmla="*/ 3842 h 1246855"/>
              <a:gd name="connsiteX3-161" fmla="*/ 3617557 w 3617557"/>
              <a:gd name="connsiteY3-162" fmla="*/ 264429 h 1246855"/>
              <a:gd name="connsiteX0-163" fmla="*/ 1343446 w 3621337"/>
              <a:gd name="connsiteY0-164" fmla="*/ 1246183 h 1246183"/>
              <a:gd name="connsiteX1-165" fmla="*/ 3769 w 3621337"/>
              <a:gd name="connsiteY1-166" fmla="*/ 474557 h 1246183"/>
              <a:gd name="connsiteX2-167" fmla="*/ 1212477 w 3621337"/>
              <a:gd name="connsiteY2-168" fmla="*/ 3170 h 1246183"/>
              <a:gd name="connsiteX3-169" fmla="*/ 3621337 w 3621337"/>
              <a:gd name="connsiteY3-170" fmla="*/ 263757 h 1246183"/>
              <a:gd name="connsiteX0-171" fmla="*/ 1339677 w 3617568"/>
              <a:gd name="connsiteY0-172" fmla="*/ 1246183 h 1246183"/>
              <a:gd name="connsiteX1-173" fmla="*/ 0 w 3617568"/>
              <a:gd name="connsiteY1-174" fmla="*/ 474557 h 1246183"/>
              <a:gd name="connsiteX2-175" fmla="*/ 1208708 w 3617568"/>
              <a:gd name="connsiteY2-176" fmla="*/ 3170 h 1246183"/>
              <a:gd name="connsiteX3-177" fmla="*/ 3617568 w 3617568"/>
              <a:gd name="connsiteY3-178" fmla="*/ 263757 h 1246183"/>
              <a:gd name="connsiteX0-179" fmla="*/ 1339677 w 3617568"/>
              <a:gd name="connsiteY0-180" fmla="*/ 1230423 h 1230423"/>
              <a:gd name="connsiteX1-181" fmla="*/ 0 w 3617568"/>
              <a:gd name="connsiteY1-182" fmla="*/ 458797 h 1230423"/>
              <a:gd name="connsiteX2-183" fmla="*/ 1223900 w 3617568"/>
              <a:gd name="connsiteY2-184" fmla="*/ 3353 h 1230423"/>
              <a:gd name="connsiteX3-185" fmla="*/ 3617568 w 3617568"/>
              <a:gd name="connsiteY3-186" fmla="*/ 247997 h 1230423"/>
              <a:gd name="connsiteX0-187" fmla="*/ 1339915 w 3617806"/>
              <a:gd name="connsiteY0-188" fmla="*/ 1230423 h 1230423"/>
              <a:gd name="connsiteX1-189" fmla="*/ 238 w 3617806"/>
              <a:gd name="connsiteY1-190" fmla="*/ 458797 h 1230423"/>
              <a:gd name="connsiteX2-191" fmla="*/ 1224138 w 3617806"/>
              <a:gd name="connsiteY2-192" fmla="*/ 3353 h 1230423"/>
              <a:gd name="connsiteX3-193" fmla="*/ 3617806 w 3617806"/>
              <a:gd name="connsiteY3-194" fmla="*/ 247997 h 1230423"/>
              <a:gd name="connsiteX0-195" fmla="*/ 1339915 w 3617806"/>
              <a:gd name="connsiteY0-196" fmla="*/ 1230423 h 1230423"/>
              <a:gd name="connsiteX1-197" fmla="*/ 238 w 3617806"/>
              <a:gd name="connsiteY1-198" fmla="*/ 458797 h 1230423"/>
              <a:gd name="connsiteX2-199" fmla="*/ 1224138 w 3617806"/>
              <a:gd name="connsiteY2-200" fmla="*/ 3353 h 1230423"/>
              <a:gd name="connsiteX3-201" fmla="*/ 3617806 w 3617806"/>
              <a:gd name="connsiteY3-202" fmla="*/ 247997 h 1230423"/>
              <a:gd name="connsiteX0-203" fmla="*/ 1594054 w 3617806"/>
              <a:gd name="connsiteY0-204" fmla="*/ 1386089 h 1386089"/>
              <a:gd name="connsiteX1-205" fmla="*/ 238 w 3617806"/>
              <a:gd name="connsiteY1-206" fmla="*/ 458797 h 1386089"/>
              <a:gd name="connsiteX2-207" fmla="*/ 1224138 w 3617806"/>
              <a:gd name="connsiteY2-208" fmla="*/ 3353 h 1386089"/>
              <a:gd name="connsiteX3-209" fmla="*/ 3617806 w 3617806"/>
              <a:gd name="connsiteY3-210" fmla="*/ 247997 h 1386089"/>
              <a:gd name="connsiteX0-211" fmla="*/ 1594054 w 3617806"/>
              <a:gd name="connsiteY0-212" fmla="*/ 1386089 h 1386089"/>
              <a:gd name="connsiteX1-213" fmla="*/ 238 w 3617806"/>
              <a:gd name="connsiteY1-214" fmla="*/ 458797 h 1386089"/>
              <a:gd name="connsiteX2-215" fmla="*/ 1224138 w 3617806"/>
              <a:gd name="connsiteY2-216" fmla="*/ 3353 h 1386089"/>
              <a:gd name="connsiteX3-217" fmla="*/ 3617806 w 3617806"/>
              <a:gd name="connsiteY3-218" fmla="*/ 247997 h 1386089"/>
              <a:gd name="connsiteX0-219" fmla="*/ 1594054 w 3617806"/>
              <a:gd name="connsiteY0-220" fmla="*/ 1403747 h 1403747"/>
              <a:gd name="connsiteX1-221" fmla="*/ 238 w 3617806"/>
              <a:gd name="connsiteY1-222" fmla="*/ 476455 h 1403747"/>
              <a:gd name="connsiteX2-223" fmla="*/ 1224138 w 3617806"/>
              <a:gd name="connsiteY2-224" fmla="*/ 3148 h 1403747"/>
              <a:gd name="connsiteX3-225" fmla="*/ 3617806 w 3617806"/>
              <a:gd name="connsiteY3-226" fmla="*/ 265655 h 14037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617806" h="1403747">
                <a:moveTo>
                  <a:pt x="1594054" y="1403747"/>
                </a:moveTo>
                <a:cubicBezTo>
                  <a:pt x="483125" y="1033605"/>
                  <a:pt x="16852" y="715356"/>
                  <a:pt x="238" y="476455"/>
                </a:cubicBezTo>
                <a:cubicBezTo>
                  <a:pt x="-14117" y="106381"/>
                  <a:pt x="621210" y="38281"/>
                  <a:pt x="1224138" y="3148"/>
                </a:cubicBezTo>
                <a:cubicBezTo>
                  <a:pt x="1827066" y="-31985"/>
                  <a:pt x="3051068" y="237874"/>
                  <a:pt x="3617806" y="265655"/>
                </a:cubicBezTo>
              </a:path>
            </a:pathLst>
          </a:custGeom>
          <a:noFill/>
          <a:ln w="6350">
            <a:gradFill>
              <a:gsLst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53892">
                  <a:schemeClr val="accent1">
                    <a:lumMod val="20000"/>
                    <a:lumOff val="80000"/>
                    <a:alpha val="20000"/>
                  </a:schemeClr>
                </a:gs>
                <a:gs pos="96581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8" name="任意多边形: 形状 67"/>
          <p:cNvSpPr/>
          <p:nvPr userDrawn="1">
            <p:custDataLst>
              <p:tags r:id="rId63"/>
            </p:custDataLst>
          </p:nvPr>
        </p:nvSpPr>
        <p:spPr>
          <a:xfrm>
            <a:off x="6914515" y="4940935"/>
            <a:ext cx="3938905" cy="1046480"/>
          </a:xfrm>
          <a:custGeom>
            <a:avLst/>
            <a:gdLst>
              <a:gd name="connsiteX0" fmla="*/ 1350223 w 4953055"/>
              <a:gd name="connsiteY0" fmla="*/ 1452563 h 1452563"/>
              <a:gd name="connsiteX1" fmla="*/ 55 w 4953055"/>
              <a:gd name="connsiteY1" fmla="*/ 604838 h 1452563"/>
              <a:gd name="connsiteX2" fmla="*/ 1393086 w 4953055"/>
              <a:gd name="connsiteY2" fmla="*/ 195263 h 1452563"/>
              <a:gd name="connsiteX3" fmla="*/ 3624317 w 4953055"/>
              <a:gd name="connsiteY3" fmla="*/ 414338 h 1452563"/>
              <a:gd name="connsiteX4" fmla="*/ 4619680 w 4953055"/>
              <a:gd name="connsiteY4" fmla="*/ 376238 h 1452563"/>
              <a:gd name="connsiteX5" fmla="*/ 4953055 w 4953055"/>
              <a:gd name="connsiteY5" fmla="*/ 0 h 1452563"/>
              <a:gd name="connsiteX0-1" fmla="*/ 1350762 w 4953594"/>
              <a:gd name="connsiteY0-2" fmla="*/ 1452563 h 1452563"/>
              <a:gd name="connsiteX1-3" fmla="*/ 594 w 4953594"/>
              <a:gd name="connsiteY1-4" fmla="*/ 604838 h 1452563"/>
              <a:gd name="connsiteX2-5" fmla="*/ 1393625 w 4953594"/>
              <a:gd name="connsiteY2-6" fmla="*/ 195263 h 1452563"/>
              <a:gd name="connsiteX3-7" fmla="*/ 3624856 w 4953594"/>
              <a:gd name="connsiteY3-8" fmla="*/ 414338 h 1452563"/>
              <a:gd name="connsiteX4-9" fmla="*/ 4620219 w 4953594"/>
              <a:gd name="connsiteY4-10" fmla="*/ 376238 h 1452563"/>
              <a:gd name="connsiteX5-11" fmla="*/ 4953594 w 4953594"/>
              <a:gd name="connsiteY5-12" fmla="*/ 0 h 1452563"/>
              <a:gd name="connsiteX0-13" fmla="*/ 1350940 w 4953772"/>
              <a:gd name="connsiteY0-14" fmla="*/ 1452563 h 1452563"/>
              <a:gd name="connsiteX1-15" fmla="*/ 772 w 4953772"/>
              <a:gd name="connsiteY1-16" fmla="*/ 604838 h 1452563"/>
              <a:gd name="connsiteX2-17" fmla="*/ 1393803 w 4953772"/>
              <a:gd name="connsiteY2-18" fmla="*/ 195263 h 1452563"/>
              <a:gd name="connsiteX3-19" fmla="*/ 3625034 w 4953772"/>
              <a:gd name="connsiteY3-20" fmla="*/ 414338 h 1452563"/>
              <a:gd name="connsiteX4-21" fmla="*/ 4620397 w 4953772"/>
              <a:gd name="connsiteY4-22" fmla="*/ 376238 h 1452563"/>
              <a:gd name="connsiteX5-23" fmla="*/ 4953772 w 4953772"/>
              <a:gd name="connsiteY5-24" fmla="*/ 0 h 1452563"/>
              <a:gd name="connsiteX0-25" fmla="*/ 1356872 w 4959704"/>
              <a:gd name="connsiteY0-26" fmla="*/ 1452563 h 1452563"/>
              <a:gd name="connsiteX1-27" fmla="*/ 6704 w 4959704"/>
              <a:gd name="connsiteY1-28" fmla="*/ 604838 h 1452563"/>
              <a:gd name="connsiteX2-29" fmla="*/ 1399735 w 4959704"/>
              <a:gd name="connsiteY2-30" fmla="*/ 195263 h 1452563"/>
              <a:gd name="connsiteX3-31" fmla="*/ 3630966 w 4959704"/>
              <a:gd name="connsiteY3-32" fmla="*/ 414338 h 1452563"/>
              <a:gd name="connsiteX4-33" fmla="*/ 4626329 w 4959704"/>
              <a:gd name="connsiteY4-34" fmla="*/ 376238 h 1452563"/>
              <a:gd name="connsiteX5-35" fmla="*/ 4959704 w 4959704"/>
              <a:gd name="connsiteY5-36" fmla="*/ 0 h 1452563"/>
              <a:gd name="connsiteX0-37" fmla="*/ 1356872 w 4626329"/>
              <a:gd name="connsiteY0-38" fmla="*/ 1260416 h 1260416"/>
              <a:gd name="connsiteX1-39" fmla="*/ 6704 w 4626329"/>
              <a:gd name="connsiteY1-40" fmla="*/ 412691 h 1260416"/>
              <a:gd name="connsiteX2-41" fmla="*/ 1399735 w 4626329"/>
              <a:gd name="connsiteY2-42" fmla="*/ 3116 h 1260416"/>
              <a:gd name="connsiteX3-43" fmla="*/ 3630966 w 4626329"/>
              <a:gd name="connsiteY3-44" fmla="*/ 222191 h 1260416"/>
              <a:gd name="connsiteX4-45" fmla="*/ 4626329 w 4626329"/>
              <a:gd name="connsiteY4-46" fmla="*/ 184091 h 1260416"/>
              <a:gd name="connsiteX0-47" fmla="*/ 1356872 w 4626329"/>
              <a:gd name="connsiteY0-48" fmla="*/ 1259270 h 1259270"/>
              <a:gd name="connsiteX1-49" fmla="*/ 6704 w 4626329"/>
              <a:gd name="connsiteY1-50" fmla="*/ 411545 h 1259270"/>
              <a:gd name="connsiteX2-51" fmla="*/ 1399735 w 4626329"/>
              <a:gd name="connsiteY2-52" fmla="*/ 1970 h 1259270"/>
              <a:gd name="connsiteX3-53" fmla="*/ 3630966 w 4626329"/>
              <a:gd name="connsiteY3-54" fmla="*/ 221045 h 1259270"/>
              <a:gd name="connsiteX4-55" fmla="*/ 4626329 w 4626329"/>
              <a:gd name="connsiteY4-56" fmla="*/ 182945 h 1259270"/>
              <a:gd name="connsiteX0-57" fmla="*/ 1350836 w 4620293"/>
              <a:gd name="connsiteY0-58" fmla="*/ 1240366 h 1240366"/>
              <a:gd name="connsiteX1-59" fmla="*/ 668 w 4620293"/>
              <a:gd name="connsiteY1-60" fmla="*/ 392641 h 1240366"/>
              <a:gd name="connsiteX2-61" fmla="*/ 1207961 w 4620293"/>
              <a:gd name="connsiteY2-62" fmla="*/ 2116 h 1240366"/>
              <a:gd name="connsiteX3-63" fmla="*/ 3624930 w 4620293"/>
              <a:gd name="connsiteY3-64" fmla="*/ 202141 h 1240366"/>
              <a:gd name="connsiteX4-65" fmla="*/ 4620293 w 4620293"/>
              <a:gd name="connsiteY4-66" fmla="*/ 164041 h 1240366"/>
              <a:gd name="connsiteX0-67" fmla="*/ 1354466 w 4623923"/>
              <a:gd name="connsiteY0-68" fmla="*/ 1240366 h 1240366"/>
              <a:gd name="connsiteX1-69" fmla="*/ 4298 w 4623923"/>
              <a:gd name="connsiteY1-70" fmla="*/ 392641 h 1240366"/>
              <a:gd name="connsiteX2-71" fmla="*/ 1211591 w 4623923"/>
              <a:gd name="connsiteY2-72" fmla="*/ 2116 h 1240366"/>
              <a:gd name="connsiteX3-73" fmla="*/ 3628560 w 4623923"/>
              <a:gd name="connsiteY3-74" fmla="*/ 202141 h 1240366"/>
              <a:gd name="connsiteX4-75" fmla="*/ 4623923 w 4623923"/>
              <a:gd name="connsiteY4-76" fmla="*/ 164041 h 1240366"/>
              <a:gd name="connsiteX0-77" fmla="*/ 1354466 w 4623923"/>
              <a:gd name="connsiteY0-78" fmla="*/ 1240366 h 1240366"/>
              <a:gd name="connsiteX1-79" fmla="*/ 4298 w 4623923"/>
              <a:gd name="connsiteY1-80" fmla="*/ 392641 h 1240366"/>
              <a:gd name="connsiteX2-81" fmla="*/ 1211591 w 4623923"/>
              <a:gd name="connsiteY2-82" fmla="*/ 2116 h 1240366"/>
              <a:gd name="connsiteX3-83" fmla="*/ 3628560 w 4623923"/>
              <a:gd name="connsiteY3-84" fmla="*/ 202141 h 1240366"/>
              <a:gd name="connsiteX4-85" fmla="*/ 4623923 w 4623923"/>
              <a:gd name="connsiteY4-86" fmla="*/ 164041 h 1240366"/>
              <a:gd name="connsiteX0-87" fmla="*/ 1350722 w 4620179"/>
              <a:gd name="connsiteY0-88" fmla="*/ 1245089 h 1245089"/>
              <a:gd name="connsiteX1-89" fmla="*/ 554 w 4620179"/>
              <a:gd name="connsiteY1-90" fmla="*/ 397364 h 1245089"/>
              <a:gd name="connsiteX2-91" fmla="*/ 1219753 w 4620179"/>
              <a:gd name="connsiteY2-92" fmla="*/ 2076 h 1245089"/>
              <a:gd name="connsiteX3-93" fmla="*/ 3624816 w 4620179"/>
              <a:gd name="connsiteY3-94" fmla="*/ 206864 h 1245089"/>
              <a:gd name="connsiteX4-95" fmla="*/ 4620179 w 4620179"/>
              <a:gd name="connsiteY4-96" fmla="*/ 168764 h 1245089"/>
              <a:gd name="connsiteX0-97" fmla="*/ 1350758 w 4620215"/>
              <a:gd name="connsiteY0-98" fmla="*/ 1249803 h 1249803"/>
              <a:gd name="connsiteX1-99" fmla="*/ 590 w 4620215"/>
              <a:gd name="connsiteY1-100" fmla="*/ 402078 h 1249803"/>
              <a:gd name="connsiteX2-101" fmla="*/ 1219789 w 4620215"/>
              <a:gd name="connsiteY2-102" fmla="*/ 6790 h 1249803"/>
              <a:gd name="connsiteX3-103" fmla="*/ 3624852 w 4620215"/>
              <a:gd name="connsiteY3-104" fmla="*/ 211578 h 1249803"/>
              <a:gd name="connsiteX4-105" fmla="*/ 4620215 w 4620215"/>
              <a:gd name="connsiteY4-106" fmla="*/ 173478 h 1249803"/>
              <a:gd name="connsiteX0-107" fmla="*/ 1336436 w 4605893"/>
              <a:gd name="connsiteY0-108" fmla="*/ 1249803 h 1249803"/>
              <a:gd name="connsiteX1-109" fmla="*/ 556 w 4605893"/>
              <a:gd name="connsiteY1-110" fmla="*/ 502091 h 1249803"/>
              <a:gd name="connsiteX2-111" fmla="*/ 1205467 w 4605893"/>
              <a:gd name="connsiteY2-112" fmla="*/ 6790 h 1249803"/>
              <a:gd name="connsiteX3-113" fmla="*/ 3610530 w 4605893"/>
              <a:gd name="connsiteY3-114" fmla="*/ 211578 h 1249803"/>
              <a:gd name="connsiteX4-115" fmla="*/ 4605893 w 4605893"/>
              <a:gd name="connsiteY4-116" fmla="*/ 173478 h 1249803"/>
              <a:gd name="connsiteX0-117" fmla="*/ 1340235 w 4609692"/>
              <a:gd name="connsiteY0-118" fmla="*/ 1249803 h 1249803"/>
              <a:gd name="connsiteX1-119" fmla="*/ 4355 w 4609692"/>
              <a:gd name="connsiteY1-120" fmla="*/ 502091 h 1249803"/>
              <a:gd name="connsiteX2-121" fmla="*/ 1209266 w 4609692"/>
              <a:gd name="connsiteY2-122" fmla="*/ 6790 h 1249803"/>
              <a:gd name="connsiteX3-123" fmla="*/ 3614329 w 4609692"/>
              <a:gd name="connsiteY3-124" fmla="*/ 211578 h 1249803"/>
              <a:gd name="connsiteX4-125" fmla="*/ 4609692 w 4609692"/>
              <a:gd name="connsiteY4-126" fmla="*/ 173478 h 1249803"/>
              <a:gd name="connsiteX0-127" fmla="*/ 1339663 w 4609120"/>
              <a:gd name="connsiteY0-128" fmla="*/ 1249803 h 1249803"/>
              <a:gd name="connsiteX1-129" fmla="*/ 3783 w 4609120"/>
              <a:gd name="connsiteY1-130" fmla="*/ 502091 h 1249803"/>
              <a:gd name="connsiteX2-131" fmla="*/ 1208694 w 4609120"/>
              <a:gd name="connsiteY2-132" fmla="*/ 6790 h 1249803"/>
              <a:gd name="connsiteX3-133" fmla="*/ 3613757 w 4609120"/>
              <a:gd name="connsiteY3-134" fmla="*/ 211578 h 1249803"/>
              <a:gd name="connsiteX4-135" fmla="*/ 4609120 w 4609120"/>
              <a:gd name="connsiteY4-136" fmla="*/ 173478 h 1249803"/>
              <a:gd name="connsiteX0-137" fmla="*/ 1339663 w 4609120"/>
              <a:gd name="connsiteY0-138" fmla="*/ 1249803 h 1249803"/>
              <a:gd name="connsiteX1-139" fmla="*/ 3783 w 4609120"/>
              <a:gd name="connsiteY1-140" fmla="*/ 502091 h 1249803"/>
              <a:gd name="connsiteX2-141" fmla="*/ 1208694 w 4609120"/>
              <a:gd name="connsiteY2-142" fmla="*/ 6790 h 1249803"/>
              <a:gd name="connsiteX3-143" fmla="*/ 3613757 w 4609120"/>
              <a:gd name="connsiteY3-144" fmla="*/ 211578 h 1249803"/>
              <a:gd name="connsiteX4-145" fmla="*/ 4609120 w 4609120"/>
              <a:gd name="connsiteY4-146" fmla="*/ 173478 h 1249803"/>
              <a:gd name="connsiteX0-147" fmla="*/ 1339663 w 3613757"/>
              <a:gd name="connsiteY0-148" fmla="*/ 1249803 h 1249803"/>
              <a:gd name="connsiteX1-149" fmla="*/ 3783 w 3613757"/>
              <a:gd name="connsiteY1-150" fmla="*/ 502091 h 1249803"/>
              <a:gd name="connsiteX2-151" fmla="*/ 1208694 w 3613757"/>
              <a:gd name="connsiteY2-152" fmla="*/ 6790 h 1249803"/>
              <a:gd name="connsiteX3-153" fmla="*/ 3613757 w 3613757"/>
              <a:gd name="connsiteY3-154" fmla="*/ 211578 h 1249803"/>
              <a:gd name="connsiteX0-155" fmla="*/ 1339666 w 3617557"/>
              <a:gd name="connsiteY0-156" fmla="*/ 1246855 h 1246855"/>
              <a:gd name="connsiteX1-157" fmla="*/ 3786 w 3617557"/>
              <a:gd name="connsiteY1-158" fmla="*/ 499143 h 1246855"/>
              <a:gd name="connsiteX2-159" fmla="*/ 1208697 w 3617557"/>
              <a:gd name="connsiteY2-160" fmla="*/ 3842 h 1246855"/>
              <a:gd name="connsiteX3-161" fmla="*/ 3617557 w 3617557"/>
              <a:gd name="connsiteY3-162" fmla="*/ 264429 h 1246855"/>
              <a:gd name="connsiteX0-163" fmla="*/ 1343446 w 3621337"/>
              <a:gd name="connsiteY0-164" fmla="*/ 1246183 h 1246183"/>
              <a:gd name="connsiteX1-165" fmla="*/ 3769 w 3621337"/>
              <a:gd name="connsiteY1-166" fmla="*/ 474557 h 1246183"/>
              <a:gd name="connsiteX2-167" fmla="*/ 1212477 w 3621337"/>
              <a:gd name="connsiteY2-168" fmla="*/ 3170 h 1246183"/>
              <a:gd name="connsiteX3-169" fmla="*/ 3621337 w 3621337"/>
              <a:gd name="connsiteY3-170" fmla="*/ 263757 h 1246183"/>
              <a:gd name="connsiteX0-171" fmla="*/ 1339677 w 3617568"/>
              <a:gd name="connsiteY0-172" fmla="*/ 1246183 h 1246183"/>
              <a:gd name="connsiteX1-173" fmla="*/ 0 w 3617568"/>
              <a:gd name="connsiteY1-174" fmla="*/ 474557 h 1246183"/>
              <a:gd name="connsiteX2-175" fmla="*/ 1208708 w 3617568"/>
              <a:gd name="connsiteY2-176" fmla="*/ 3170 h 1246183"/>
              <a:gd name="connsiteX3-177" fmla="*/ 3617568 w 3617568"/>
              <a:gd name="connsiteY3-178" fmla="*/ 263757 h 1246183"/>
              <a:gd name="connsiteX0-179" fmla="*/ 1339677 w 3617568"/>
              <a:gd name="connsiteY0-180" fmla="*/ 1230423 h 1230423"/>
              <a:gd name="connsiteX1-181" fmla="*/ 0 w 3617568"/>
              <a:gd name="connsiteY1-182" fmla="*/ 458797 h 1230423"/>
              <a:gd name="connsiteX2-183" fmla="*/ 1223900 w 3617568"/>
              <a:gd name="connsiteY2-184" fmla="*/ 3353 h 1230423"/>
              <a:gd name="connsiteX3-185" fmla="*/ 3617568 w 3617568"/>
              <a:gd name="connsiteY3-186" fmla="*/ 247997 h 1230423"/>
              <a:gd name="connsiteX0-187" fmla="*/ 1339915 w 3617806"/>
              <a:gd name="connsiteY0-188" fmla="*/ 1230423 h 1230423"/>
              <a:gd name="connsiteX1-189" fmla="*/ 238 w 3617806"/>
              <a:gd name="connsiteY1-190" fmla="*/ 458797 h 1230423"/>
              <a:gd name="connsiteX2-191" fmla="*/ 1224138 w 3617806"/>
              <a:gd name="connsiteY2-192" fmla="*/ 3353 h 1230423"/>
              <a:gd name="connsiteX3-193" fmla="*/ 3617806 w 3617806"/>
              <a:gd name="connsiteY3-194" fmla="*/ 247997 h 1230423"/>
              <a:gd name="connsiteX0-195" fmla="*/ 1339915 w 3617806"/>
              <a:gd name="connsiteY0-196" fmla="*/ 1230423 h 1230423"/>
              <a:gd name="connsiteX1-197" fmla="*/ 238 w 3617806"/>
              <a:gd name="connsiteY1-198" fmla="*/ 458797 h 1230423"/>
              <a:gd name="connsiteX2-199" fmla="*/ 1224138 w 3617806"/>
              <a:gd name="connsiteY2-200" fmla="*/ 3353 h 1230423"/>
              <a:gd name="connsiteX3-201" fmla="*/ 3617806 w 3617806"/>
              <a:gd name="connsiteY3-202" fmla="*/ 247997 h 1230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617806" h="1230423">
                <a:moveTo>
                  <a:pt x="1339915" y="1230423"/>
                </a:moveTo>
                <a:cubicBezTo>
                  <a:pt x="494572" y="982772"/>
                  <a:pt x="16852" y="697698"/>
                  <a:pt x="238" y="458797"/>
                </a:cubicBezTo>
                <a:cubicBezTo>
                  <a:pt x="-14117" y="88723"/>
                  <a:pt x="621210" y="38486"/>
                  <a:pt x="1224138" y="3353"/>
                </a:cubicBezTo>
                <a:cubicBezTo>
                  <a:pt x="1827066" y="-31780"/>
                  <a:pt x="3051068" y="220216"/>
                  <a:pt x="3617806" y="247997"/>
                </a:cubicBezTo>
              </a:path>
            </a:pathLst>
          </a:custGeom>
          <a:noFill/>
          <a:ln w="6350">
            <a:gradFill>
              <a:gsLst>
                <a:gs pos="0">
                  <a:schemeClr val="accent2">
                    <a:lumMod val="20000"/>
                    <a:lumOff val="80000"/>
                    <a:alpha val="0"/>
                  </a:schemeClr>
                </a:gs>
                <a:gs pos="74000">
                  <a:schemeClr val="accent2">
                    <a:lumMod val="20000"/>
                    <a:lumOff val="80000"/>
                    <a:alpha val="30000"/>
                  </a:schemeClr>
                </a:gs>
                <a:gs pos="96581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9" name="任意多边形: 形状 68"/>
          <p:cNvSpPr/>
          <p:nvPr userDrawn="1">
            <p:custDataLst>
              <p:tags r:id="rId64"/>
            </p:custDataLst>
          </p:nvPr>
        </p:nvSpPr>
        <p:spPr>
          <a:xfrm rot="1684424">
            <a:off x="7920355" y="5563870"/>
            <a:ext cx="371475" cy="459105"/>
          </a:xfrm>
          <a:custGeom>
            <a:avLst/>
            <a:gdLst>
              <a:gd name="connsiteX0" fmla="*/ 0 w 252118"/>
              <a:gd name="connsiteY0" fmla="*/ 64811 h 311560"/>
              <a:gd name="connsiteX1" fmla="*/ 116909 w 252118"/>
              <a:gd name="connsiteY1" fmla="*/ 109949 h 311560"/>
              <a:gd name="connsiteX2" fmla="*/ 122699 w 252118"/>
              <a:gd name="connsiteY2" fmla="*/ 0 h 311560"/>
              <a:gd name="connsiteX3" fmla="*/ 249743 w 252118"/>
              <a:gd name="connsiteY3" fmla="*/ 280012 h 311560"/>
              <a:gd name="connsiteX4" fmla="*/ 252118 w 252118"/>
              <a:gd name="connsiteY4" fmla="*/ 293315 h 311560"/>
              <a:gd name="connsiteX5" fmla="*/ 166236 w 252118"/>
              <a:gd name="connsiteY5" fmla="*/ 310806 h 311560"/>
              <a:gd name="connsiteX6" fmla="*/ 163173 w 252118"/>
              <a:gd name="connsiteY6" fmla="*/ 310513 h 311560"/>
              <a:gd name="connsiteX7" fmla="*/ 133929 w 252118"/>
              <a:gd name="connsiteY7" fmla="*/ 311560 h 311560"/>
              <a:gd name="connsiteX8" fmla="*/ 0 w 252118"/>
              <a:gd name="connsiteY8" fmla="*/ 64811 h 31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118" h="311560">
                <a:moveTo>
                  <a:pt x="0" y="64811"/>
                </a:moveTo>
                <a:cubicBezTo>
                  <a:pt x="37644" y="69429"/>
                  <a:pt x="116909" y="109949"/>
                  <a:pt x="116909" y="109949"/>
                </a:cubicBezTo>
                <a:cubicBezTo>
                  <a:pt x="116909" y="109949"/>
                  <a:pt x="123266" y="71168"/>
                  <a:pt x="122699" y="0"/>
                </a:cubicBezTo>
                <a:cubicBezTo>
                  <a:pt x="201299" y="73486"/>
                  <a:pt x="236870" y="214232"/>
                  <a:pt x="249743" y="280012"/>
                </a:cubicBezTo>
                <a:lnTo>
                  <a:pt x="252118" y="293315"/>
                </a:lnTo>
                <a:lnTo>
                  <a:pt x="166236" y="310806"/>
                </a:lnTo>
                <a:lnTo>
                  <a:pt x="163173" y="310513"/>
                </a:lnTo>
                <a:cubicBezTo>
                  <a:pt x="152881" y="309955"/>
                  <a:pt x="142996" y="310077"/>
                  <a:pt x="133929" y="311560"/>
                </a:cubicBezTo>
                <a:cubicBezTo>
                  <a:pt x="97740" y="128950"/>
                  <a:pt x="32992" y="104160"/>
                  <a:pt x="0" y="64811"/>
                </a:cubicBezTo>
                <a:close/>
              </a:path>
            </a:pathLst>
          </a:custGeom>
          <a:gradFill flip="none" rotWithShape="1">
            <a:gsLst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  <a:alpha val="72000"/>
                </a:schemeClr>
              </a:gs>
              <a:gs pos="32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0" name="图形 3"/>
          <p:cNvSpPr/>
          <p:nvPr userDrawn="1">
            <p:custDataLst>
              <p:tags r:id="rId65"/>
            </p:custDataLst>
          </p:nvPr>
        </p:nvSpPr>
        <p:spPr>
          <a:xfrm>
            <a:off x="8075295" y="4205605"/>
            <a:ext cx="347345" cy="615950"/>
          </a:xfrm>
          <a:custGeom>
            <a:avLst/>
            <a:gdLst>
              <a:gd name="connsiteX0" fmla="*/ 336669 w 439047"/>
              <a:gd name="connsiteY0" fmla="*/ 778544 h 778579"/>
              <a:gd name="connsiteX1" fmla="*/ 319106 w 439047"/>
              <a:gd name="connsiteY1" fmla="*/ 773270 h 778579"/>
              <a:gd name="connsiteX2" fmla="*/ 316200 w 439047"/>
              <a:gd name="connsiteY2" fmla="*/ 774831 h 778579"/>
              <a:gd name="connsiteX3" fmla="*/ 313007 w 439047"/>
              <a:gd name="connsiteY3" fmla="*/ 749447 h 778579"/>
              <a:gd name="connsiteX4" fmla="*/ 308522 w 439047"/>
              <a:gd name="connsiteY4" fmla="*/ 722556 h 778579"/>
              <a:gd name="connsiteX5" fmla="*/ 306047 w 439047"/>
              <a:gd name="connsiteY5" fmla="*/ 630456 h 778579"/>
              <a:gd name="connsiteX6" fmla="*/ 302046 w 439047"/>
              <a:gd name="connsiteY6" fmla="*/ 605879 h 778579"/>
              <a:gd name="connsiteX7" fmla="*/ 288090 w 439047"/>
              <a:gd name="connsiteY7" fmla="*/ 562915 h 778579"/>
              <a:gd name="connsiteX8" fmla="*/ 269558 w 439047"/>
              <a:gd name="connsiteY8" fmla="*/ 522354 h 778579"/>
              <a:gd name="connsiteX9" fmla="*/ 264482 w 439047"/>
              <a:gd name="connsiteY9" fmla="*/ 512434 h 778579"/>
              <a:gd name="connsiteX10" fmla="*/ 241914 w 439047"/>
              <a:gd name="connsiteY10" fmla="*/ 559955 h 778579"/>
              <a:gd name="connsiteX11" fmla="*/ 234326 w 439047"/>
              <a:gd name="connsiteY11" fmla="*/ 575185 h 778579"/>
              <a:gd name="connsiteX12" fmla="*/ 201461 w 439047"/>
              <a:gd name="connsiteY12" fmla="*/ 610741 h 778579"/>
              <a:gd name="connsiteX13" fmla="*/ 136342 w 439047"/>
              <a:gd name="connsiteY13" fmla="*/ 646332 h 778579"/>
              <a:gd name="connsiteX14" fmla="*/ 109272 w 439047"/>
              <a:gd name="connsiteY14" fmla="*/ 670155 h 778579"/>
              <a:gd name="connsiteX15" fmla="*/ 103764 w 439047"/>
              <a:gd name="connsiteY15" fmla="*/ 678228 h 778579"/>
              <a:gd name="connsiteX16" fmla="*/ 72783 w 439047"/>
              <a:gd name="connsiteY16" fmla="*/ 727973 h 778579"/>
              <a:gd name="connsiteX17" fmla="*/ 75977 w 439047"/>
              <a:gd name="connsiteY17" fmla="*/ 748047 h 778579"/>
              <a:gd name="connsiteX18" fmla="*/ 83457 w 439047"/>
              <a:gd name="connsiteY18" fmla="*/ 764821 h 778579"/>
              <a:gd name="connsiteX19" fmla="*/ 78560 w 439047"/>
              <a:gd name="connsiteY19" fmla="*/ 772427 h 778579"/>
              <a:gd name="connsiteX20" fmla="*/ 34537 w 439047"/>
              <a:gd name="connsiteY20" fmla="*/ 756246 h 778579"/>
              <a:gd name="connsiteX21" fmla="*/ 3789 w 439047"/>
              <a:gd name="connsiteY21" fmla="*/ 700760 h 778579"/>
              <a:gd name="connsiteX22" fmla="*/ 2426 w 439047"/>
              <a:gd name="connsiteY22" fmla="*/ 688991 h 778579"/>
              <a:gd name="connsiteX23" fmla="*/ 2803 w 439047"/>
              <a:gd name="connsiteY23" fmla="*/ 684776 h 778579"/>
              <a:gd name="connsiteX24" fmla="*/ 7987 w 439047"/>
              <a:gd name="connsiteY24" fmla="*/ 670460 h 778579"/>
              <a:gd name="connsiteX25" fmla="*/ 10247 w 439047"/>
              <a:gd name="connsiteY25" fmla="*/ 669043 h 778579"/>
              <a:gd name="connsiteX26" fmla="*/ 58271 w 439047"/>
              <a:gd name="connsiteY26" fmla="*/ 632232 h 778579"/>
              <a:gd name="connsiteX27" fmla="*/ 119156 w 439047"/>
              <a:gd name="connsiteY27" fmla="*/ 574037 h 778579"/>
              <a:gd name="connsiteX28" fmla="*/ 156542 w 439047"/>
              <a:gd name="connsiteY28" fmla="*/ 554447 h 778579"/>
              <a:gd name="connsiteX29" fmla="*/ 169691 w 439047"/>
              <a:gd name="connsiteY29" fmla="*/ 540742 h 778579"/>
              <a:gd name="connsiteX30" fmla="*/ 174606 w 439047"/>
              <a:gd name="connsiteY30" fmla="*/ 481004 h 778579"/>
              <a:gd name="connsiteX31" fmla="*/ 168704 w 439047"/>
              <a:gd name="connsiteY31" fmla="*/ 440462 h 778579"/>
              <a:gd name="connsiteX32" fmla="*/ 167018 w 439047"/>
              <a:gd name="connsiteY32" fmla="*/ 401892 h 778579"/>
              <a:gd name="connsiteX33" fmla="*/ 165744 w 439047"/>
              <a:gd name="connsiteY33" fmla="*/ 397390 h 778579"/>
              <a:gd name="connsiteX34" fmla="*/ 151142 w 439047"/>
              <a:gd name="connsiteY34" fmla="*/ 382087 h 778579"/>
              <a:gd name="connsiteX35" fmla="*/ 152846 w 439047"/>
              <a:gd name="connsiteY35" fmla="*/ 430111 h 778579"/>
              <a:gd name="connsiteX36" fmla="*/ 150640 w 439047"/>
              <a:gd name="connsiteY36" fmla="*/ 430882 h 778579"/>
              <a:gd name="connsiteX37" fmla="*/ 146657 w 439047"/>
              <a:gd name="connsiteY37" fmla="*/ 422217 h 778579"/>
              <a:gd name="connsiteX38" fmla="*/ 144989 w 439047"/>
              <a:gd name="connsiteY38" fmla="*/ 388366 h 778579"/>
              <a:gd name="connsiteX39" fmla="*/ 129830 w 439047"/>
              <a:gd name="connsiteY39" fmla="*/ 374607 h 778579"/>
              <a:gd name="connsiteX40" fmla="*/ 116591 w 439047"/>
              <a:gd name="connsiteY40" fmla="*/ 363951 h 778579"/>
              <a:gd name="connsiteX41" fmla="*/ 97791 w 439047"/>
              <a:gd name="connsiteY41" fmla="*/ 328054 h 778579"/>
              <a:gd name="connsiteX42" fmla="*/ 99208 w 439047"/>
              <a:gd name="connsiteY42" fmla="*/ 293844 h 778579"/>
              <a:gd name="connsiteX43" fmla="*/ 106599 w 439047"/>
              <a:gd name="connsiteY43" fmla="*/ 277538 h 778579"/>
              <a:gd name="connsiteX44" fmla="*/ 113236 w 439047"/>
              <a:gd name="connsiteY44" fmla="*/ 266218 h 778579"/>
              <a:gd name="connsiteX45" fmla="*/ 123426 w 439047"/>
              <a:gd name="connsiteY45" fmla="*/ 240852 h 778579"/>
              <a:gd name="connsiteX46" fmla="*/ 127659 w 439047"/>
              <a:gd name="connsiteY46" fmla="*/ 233084 h 778579"/>
              <a:gd name="connsiteX47" fmla="*/ 157941 w 439047"/>
              <a:gd name="connsiteY47" fmla="*/ 193564 h 778579"/>
              <a:gd name="connsiteX48" fmla="*/ 170229 w 439047"/>
              <a:gd name="connsiteY48" fmla="*/ 174315 h 778579"/>
              <a:gd name="connsiteX49" fmla="*/ 174409 w 439047"/>
              <a:gd name="connsiteY49" fmla="*/ 167194 h 778579"/>
              <a:gd name="connsiteX50" fmla="*/ 185854 w 439047"/>
              <a:gd name="connsiteY50" fmla="*/ 153470 h 778579"/>
              <a:gd name="connsiteX51" fmla="*/ 228370 w 439047"/>
              <a:gd name="connsiteY51" fmla="*/ 123529 h 778579"/>
              <a:gd name="connsiteX52" fmla="*/ 238595 w 439047"/>
              <a:gd name="connsiteY52" fmla="*/ 111564 h 778579"/>
              <a:gd name="connsiteX53" fmla="*/ 232980 w 439047"/>
              <a:gd name="connsiteY53" fmla="*/ 85570 h 778579"/>
              <a:gd name="connsiteX54" fmla="*/ 230630 w 439047"/>
              <a:gd name="connsiteY54" fmla="*/ 78807 h 778579"/>
              <a:gd name="connsiteX55" fmla="*/ 263764 w 439047"/>
              <a:gd name="connsiteY55" fmla="*/ 1794 h 778579"/>
              <a:gd name="connsiteX56" fmla="*/ 266778 w 439047"/>
              <a:gd name="connsiteY56" fmla="*/ 0 h 778579"/>
              <a:gd name="connsiteX57" fmla="*/ 281129 w 439047"/>
              <a:gd name="connsiteY57" fmla="*/ 0 h 778579"/>
              <a:gd name="connsiteX58" fmla="*/ 304504 w 439047"/>
              <a:gd name="connsiteY58" fmla="*/ 10692 h 778579"/>
              <a:gd name="connsiteX59" fmla="*/ 324129 w 439047"/>
              <a:gd name="connsiteY59" fmla="*/ 33421 h 778579"/>
              <a:gd name="connsiteX60" fmla="*/ 322371 w 439047"/>
              <a:gd name="connsiteY60" fmla="*/ 61424 h 778579"/>
              <a:gd name="connsiteX61" fmla="*/ 325816 w 439047"/>
              <a:gd name="connsiteY61" fmla="*/ 78861 h 778579"/>
              <a:gd name="connsiteX62" fmla="*/ 328435 w 439047"/>
              <a:gd name="connsiteY62" fmla="*/ 85104 h 778579"/>
              <a:gd name="connsiteX63" fmla="*/ 317115 w 439047"/>
              <a:gd name="connsiteY63" fmla="*/ 107187 h 778579"/>
              <a:gd name="connsiteX64" fmla="*/ 303481 w 439047"/>
              <a:gd name="connsiteY64" fmla="*/ 120067 h 778579"/>
              <a:gd name="connsiteX65" fmla="*/ 292628 w 439047"/>
              <a:gd name="connsiteY65" fmla="*/ 125359 h 778579"/>
              <a:gd name="connsiteX66" fmla="*/ 295678 w 439047"/>
              <a:gd name="connsiteY66" fmla="*/ 166691 h 778579"/>
              <a:gd name="connsiteX67" fmla="*/ 312415 w 439047"/>
              <a:gd name="connsiteY67" fmla="*/ 249804 h 778579"/>
              <a:gd name="connsiteX68" fmla="*/ 310173 w 439047"/>
              <a:gd name="connsiteY68" fmla="*/ 351734 h 778579"/>
              <a:gd name="connsiteX69" fmla="*/ 308451 w 439047"/>
              <a:gd name="connsiteY69" fmla="*/ 370768 h 778579"/>
              <a:gd name="connsiteX70" fmla="*/ 324165 w 439047"/>
              <a:gd name="connsiteY70" fmla="*/ 404601 h 778579"/>
              <a:gd name="connsiteX71" fmla="*/ 335826 w 439047"/>
              <a:gd name="connsiteY71" fmla="*/ 428209 h 778579"/>
              <a:gd name="connsiteX72" fmla="*/ 345477 w 439047"/>
              <a:gd name="connsiteY72" fmla="*/ 447637 h 778579"/>
              <a:gd name="connsiteX73" fmla="*/ 359488 w 439047"/>
              <a:gd name="connsiteY73" fmla="*/ 512398 h 778579"/>
              <a:gd name="connsiteX74" fmla="*/ 368206 w 439047"/>
              <a:gd name="connsiteY74" fmla="*/ 575939 h 778579"/>
              <a:gd name="connsiteX75" fmla="*/ 369749 w 439047"/>
              <a:gd name="connsiteY75" fmla="*/ 617827 h 778579"/>
              <a:gd name="connsiteX76" fmla="*/ 383400 w 439047"/>
              <a:gd name="connsiteY76" fmla="*/ 702679 h 778579"/>
              <a:gd name="connsiteX77" fmla="*/ 381822 w 439047"/>
              <a:gd name="connsiteY77" fmla="*/ 720798 h 778579"/>
              <a:gd name="connsiteX78" fmla="*/ 386360 w 439047"/>
              <a:gd name="connsiteY78" fmla="*/ 734934 h 778579"/>
              <a:gd name="connsiteX79" fmla="*/ 416660 w 439047"/>
              <a:gd name="connsiteY79" fmla="*/ 750039 h 778579"/>
              <a:gd name="connsiteX80" fmla="*/ 439048 w 439047"/>
              <a:gd name="connsiteY80" fmla="*/ 757053 h 778579"/>
              <a:gd name="connsiteX81" fmla="*/ 439048 w 439047"/>
              <a:gd name="connsiteY81" fmla="*/ 760641 h 778579"/>
              <a:gd name="connsiteX82" fmla="*/ 404963 w 439047"/>
              <a:gd name="connsiteY82" fmla="*/ 778580 h 778579"/>
              <a:gd name="connsiteX83" fmla="*/ 336794 w 439047"/>
              <a:gd name="connsiteY83" fmla="*/ 778580 h 77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39047" h="778579">
                <a:moveTo>
                  <a:pt x="336669" y="778544"/>
                </a:moveTo>
                <a:cubicBezTo>
                  <a:pt x="330821" y="776786"/>
                  <a:pt x="324955" y="775028"/>
                  <a:pt x="319106" y="773270"/>
                </a:cubicBezTo>
                <a:cubicBezTo>
                  <a:pt x="318138" y="773790"/>
                  <a:pt x="317169" y="774310"/>
                  <a:pt x="316200" y="774831"/>
                </a:cubicBezTo>
                <a:cubicBezTo>
                  <a:pt x="315160" y="766363"/>
                  <a:pt x="314281" y="757878"/>
                  <a:pt x="313007" y="749447"/>
                </a:cubicBezTo>
                <a:cubicBezTo>
                  <a:pt x="311644" y="740459"/>
                  <a:pt x="308863" y="731561"/>
                  <a:pt x="308522" y="722556"/>
                </a:cubicBezTo>
                <a:cubicBezTo>
                  <a:pt x="307338" y="691862"/>
                  <a:pt x="307213" y="661132"/>
                  <a:pt x="306047" y="630456"/>
                </a:cubicBezTo>
                <a:cubicBezTo>
                  <a:pt x="305742" y="622204"/>
                  <a:pt x="301275" y="613862"/>
                  <a:pt x="302046" y="605879"/>
                </a:cubicBezTo>
                <a:cubicBezTo>
                  <a:pt x="303697" y="589034"/>
                  <a:pt x="295947" y="576441"/>
                  <a:pt x="288090" y="562915"/>
                </a:cubicBezTo>
                <a:cubicBezTo>
                  <a:pt x="280645" y="550124"/>
                  <a:pt x="275694" y="535916"/>
                  <a:pt x="269558" y="522354"/>
                </a:cubicBezTo>
                <a:cubicBezTo>
                  <a:pt x="268267" y="519466"/>
                  <a:pt x="266688" y="516721"/>
                  <a:pt x="264482" y="512434"/>
                </a:cubicBezTo>
                <a:cubicBezTo>
                  <a:pt x="256445" y="529350"/>
                  <a:pt x="249215" y="544671"/>
                  <a:pt x="241914" y="559955"/>
                </a:cubicBezTo>
                <a:cubicBezTo>
                  <a:pt x="239474" y="565067"/>
                  <a:pt x="236837" y="570090"/>
                  <a:pt x="234326" y="575185"/>
                </a:cubicBezTo>
                <a:cubicBezTo>
                  <a:pt x="226863" y="590254"/>
                  <a:pt x="216620" y="602632"/>
                  <a:pt x="201461" y="610741"/>
                </a:cubicBezTo>
                <a:cubicBezTo>
                  <a:pt x="179647" y="622401"/>
                  <a:pt x="158120" y="634582"/>
                  <a:pt x="136342" y="646332"/>
                </a:cubicBezTo>
                <a:cubicBezTo>
                  <a:pt x="125435" y="652216"/>
                  <a:pt x="115084" y="658495"/>
                  <a:pt x="109272" y="670155"/>
                </a:cubicBezTo>
                <a:cubicBezTo>
                  <a:pt x="107819" y="673062"/>
                  <a:pt x="106258" y="676470"/>
                  <a:pt x="103764" y="678228"/>
                </a:cubicBezTo>
                <a:cubicBezTo>
                  <a:pt x="86274" y="690427"/>
                  <a:pt x="81323" y="710357"/>
                  <a:pt x="72783" y="727973"/>
                </a:cubicBezTo>
                <a:cubicBezTo>
                  <a:pt x="69501" y="734719"/>
                  <a:pt x="69375" y="741518"/>
                  <a:pt x="75977" y="748047"/>
                </a:cubicBezTo>
                <a:cubicBezTo>
                  <a:pt x="80085" y="752102"/>
                  <a:pt x="81968" y="758901"/>
                  <a:pt x="83457" y="764821"/>
                </a:cubicBezTo>
                <a:cubicBezTo>
                  <a:pt x="83978" y="766902"/>
                  <a:pt x="80946" y="771530"/>
                  <a:pt x="78560" y="772427"/>
                </a:cubicBezTo>
                <a:cubicBezTo>
                  <a:pt x="61823" y="778706"/>
                  <a:pt x="43489" y="771907"/>
                  <a:pt x="34537" y="756246"/>
                </a:cubicBezTo>
                <a:cubicBezTo>
                  <a:pt x="24025" y="737894"/>
                  <a:pt x="13710" y="719434"/>
                  <a:pt x="3789" y="700760"/>
                </a:cubicBezTo>
                <a:cubicBezTo>
                  <a:pt x="2067" y="697513"/>
                  <a:pt x="2713" y="692956"/>
                  <a:pt x="2426" y="688991"/>
                </a:cubicBezTo>
                <a:cubicBezTo>
                  <a:pt x="2318" y="687574"/>
                  <a:pt x="3431" y="685529"/>
                  <a:pt x="2803" y="684776"/>
                </a:cubicBezTo>
                <a:cubicBezTo>
                  <a:pt x="-4014" y="676793"/>
                  <a:pt x="3144" y="674066"/>
                  <a:pt x="7987" y="670460"/>
                </a:cubicBezTo>
                <a:cubicBezTo>
                  <a:pt x="8705" y="669922"/>
                  <a:pt x="9422" y="669240"/>
                  <a:pt x="10247" y="669043"/>
                </a:cubicBezTo>
                <a:cubicBezTo>
                  <a:pt x="31541" y="663643"/>
                  <a:pt x="43776" y="646583"/>
                  <a:pt x="58271" y="632232"/>
                </a:cubicBezTo>
                <a:cubicBezTo>
                  <a:pt x="78219" y="612481"/>
                  <a:pt x="98741" y="593304"/>
                  <a:pt x="119156" y="574037"/>
                </a:cubicBezTo>
                <a:cubicBezTo>
                  <a:pt x="129740" y="564063"/>
                  <a:pt x="141455" y="555865"/>
                  <a:pt x="156542" y="554447"/>
                </a:cubicBezTo>
                <a:cubicBezTo>
                  <a:pt x="165045" y="553658"/>
                  <a:pt x="169045" y="549371"/>
                  <a:pt x="169691" y="540742"/>
                </a:cubicBezTo>
                <a:cubicBezTo>
                  <a:pt x="171180" y="520811"/>
                  <a:pt x="174427" y="500935"/>
                  <a:pt x="174606" y="481004"/>
                </a:cubicBezTo>
                <a:cubicBezTo>
                  <a:pt x="174732" y="467496"/>
                  <a:pt x="170965" y="453952"/>
                  <a:pt x="168704" y="440462"/>
                </a:cubicBezTo>
                <a:cubicBezTo>
                  <a:pt x="166570" y="427671"/>
                  <a:pt x="160703" y="415113"/>
                  <a:pt x="167018" y="401892"/>
                </a:cubicBezTo>
                <a:cubicBezTo>
                  <a:pt x="167538" y="400816"/>
                  <a:pt x="166695" y="398466"/>
                  <a:pt x="165744" y="397390"/>
                </a:cubicBezTo>
                <a:cubicBezTo>
                  <a:pt x="161170" y="392313"/>
                  <a:pt x="156326" y="387487"/>
                  <a:pt x="151142" y="382087"/>
                </a:cubicBezTo>
                <a:cubicBezTo>
                  <a:pt x="143249" y="398932"/>
                  <a:pt x="148935" y="414504"/>
                  <a:pt x="152846" y="430111"/>
                </a:cubicBezTo>
                <a:cubicBezTo>
                  <a:pt x="152111" y="430362"/>
                  <a:pt x="151375" y="430631"/>
                  <a:pt x="150640" y="430882"/>
                </a:cubicBezTo>
                <a:cubicBezTo>
                  <a:pt x="149258" y="427994"/>
                  <a:pt x="146926" y="425195"/>
                  <a:pt x="146657" y="422217"/>
                </a:cubicBezTo>
                <a:cubicBezTo>
                  <a:pt x="145670" y="410970"/>
                  <a:pt x="144540" y="399614"/>
                  <a:pt x="144989" y="388366"/>
                </a:cubicBezTo>
                <a:cubicBezTo>
                  <a:pt x="145545" y="374463"/>
                  <a:pt x="143571" y="372077"/>
                  <a:pt x="129830" y="374607"/>
                </a:cubicBezTo>
                <a:cubicBezTo>
                  <a:pt x="121668" y="376114"/>
                  <a:pt x="118564" y="373620"/>
                  <a:pt x="116591" y="363951"/>
                </a:cubicBezTo>
                <a:cubicBezTo>
                  <a:pt x="100356" y="357690"/>
                  <a:pt x="93306" y="345581"/>
                  <a:pt x="97791" y="328054"/>
                </a:cubicBezTo>
                <a:cubicBezTo>
                  <a:pt x="100751" y="316502"/>
                  <a:pt x="102563" y="305361"/>
                  <a:pt x="99208" y="293844"/>
                </a:cubicBezTo>
                <a:cubicBezTo>
                  <a:pt x="96948" y="286095"/>
                  <a:pt x="100212" y="280928"/>
                  <a:pt x="106599" y="277538"/>
                </a:cubicBezTo>
                <a:cubicBezTo>
                  <a:pt x="111460" y="274954"/>
                  <a:pt x="112070" y="271241"/>
                  <a:pt x="113236" y="266218"/>
                </a:cubicBezTo>
                <a:cubicBezTo>
                  <a:pt x="115246" y="257446"/>
                  <a:pt x="119784" y="249230"/>
                  <a:pt x="123426" y="240852"/>
                </a:cubicBezTo>
                <a:cubicBezTo>
                  <a:pt x="124610" y="238143"/>
                  <a:pt x="127229" y="235829"/>
                  <a:pt x="127659" y="233084"/>
                </a:cubicBezTo>
                <a:cubicBezTo>
                  <a:pt x="130601" y="214302"/>
                  <a:pt x="143177" y="203431"/>
                  <a:pt x="157941" y="193564"/>
                </a:cubicBezTo>
                <a:cubicBezTo>
                  <a:pt x="164255" y="189348"/>
                  <a:pt x="171270" y="184290"/>
                  <a:pt x="170229" y="174315"/>
                </a:cubicBezTo>
                <a:cubicBezTo>
                  <a:pt x="169978" y="172001"/>
                  <a:pt x="172543" y="167552"/>
                  <a:pt x="174409" y="167194"/>
                </a:cubicBezTo>
                <a:cubicBezTo>
                  <a:pt x="182482" y="165651"/>
                  <a:pt x="182876" y="159139"/>
                  <a:pt x="185854" y="153470"/>
                </a:cubicBezTo>
                <a:cubicBezTo>
                  <a:pt x="194770" y="136500"/>
                  <a:pt x="206269" y="122112"/>
                  <a:pt x="228370" y="123529"/>
                </a:cubicBezTo>
                <a:cubicBezTo>
                  <a:pt x="237358" y="124104"/>
                  <a:pt x="240156" y="119637"/>
                  <a:pt x="238595" y="111564"/>
                </a:cubicBezTo>
                <a:cubicBezTo>
                  <a:pt x="236909" y="102863"/>
                  <a:pt x="234954" y="94217"/>
                  <a:pt x="232980" y="85570"/>
                </a:cubicBezTo>
                <a:cubicBezTo>
                  <a:pt x="232460" y="83256"/>
                  <a:pt x="231420" y="81067"/>
                  <a:pt x="230630" y="78807"/>
                </a:cubicBezTo>
                <a:cubicBezTo>
                  <a:pt x="217176" y="39987"/>
                  <a:pt x="226056" y="19356"/>
                  <a:pt x="263764" y="1794"/>
                </a:cubicBezTo>
                <a:cubicBezTo>
                  <a:pt x="264822" y="1310"/>
                  <a:pt x="265773" y="592"/>
                  <a:pt x="266778" y="0"/>
                </a:cubicBezTo>
                <a:cubicBezTo>
                  <a:pt x="271568" y="0"/>
                  <a:pt x="276339" y="0"/>
                  <a:pt x="281129" y="0"/>
                </a:cubicBezTo>
                <a:cubicBezTo>
                  <a:pt x="288933" y="3516"/>
                  <a:pt x="296987" y="6602"/>
                  <a:pt x="304504" y="10692"/>
                </a:cubicBezTo>
                <a:cubicBezTo>
                  <a:pt x="313814" y="15751"/>
                  <a:pt x="323304" y="22263"/>
                  <a:pt x="324129" y="33421"/>
                </a:cubicBezTo>
                <a:cubicBezTo>
                  <a:pt x="324811" y="42606"/>
                  <a:pt x="323753" y="52562"/>
                  <a:pt x="322371" y="61424"/>
                </a:cubicBezTo>
                <a:cubicBezTo>
                  <a:pt x="321205" y="68940"/>
                  <a:pt x="322461" y="73407"/>
                  <a:pt x="325816" y="78861"/>
                </a:cubicBezTo>
                <a:cubicBezTo>
                  <a:pt x="326856" y="80565"/>
                  <a:pt x="327394" y="82574"/>
                  <a:pt x="328435" y="85104"/>
                </a:cubicBezTo>
                <a:cubicBezTo>
                  <a:pt x="315249" y="87723"/>
                  <a:pt x="318819" y="99634"/>
                  <a:pt x="317115" y="107187"/>
                </a:cubicBezTo>
                <a:cubicBezTo>
                  <a:pt x="315088" y="116103"/>
                  <a:pt x="311949" y="119278"/>
                  <a:pt x="303481" y="120067"/>
                </a:cubicBezTo>
                <a:cubicBezTo>
                  <a:pt x="299571" y="120426"/>
                  <a:pt x="292933" y="123063"/>
                  <a:pt x="292628" y="125359"/>
                </a:cubicBezTo>
                <a:cubicBezTo>
                  <a:pt x="290745" y="139190"/>
                  <a:pt x="285793" y="153344"/>
                  <a:pt x="295678" y="166691"/>
                </a:cubicBezTo>
                <a:cubicBezTo>
                  <a:pt x="314137" y="191645"/>
                  <a:pt x="317008" y="221137"/>
                  <a:pt x="312415" y="249804"/>
                </a:cubicBezTo>
                <a:cubicBezTo>
                  <a:pt x="306944" y="284014"/>
                  <a:pt x="311339" y="317793"/>
                  <a:pt x="310173" y="351734"/>
                </a:cubicBezTo>
                <a:cubicBezTo>
                  <a:pt x="309975" y="357600"/>
                  <a:pt x="309132" y="363466"/>
                  <a:pt x="308451" y="370768"/>
                </a:cubicBezTo>
                <a:cubicBezTo>
                  <a:pt x="313025" y="380634"/>
                  <a:pt x="318514" y="392654"/>
                  <a:pt x="324165" y="404601"/>
                </a:cubicBezTo>
                <a:cubicBezTo>
                  <a:pt x="327915" y="412530"/>
                  <a:pt x="331879" y="420370"/>
                  <a:pt x="335826" y="428209"/>
                </a:cubicBezTo>
                <a:cubicBezTo>
                  <a:pt x="339073" y="434685"/>
                  <a:pt x="343791" y="440785"/>
                  <a:pt x="345477" y="447637"/>
                </a:cubicBezTo>
                <a:cubicBezTo>
                  <a:pt x="350733" y="469075"/>
                  <a:pt x="354644" y="490853"/>
                  <a:pt x="359488" y="512398"/>
                </a:cubicBezTo>
                <a:cubicBezTo>
                  <a:pt x="364188" y="533333"/>
                  <a:pt x="369928" y="553927"/>
                  <a:pt x="368206" y="575939"/>
                </a:cubicBezTo>
                <a:cubicBezTo>
                  <a:pt x="367112" y="589788"/>
                  <a:pt x="367847" y="604031"/>
                  <a:pt x="369749" y="617827"/>
                </a:cubicBezTo>
                <a:cubicBezTo>
                  <a:pt x="373659" y="646207"/>
                  <a:pt x="379167" y="674353"/>
                  <a:pt x="383400" y="702679"/>
                </a:cubicBezTo>
                <a:cubicBezTo>
                  <a:pt x="384262" y="708509"/>
                  <a:pt x="382414" y="714752"/>
                  <a:pt x="381822" y="720798"/>
                </a:cubicBezTo>
                <a:cubicBezTo>
                  <a:pt x="382270" y="725247"/>
                  <a:pt x="384100" y="730180"/>
                  <a:pt x="386360" y="734934"/>
                </a:cubicBezTo>
                <a:cubicBezTo>
                  <a:pt x="392514" y="747814"/>
                  <a:pt x="405017" y="747760"/>
                  <a:pt x="416660" y="750039"/>
                </a:cubicBezTo>
                <a:cubicBezTo>
                  <a:pt x="424284" y="751528"/>
                  <a:pt x="431585" y="754649"/>
                  <a:pt x="439048" y="757053"/>
                </a:cubicBezTo>
                <a:lnTo>
                  <a:pt x="439048" y="760641"/>
                </a:lnTo>
                <a:cubicBezTo>
                  <a:pt x="427692" y="766615"/>
                  <a:pt x="416319" y="772606"/>
                  <a:pt x="404963" y="778580"/>
                </a:cubicBezTo>
                <a:lnTo>
                  <a:pt x="336794" y="778580"/>
                </a:lnTo>
                <a:close/>
              </a:path>
            </a:pathLst>
          </a:custGeom>
          <a:gradFill flip="none" rotWithShape="1">
            <a:gsLst>
              <a:gs pos="56000">
                <a:schemeClr val="accent1">
                  <a:lumMod val="60000"/>
                  <a:lumOff val="40000"/>
                </a:schemeClr>
              </a:gs>
              <a:gs pos="1709">
                <a:schemeClr val="accent1"/>
              </a:gs>
            </a:gsLst>
            <a:lin ang="2700000" scaled="1"/>
            <a:tileRect/>
          </a:gradFill>
          <a:ln w="73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1" name="图形 30"/>
          <p:cNvSpPr/>
          <p:nvPr userDrawn="1">
            <p:custDataLst>
              <p:tags r:id="rId66"/>
            </p:custDataLst>
          </p:nvPr>
        </p:nvSpPr>
        <p:spPr>
          <a:xfrm>
            <a:off x="6762750" y="5043170"/>
            <a:ext cx="1648460" cy="1097915"/>
          </a:xfrm>
          <a:custGeom>
            <a:avLst/>
            <a:gdLst>
              <a:gd name="connsiteX0" fmla="*/ 1593264 w 1593263"/>
              <a:gd name="connsiteY0" fmla="*/ 1018279 h 1037362"/>
              <a:gd name="connsiteX1" fmla="*/ 896762 w 1593263"/>
              <a:gd name="connsiteY1" fmla="*/ 807390 h 1037362"/>
              <a:gd name="connsiteX2" fmla="*/ 82976 w 1593263"/>
              <a:gd name="connsiteY2" fmla="*/ 408371 h 1037362"/>
              <a:gd name="connsiteX3" fmla="*/ 152047 w 1593263"/>
              <a:gd name="connsiteY3" fmla="*/ 0 h 1037362"/>
              <a:gd name="connsiteX4" fmla="*/ 61886 w 1593263"/>
              <a:gd name="connsiteY4" fmla="*/ 404425 h 1037362"/>
              <a:gd name="connsiteX5" fmla="*/ 1567194 w 1593263"/>
              <a:gd name="connsiteY5" fmla="*/ 1037362 h 1037362"/>
              <a:gd name="connsiteX6" fmla="*/ 1593264 w 1593263"/>
              <a:gd name="connsiteY6" fmla="*/ 1018279 h 1037362"/>
              <a:gd name="connsiteX0-1" fmla="*/ 1571341 w 1571341"/>
              <a:gd name="connsiteY0-2" fmla="*/ 1130197 h 1149280"/>
              <a:gd name="connsiteX1-3" fmla="*/ 874839 w 1571341"/>
              <a:gd name="connsiteY1-4" fmla="*/ 919308 h 1149280"/>
              <a:gd name="connsiteX2-5" fmla="*/ 61053 w 1571341"/>
              <a:gd name="connsiteY2-6" fmla="*/ 520289 h 1149280"/>
              <a:gd name="connsiteX3-7" fmla="*/ 346817 w 1571341"/>
              <a:gd name="connsiteY3-8" fmla="*/ 0 h 1149280"/>
              <a:gd name="connsiteX4-9" fmla="*/ 39963 w 1571341"/>
              <a:gd name="connsiteY4-10" fmla="*/ 516343 h 1149280"/>
              <a:gd name="connsiteX5-11" fmla="*/ 1545271 w 1571341"/>
              <a:gd name="connsiteY5-12" fmla="*/ 1149280 h 1149280"/>
              <a:gd name="connsiteX6-13" fmla="*/ 1571341 w 1571341"/>
              <a:gd name="connsiteY6-14" fmla="*/ 1130197 h 1149280"/>
              <a:gd name="connsiteX0-15" fmla="*/ 1638239 w 1638239"/>
              <a:gd name="connsiteY0-16" fmla="*/ 1130677 h 1149760"/>
              <a:gd name="connsiteX1-17" fmla="*/ 941737 w 1638239"/>
              <a:gd name="connsiteY1-18" fmla="*/ 919788 h 1149760"/>
              <a:gd name="connsiteX2-19" fmla="*/ 127951 w 1638239"/>
              <a:gd name="connsiteY2-20" fmla="*/ 520769 h 1149760"/>
              <a:gd name="connsiteX3-21" fmla="*/ 413715 w 1638239"/>
              <a:gd name="connsiteY3-22" fmla="*/ 480 h 1149760"/>
              <a:gd name="connsiteX4-23" fmla="*/ 36614 w 1638239"/>
              <a:gd name="connsiteY4-24" fmla="*/ 448957 h 1149760"/>
              <a:gd name="connsiteX5-25" fmla="*/ 1612169 w 1638239"/>
              <a:gd name="connsiteY5-26" fmla="*/ 1149760 h 1149760"/>
              <a:gd name="connsiteX6-27" fmla="*/ 1638239 w 1638239"/>
              <a:gd name="connsiteY6-28" fmla="*/ 1130677 h 1149760"/>
              <a:gd name="connsiteX0-29" fmla="*/ 1637630 w 1637630"/>
              <a:gd name="connsiteY0-30" fmla="*/ 1130199 h 1149282"/>
              <a:gd name="connsiteX1-31" fmla="*/ 941128 w 1637630"/>
              <a:gd name="connsiteY1-32" fmla="*/ 919310 h 1149282"/>
              <a:gd name="connsiteX2-33" fmla="*/ 55904 w 1637630"/>
              <a:gd name="connsiteY2-34" fmla="*/ 444091 h 1149282"/>
              <a:gd name="connsiteX3-35" fmla="*/ 413106 w 1637630"/>
              <a:gd name="connsiteY3-36" fmla="*/ 2 h 1149282"/>
              <a:gd name="connsiteX4-37" fmla="*/ 36005 w 1637630"/>
              <a:gd name="connsiteY4-38" fmla="*/ 448479 h 1149282"/>
              <a:gd name="connsiteX5-39" fmla="*/ 1611560 w 1637630"/>
              <a:gd name="connsiteY5-40" fmla="*/ 1149282 h 1149282"/>
              <a:gd name="connsiteX6-41" fmla="*/ 1637630 w 1637630"/>
              <a:gd name="connsiteY6-42" fmla="*/ 1130199 h 1149282"/>
              <a:gd name="connsiteX0-43" fmla="*/ 1637630 w 1637630"/>
              <a:gd name="connsiteY0-44" fmla="*/ 1130199 h 1149282"/>
              <a:gd name="connsiteX1-45" fmla="*/ 960178 w 1637630"/>
              <a:gd name="connsiteY1-46" fmla="*/ 906214 h 1149282"/>
              <a:gd name="connsiteX2-47" fmla="*/ 55904 w 1637630"/>
              <a:gd name="connsiteY2-48" fmla="*/ 444091 h 1149282"/>
              <a:gd name="connsiteX3-49" fmla="*/ 413106 w 1637630"/>
              <a:gd name="connsiteY3-50" fmla="*/ 2 h 1149282"/>
              <a:gd name="connsiteX4-51" fmla="*/ 36005 w 1637630"/>
              <a:gd name="connsiteY4-52" fmla="*/ 448479 h 1149282"/>
              <a:gd name="connsiteX5-53" fmla="*/ 1611560 w 1637630"/>
              <a:gd name="connsiteY5-54" fmla="*/ 1149282 h 1149282"/>
              <a:gd name="connsiteX6-55" fmla="*/ 1637630 w 1637630"/>
              <a:gd name="connsiteY6-56" fmla="*/ 1130199 h 1149282"/>
              <a:gd name="connsiteX0-57" fmla="*/ 1648174 w 1648174"/>
              <a:gd name="connsiteY0-58" fmla="*/ 1079003 h 1098086"/>
              <a:gd name="connsiteX1-59" fmla="*/ 970722 w 1648174"/>
              <a:gd name="connsiteY1-60" fmla="*/ 855018 h 1098086"/>
              <a:gd name="connsiteX2-61" fmla="*/ 66448 w 1648174"/>
              <a:gd name="connsiteY2-62" fmla="*/ 392895 h 1098086"/>
              <a:gd name="connsiteX3-63" fmla="*/ 270059 w 1648174"/>
              <a:gd name="connsiteY3-64" fmla="*/ 3 h 1098086"/>
              <a:gd name="connsiteX4-65" fmla="*/ 46549 w 1648174"/>
              <a:gd name="connsiteY4-66" fmla="*/ 397283 h 1098086"/>
              <a:gd name="connsiteX5-67" fmla="*/ 1622104 w 1648174"/>
              <a:gd name="connsiteY5-68" fmla="*/ 1098086 h 1098086"/>
              <a:gd name="connsiteX6-69" fmla="*/ 1648174 w 1648174"/>
              <a:gd name="connsiteY6-70" fmla="*/ 1079003 h 1098086"/>
              <a:gd name="connsiteX0-71" fmla="*/ 1648174 w 1648174"/>
              <a:gd name="connsiteY0-72" fmla="*/ 1079003 h 1098086"/>
              <a:gd name="connsiteX1-73" fmla="*/ 970722 w 1648174"/>
              <a:gd name="connsiteY1-74" fmla="*/ 855018 h 1098086"/>
              <a:gd name="connsiteX2-75" fmla="*/ 66448 w 1648174"/>
              <a:gd name="connsiteY2-76" fmla="*/ 392895 h 1098086"/>
              <a:gd name="connsiteX3-77" fmla="*/ 270059 w 1648174"/>
              <a:gd name="connsiteY3-78" fmla="*/ 3 h 1098086"/>
              <a:gd name="connsiteX4-79" fmla="*/ 46549 w 1648174"/>
              <a:gd name="connsiteY4-80" fmla="*/ 397283 h 1098086"/>
              <a:gd name="connsiteX5-81" fmla="*/ 1622104 w 1648174"/>
              <a:gd name="connsiteY5-82" fmla="*/ 1098086 h 1098086"/>
              <a:gd name="connsiteX6-83" fmla="*/ 1648174 w 1648174"/>
              <a:gd name="connsiteY6-84" fmla="*/ 1079003 h 10980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48174" h="1098086">
                <a:moveTo>
                  <a:pt x="1648174" y="1079003"/>
                </a:moveTo>
                <a:cubicBezTo>
                  <a:pt x="1648174" y="1079003"/>
                  <a:pt x="1238881" y="958279"/>
                  <a:pt x="970722" y="855018"/>
                </a:cubicBezTo>
                <a:cubicBezTo>
                  <a:pt x="673764" y="740667"/>
                  <a:pt x="191583" y="543129"/>
                  <a:pt x="66448" y="392895"/>
                </a:cubicBezTo>
                <a:cubicBezTo>
                  <a:pt x="-127581" y="167680"/>
                  <a:pt x="273375" y="-728"/>
                  <a:pt x="270059" y="3"/>
                </a:cubicBezTo>
                <a:cubicBezTo>
                  <a:pt x="266743" y="734"/>
                  <a:pt x="-133537" y="150065"/>
                  <a:pt x="46549" y="397283"/>
                </a:cubicBezTo>
                <a:cubicBezTo>
                  <a:pt x="258095" y="687749"/>
                  <a:pt x="1622104" y="1098086"/>
                  <a:pt x="1622104" y="1098086"/>
                </a:cubicBezTo>
                <a:lnTo>
                  <a:pt x="1648174" y="1079003"/>
                </a:lnTo>
                <a:close/>
              </a:path>
            </a:pathLst>
          </a:custGeom>
          <a:gradFill flip="none" rotWithShape="1">
            <a:gsLst>
              <a:gs pos="92000">
                <a:schemeClr val="accent1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  <a:alpha val="38000"/>
                </a:schemeClr>
              </a:gs>
            </a:gsLst>
            <a:lin ang="0" scaled="1"/>
            <a:tileRect/>
          </a:gradFill>
          <a:ln w="702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76" name="图形 75"/>
          <p:cNvPicPr>
            <a:picLocks noChangeAspect="1"/>
          </p:cNvPicPr>
          <p:nvPr userDrawn="1">
            <p:custDataLst>
              <p:tags r:id="rId67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 l="2200" t="10909" b="13552"/>
          <a:stretch>
            <a:fillRect/>
          </a:stretch>
        </p:blipFill>
        <p:spPr>
          <a:xfrm>
            <a:off x="9670415" y="3765550"/>
            <a:ext cx="575310" cy="566420"/>
          </a:xfrm>
          <a:custGeom>
            <a:avLst/>
            <a:gdLst>
              <a:gd name="connsiteX0" fmla="*/ 0 w 493621"/>
              <a:gd name="connsiteY0" fmla="*/ 0 h 486084"/>
              <a:gd name="connsiteX1" fmla="*/ 52199 w 493621"/>
              <a:gd name="connsiteY1" fmla="*/ 15764 h 486084"/>
              <a:gd name="connsiteX2" fmla="*/ 486319 w 493621"/>
              <a:gd name="connsiteY2" fmla="*/ 129279 h 486084"/>
              <a:gd name="connsiteX3" fmla="*/ 493621 w 493621"/>
              <a:gd name="connsiteY3" fmla="*/ 130826 h 486084"/>
              <a:gd name="connsiteX4" fmla="*/ 493621 w 493621"/>
              <a:gd name="connsiteY4" fmla="*/ 486084 h 486084"/>
              <a:gd name="connsiteX5" fmla="*/ 406970 w 493621"/>
              <a:gd name="connsiteY5" fmla="*/ 467935 h 486084"/>
              <a:gd name="connsiteX6" fmla="*/ 216476 w 493621"/>
              <a:gd name="connsiteY6" fmla="*/ 421974 h 486084"/>
              <a:gd name="connsiteX7" fmla="*/ 0 w 493621"/>
              <a:gd name="connsiteY7" fmla="*/ 361601 h 48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621" h="486084">
                <a:moveTo>
                  <a:pt x="0" y="0"/>
                </a:moveTo>
                <a:lnTo>
                  <a:pt x="52199" y="15764"/>
                </a:lnTo>
                <a:cubicBezTo>
                  <a:pt x="193175" y="56542"/>
                  <a:pt x="342180" y="95992"/>
                  <a:pt x="486319" y="129279"/>
                </a:cubicBezTo>
                <a:lnTo>
                  <a:pt x="493621" y="130826"/>
                </a:lnTo>
                <a:lnTo>
                  <a:pt x="493621" y="486084"/>
                </a:lnTo>
                <a:lnTo>
                  <a:pt x="406970" y="467935"/>
                </a:lnTo>
                <a:cubicBezTo>
                  <a:pt x="344198" y="453717"/>
                  <a:pt x="280340" y="438262"/>
                  <a:pt x="216476" y="421974"/>
                </a:cubicBezTo>
                <a:lnTo>
                  <a:pt x="0" y="361601"/>
                </a:lnTo>
                <a:close/>
              </a:path>
            </a:pathLst>
          </a:custGeom>
        </p:spPr>
      </p:pic>
      <p:pic>
        <p:nvPicPr>
          <p:cNvPr id="77" name="图形 76"/>
          <p:cNvPicPr>
            <a:picLocks noChangeAspect="1"/>
          </p:cNvPicPr>
          <p:nvPr userDrawn="1">
            <p:custDataLst>
              <p:tags r:id="rId68"/>
            </p:custDataLst>
          </p:nvPr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rcRect l="5573" t="11708" r="5209" b="41643"/>
          <a:stretch>
            <a:fillRect/>
          </a:stretch>
        </p:blipFill>
        <p:spPr>
          <a:xfrm>
            <a:off x="9707245" y="3893820"/>
            <a:ext cx="501015" cy="334010"/>
          </a:xfrm>
          <a:custGeom>
            <a:avLst/>
            <a:gdLst>
              <a:gd name="connsiteX0" fmla="*/ 442697 w 445635"/>
              <a:gd name="connsiteY0" fmla="*/ 117479 h 297067"/>
              <a:gd name="connsiteX1" fmla="*/ 445635 w 445635"/>
              <a:gd name="connsiteY1" fmla="*/ 118205 h 297067"/>
              <a:gd name="connsiteX2" fmla="*/ 445635 w 445635"/>
              <a:gd name="connsiteY2" fmla="*/ 297067 h 297067"/>
              <a:gd name="connsiteX3" fmla="*/ 442697 w 445635"/>
              <a:gd name="connsiteY3" fmla="*/ 296452 h 297067"/>
              <a:gd name="connsiteX4" fmla="*/ 433099 w 445635"/>
              <a:gd name="connsiteY4" fmla="*/ 115106 h 297067"/>
              <a:gd name="connsiteX5" fmla="*/ 437568 w 445635"/>
              <a:gd name="connsiteY5" fmla="*/ 116211 h 297067"/>
              <a:gd name="connsiteX6" fmla="*/ 437568 w 445635"/>
              <a:gd name="connsiteY6" fmla="*/ 295378 h 297067"/>
              <a:gd name="connsiteX7" fmla="*/ 433099 w 445635"/>
              <a:gd name="connsiteY7" fmla="*/ 294442 h 297067"/>
              <a:gd name="connsiteX8" fmla="*/ 418489 w 445635"/>
              <a:gd name="connsiteY8" fmla="*/ 111495 h 297067"/>
              <a:gd name="connsiteX9" fmla="*/ 423113 w 445635"/>
              <a:gd name="connsiteY9" fmla="*/ 112638 h 297067"/>
              <a:gd name="connsiteX10" fmla="*/ 423113 w 445635"/>
              <a:gd name="connsiteY10" fmla="*/ 292350 h 297067"/>
              <a:gd name="connsiteX11" fmla="*/ 418489 w 445635"/>
              <a:gd name="connsiteY11" fmla="*/ 291381 h 297067"/>
              <a:gd name="connsiteX12" fmla="*/ 399371 w 445635"/>
              <a:gd name="connsiteY12" fmla="*/ 106769 h 297067"/>
              <a:gd name="connsiteX13" fmla="*/ 403878 w 445635"/>
              <a:gd name="connsiteY13" fmla="*/ 107883 h 297067"/>
              <a:gd name="connsiteX14" fmla="*/ 403878 w 445635"/>
              <a:gd name="connsiteY14" fmla="*/ 288321 h 297067"/>
              <a:gd name="connsiteX15" fmla="*/ 399371 w 445635"/>
              <a:gd name="connsiteY15" fmla="*/ 287377 h 297067"/>
              <a:gd name="connsiteX16" fmla="*/ 380254 w 445635"/>
              <a:gd name="connsiteY16" fmla="*/ 102043 h 297067"/>
              <a:gd name="connsiteX17" fmla="*/ 394203 w 445635"/>
              <a:gd name="connsiteY17" fmla="*/ 105491 h 297067"/>
              <a:gd name="connsiteX18" fmla="*/ 394203 w 445635"/>
              <a:gd name="connsiteY18" fmla="*/ 286295 h 297067"/>
              <a:gd name="connsiteX19" fmla="*/ 380254 w 445635"/>
              <a:gd name="connsiteY19" fmla="*/ 283373 h 297067"/>
              <a:gd name="connsiteX20" fmla="*/ 365915 w 445635"/>
              <a:gd name="connsiteY20" fmla="*/ 98499 h 297067"/>
              <a:gd name="connsiteX21" fmla="*/ 370229 w 445635"/>
              <a:gd name="connsiteY21" fmla="*/ 99565 h 297067"/>
              <a:gd name="connsiteX22" fmla="*/ 370229 w 445635"/>
              <a:gd name="connsiteY22" fmla="*/ 281273 h 297067"/>
              <a:gd name="connsiteX23" fmla="*/ 367081 w 445635"/>
              <a:gd name="connsiteY23" fmla="*/ 280614 h 297067"/>
              <a:gd name="connsiteX24" fmla="*/ 365915 w 445635"/>
              <a:gd name="connsiteY24" fmla="*/ 280332 h 297067"/>
              <a:gd name="connsiteX25" fmla="*/ 341630 w 445635"/>
              <a:gd name="connsiteY25" fmla="*/ 92496 h 297067"/>
              <a:gd name="connsiteX26" fmla="*/ 355778 w 445635"/>
              <a:gd name="connsiteY26" fmla="*/ 95993 h 297067"/>
              <a:gd name="connsiteX27" fmla="*/ 355796 w 445635"/>
              <a:gd name="connsiteY27" fmla="*/ 277891 h 297067"/>
              <a:gd name="connsiteX28" fmla="*/ 341630 w 445635"/>
              <a:gd name="connsiteY28" fmla="*/ 274473 h 297067"/>
              <a:gd name="connsiteX29" fmla="*/ 332110 w 445635"/>
              <a:gd name="connsiteY29" fmla="*/ 90143 h 297067"/>
              <a:gd name="connsiteX30" fmla="*/ 336501 w 445635"/>
              <a:gd name="connsiteY30" fmla="*/ 91228 h 297067"/>
              <a:gd name="connsiteX31" fmla="*/ 336501 w 445635"/>
              <a:gd name="connsiteY31" fmla="*/ 273236 h 297067"/>
              <a:gd name="connsiteX32" fmla="*/ 332110 w 445635"/>
              <a:gd name="connsiteY32" fmla="*/ 272176 h 297067"/>
              <a:gd name="connsiteX33" fmla="*/ 322396 w 445635"/>
              <a:gd name="connsiteY33" fmla="*/ 87741 h 297067"/>
              <a:gd name="connsiteX34" fmla="*/ 326942 w 445635"/>
              <a:gd name="connsiteY34" fmla="*/ 88865 h 297067"/>
              <a:gd name="connsiteX35" fmla="*/ 326942 w 445635"/>
              <a:gd name="connsiteY35" fmla="*/ 270930 h 297067"/>
              <a:gd name="connsiteX36" fmla="*/ 322396 w 445635"/>
              <a:gd name="connsiteY36" fmla="*/ 269833 h 297067"/>
              <a:gd name="connsiteX37" fmla="*/ 298382 w 445635"/>
              <a:gd name="connsiteY37" fmla="*/ 81805 h 297067"/>
              <a:gd name="connsiteX38" fmla="*/ 302773 w 445635"/>
              <a:gd name="connsiteY38" fmla="*/ 82891 h 297067"/>
              <a:gd name="connsiteX39" fmla="*/ 302773 w 445635"/>
              <a:gd name="connsiteY39" fmla="*/ 265098 h 297067"/>
              <a:gd name="connsiteX40" fmla="*/ 298382 w 445635"/>
              <a:gd name="connsiteY40" fmla="*/ 264039 h 297067"/>
              <a:gd name="connsiteX41" fmla="*/ 279070 w 445635"/>
              <a:gd name="connsiteY41" fmla="*/ 77032 h 297067"/>
              <a:gd name="connsiteX42" fmla="*/ 288396 w 445635"/>
              <a:gd name="connsiteY42" fmla="*/ 79337 h 297067"/>
              <a:gd name="connsiteX43" fmla="*/ 288396 w 445635"/>
              <a:gd name="connsiteY43" fmla="*/ 261630 h 297067"/>
              <a:gd name="connsiteX44" fmla="*/ 279070 w 445635"/>
              <a:gd name="connsiteY44" fmla="*/ 259380 h 297067"/>
              <a:gd name="connsiteX45" fmla="*/ 279070 w 445635"/>
              <a:gd name="connsiteY45" fmla="*/ 104333 h 297067"/>
              <a:gd name="connsiteX46" fmla="*/ 264849 w 445635"/>
              <a:gd name="connsiteY46" fmla="*/ 73516 h 297067"/>
              <a:gd name="connsiteX47" fmla="*/ 273941 w 445635"/>
              <a:gd name="connsiteY47" fmla="*/ 75764 h 297067"/>
              <a:gd name="connsiteX48" fmla="*/ 273941 w 445635"/>
              <a:gd name="connsiteY48" fmla="*/ 258142 h 297067"/>
              <a:gd name="connsiteX49" fmla="*/ 264849 w 445635"/>
              <a:gd name="connsiteY49" fmla="*/ 255949 h 297067"/>
              <a:gd name="connsiteX50" fmla="*/ 250200 w 445635"/>
              <a:gd name="connsiteY50" fmla="*/ 69895 h 297067"/>
              <a:gd name="connsiteX51" fmla="*/ 259526 w 445635"/>
              <a:gd name="connsiteY51" fmla="*/ 72201 h 297067"/>
              <a:gd name="connsiteX52" fmla="*/ 259526 w 445635"/>
              <a:gd name="connsiteY52" fmla="*/ 254664 h 297067"/>
              <a:gd name="connsiteX53" fmla="*/ 250200 w 445635"/>
              <a:gd name="connsiteY53" fmla="*/ 252414 h 297067"/>
              <a:gd name="connsiteX54" fmla="*/ 231121 w 445635"/>
              <a:gd name="connsiteY54" fmla="*/ 64681 h 297067"/>
              <a:gd name="connsiteX55" fmla="*/ 240213 w 445635"/>
              <a:gd name="connsiteY55" fmla="*/ 67190 h 297067"/>
              <a:gd name="connsiteX56" fmla="*/ 240213 w 445635"/>
              <a:gd name="connsiteY56" fmla="*/ 250005 h 297067"/>
              <a:gd name="connsiteX57" fmla="*/ 231121 w 445635"/>
              <a:gd name="connsiteY57" fmla="*/ 247811 h 297067"/>
              <a:gd name="connsiteX58" fmla="*/ 221367 w 445635"/>
              <a:gd name="connsiteY58" fmla="*/ 61990 h 297067"/>
              <a:gd name="connsiteX59" fmla="*/ 225836 w 445635"/>
              <a:gd name="connsiteY59" fmla="*/ 63223 h 297067"/>
              <a:gd name="connsiteX60" fmla="*/ 225836 w 445635"/>
              <a:gd name="connsiteY60" fmla="*/ 246536 h 297067"/>
              <a:gd name="connsiteX61" fmla="*/ 221367 w 445635"/>
              <a:gd name="connsiteY61" fmla="*/ 245458 h 297067"/>
              <a:gd name="connsiteX62" fmla="*/ 211614 w 445635"/>
              <a:gd name="connsiteY62" fmla="*/ 59299 h 297067"/>
              <a:gd name="connsiteX63" fmla="*/ 216200 w 445635"/>
              <a:gd name="connsiteY63" fmla="*/ 60564 h 297067"/>
              <a:gd name="connsiteX64" fmla="*/ 216200 w 445635"/>
              <a:gd name="connsiteY64" fmla="*/ 244211 h 297067"/>
              <a:gd name="connsiteX65" fmla="*/ 211614 w 445635"/>
              <a:gd name="connsiteY65" fmla="*/ 243105 h 297067"/>
              <a:gd name="connsiteX66" fmla="*/ 202094 w 445635"/>
              <a:gd name="connsiteY66" fmla="*/ 56672 h 297067"/>
              <a:gd name="connsiteX67" fmla="*/ 206447 w 445635"/>
              <a:gd name="connsiteY67" fmla="*/ 57873 h 297067"/>
              <a:gd name="connsiteX68" fmla="*/ 206447 w 445635"/>
              <a:gd name="connsiteY68" fmla="*/ 241858 h 297067"/>
              <a:gd name="connsiteX69" fmla="*/ 202094 w 445635"/>
              <a:gd name="connsiteY69" fmla="*/ 240808 h 297067"/>
              <a:gd name="connsiteX70" fmla="*/ 182861 w 445635"/>
              <a:gd name="connsiteY70" fmla="*/ 51365 h 297067"/>
              <a:gd name="connsiteX71" fmla="*/ 197083 w 445635"/>
              <a:gd name="connsiteY71" fmla="*/ 55289 h 297067"/>
              <a:gd name="connsiteX72" fmla="*/ 197083 w 445635"/>
              <a:gd name="connsiteY72" fmla="*/ 239599 h 297067"/>
              <a:gd name="connsiteX73" fmla="*/ 194386 w 445635"/>
              <a:gd name="connsiteY73" fmla="*/ 238948 h 297067"/>
              <a:gd name="connsiteX74" fmla="*/ 182861 w 445635"/>
              <a:gd name="connsiteY74" fmla="*/ 235734 h 297067"/>
              <a:gd name="connsiteX75" fmla="*/ 168483 w 445635"/>
              <a:gd name="connsiteY75" fmla="*/ 47397 h 297067"/>
              <a:gd name="connsiteX76" fmla="*/ 172719 w 445635"/>
              <a:gd name="connsiteY76" fmla="*/ 48566 h 297067"/>
              <a:gd name="connsiteX77" fmla="*/ 172719 w 445635"/>
              <a:gd name="connsiteY77" fmla="*/ 232906 h 297067"/>
              <a:gd name="connsiteX78" fmla="*/ 168483 w 445635"/>
              <a:gd name="connsiteY78" fmla="*/ 231724 h 297067"/>
              <a:gd name="connsiteX79" fmla="*/ 144353 w 445635"/>
              <a:gd name="connsiteY79" fmla="*/ 40739 h 297067"/>
              <a:gd name="connsiteX80" fmla="*/ 163199 w 445635"/>
              <a:gd name="connsiteY80" fmla="*/ 45939 h 297067"/>
              <a:gd name="connsiteX81" fmla="*/ 163199 w 445635"/>
              <a:gd name="connsiteY81" fmla="*/ 230250 h 297067"/>
              <a:gd name="connsiteX82" fmla="*/ 144353 w 445635"/>
              <a:gd name="connsiteY82" fmla="*/ 224994 h 297067"/>
              <a:gd name="connsiteX83" fmla="*/ 130131 w 445635"/>
              <a:gd name="connsiteY83" fmla="*/ 36815 h 297067"/>
              <a:gd name="connsiteX84" fmla="*/ 139224 w 445635"/>
              <a:gd name="connsiteY84" fmla="*/ 39324 h 297067"/>
              <a:gd name="connsiteX85" fmla="*/ 139224 w 445635"/>
              <a:gd name="connsiteY85" fmla="*/ 223564 h 297067"/>
              <a:gd name="connsiteX86" fmla="*/ 130131 w 445635"/>
              <a:gd name="connsiteY86" fmla="*/ 221028 h 297067"/>
              <a:gd name="connsiteX87" fmla="*/ 115677 w 445635"/>
              <a:gd name="connsiteY87" fmla="*/ 32827 h 297067"/>
              <a:gd name="connsiteX88" fmla="*/ 119952 w 445635"/>
              <a:gd name="connsiteY88" fmla="*/ 34006 h 297067"/>
              <a:gd name="connsiteX89" fmla="*/ 119952 w 445635"/>
              <a:gd name="connsiteY89" fmla="*/ 218189 h 297067"/>
              <a:gd name="connsiteX90" fmla="*/ 115677 w 445635"/>
              <a:gd name="connsiteY90" fmla="*/ 216997 h 297067"/>
              <a:gd name="connsiteX91" fmla="*/ 96326 w 445635"/>
              <a:gd name="connsiteY91" fmla="*/ 27487 h 297067"/>
              <a:gd name="connsiteX92" fmla="*/ 105496 w 445635"/>
              <a:gd name="connsiteY92" fmla="*/ 30017 h 297067"/>
              <a:gd name="connsiteX93" fmla="*/ 105496 w 445635"/>
              <a:gd name="connsiteY93" fmla="*/ 214157 h 297067"/>
              <a:gd name="connsiteX94" fmla="*/ 96326 w 445635"/>
              <a:gd name="connsiteY94" fmla="*/ 211600 h 297067"/>
              <a:gd name="connsiteX95" fmla="*/ 76820 w 445635"/>
              <a:gd name="connsiteY95" fmla="*/ 22105 h 297067"/>
              <a:gd name="connsiteX96" fmla="*/ 86245 w 445635"/>
              <a:gd name="connsiteY96" fmla="*/ 24705 h 297067"/>
              <a:gd name="connsiteX97" fmla="*/ 86223 w 445635"/>
              <a:gd name="connsiteY97" fmla="*/ 208782 h 297067"/>
              <a:gd name="connsiteX98" fmla="*/ 76820 w 445635"/>
              <a:gd name="connsiteY98" fmla="*/ 206160 h 297067"/>
              <a:gd name="connsiteX99" fmla="*/ 57780 w 445635"/>
              <a:gd name="connsiteY99" fmla="*/ 16851 h 297067"/>
              <a:gd name="connsiteX100" fmla="*/ 71901 w 445635"/>
              <a:gd name="connsiteY100" fmla="*/ 20747 h 297067"/>
              <a:gd name="connsiteX101" fmla="*/ 71918 w 445635"/>
              <a:gd name="connsiteY101" fmla="*/ 204793 h 297067"/>
              <a:gd name="connsiteX102" fmla="*/ 57780 w 445635"/>
              <a:gd name="connsiteY102" fmla="*/ 200850 h 297067"/>
              <a:gd name="connsiteX103" fmla="*/ 43325 w 445635"/>
              <a:gd name="connsiteY103" fmla="*/ 12863 h 297067"/>
              <a:gd name="connsiteX104" fmla="*/ 47755 w 445635"/>
              <a:gd name="connsiteY104" fmla="*/ 14085 h 297067"/>
              <a:gd name="connsiteX105" fmla="*/ 47755 w 445635"/>
              <a:gd name="connsiteY105" fmla="*/ 198054 h 297067"/>
              <a:gd name="connsiteX106" fmla="*/ 43325 w 445635"/>
              <a:gd name="connsiteY106" fmla="*/ 196818 h 297067"/>
              <a:gd name="connsiteX107" fmla="*/ 28871 w 445635"/>
              <a:gd name="connsiteY107" fmla="*/ 8719 h 297067"/>
              <a:gd name="connsiteX108" fmla="*/ 34811 w 445635"/>
              <a:gd name="connsiteY108" fmla="*/ 10513 h 297067"/>
              <a:gd name="connsiteX109" fmla="*/ 38157 w 445635"/>
              <a:gd name="connsiteY109" fmla="*/ 11437 h 297067"/>
              <a:gd name="connsiteX110" fmla="*/ 38157 w 445635"/>
              <a:gd name="connsiteY110" fmla="*/ 195377 h 297067"/>
              <a:gd name="connsiteX111" fmla="*/ 28871 w 445635"/>
              <a:gd name="connsiteY111" fmla="*/ 192787 h 297067"/>
              <a:gd name="connsiteX112" fmla="*/ 19311 w 445635"/>
              <a:gd name="connsiteY112" fmla="*/ 5832 h 297067"/>
              <a:gd name="connsiteX113" fmla="*/ 23508 w 445635"/>
              <a:gd name="connsiteY113" fmla="*/ 7100 h 297067"/>
              <a:gd name="connsiteX114" fmla="*/ 23508 w 445635"/>
              <a:gd name="connsiteY114" fmla="*/ 191292 h 297067"/>
              <a:gd name="connsiteX115" fmla="*/ 19311 w 445635"/>
              <a:gd name="connsiteY115" fmla="*/ 190121 h 297067"/>
              <a:gd name="connsiteX116" fmla="*/ 0 w 445635"/>
              <a:gd name="connsiteY116" fmla="*/ 0 h 297067"/>
              <a:gd name="connsiteX117" fmla="*/ 4391 w 445635"/>
              <a:gd name="connsiteY117" fmla="*/ 1326 h 297067"/>
              <a:gd name="connsiteX118" fmla="*/ 4391 w 445635"/>
              <a:gd name="connsiteY118" fmla="*/ 185960 h 297067"/>
              <a:gd name="connsiteX119" fmla="*/ 0 w 445635"/>
              <a:gd name="connsiteY119" fmla="*/ 184735 h 29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45635" h="297067">
                <a:moveTo>
                  <a:pt x="442697" y="117479"/>
                </a:moveTo>
                <a:lnTo>
                  <a:pt x="445635" y="118205"/>
                </a:lnTo>
                <a:lnTo>
                  <a:pt x="445635" y="297067"/>
                </a:lnTo>
                <a:lnTo>
                  <a:pt x="442697" y="296452"/>
                </a:lnTo>
                <a:close/>
                <a:moveTo>
                  <a:pt x="433099" y="115106"/>
                </a:moveTo>
                <a:lnTo>
                  <a:pt x="437568" y="116211"/>
                </a:lnTo>
                <a:lnTo>
                  <a:pt x="437568" y="295378"/>
                </a:lnTo>
                <a:lnTo>
                  <a:pt x="433099" y="294442"/>
                </a:lnTo>
                <a:close/>
                <a:moveTo>
                  <a:pt x="418489" y="111495"/>
                </a:moveTo>
                <a:lnTo>
                  <a:pt x="423113" y="112638"/>
                </a:lnTo>
                <a:lnTo>
                  <a:pt x="423113" y="292350"/>
                </a:lnTo>
                <a:lnTo>
                  <a:pt x="418489" y="291381"/>
                </a:lnTo>
                <a:close/>
                <a:moveTo>
                  <a:pt x="399371" y="106769"/>
                </a:moveTo>
                <a:lnTo>
                  <a:pt x="403878" y="107883"/>
                </a:lnTo>
                <a:lnTo>
                  <a:pt x="403878" y="288321"/>
                </a:lnTo>
                <a:lnTo>
                  <a:pt x="399371" y="287377"/>
                </a:lnTo>
                <a:close/>
                <a:moveTo>
                  <a:pt x="380254" y="102043"/>
                </a:moveTo>
                <a:lnTo>
                  <a:pt x="394203" y="105491"/>
                </a:lnTo>
                <a:lnTo>
                  <a:pt x="394203" y="286295"/>
                </a:lnTo>
                <a:lnTo>
                  <a:pt x="380254" y="283373"/>
                </a:lnTo>
                <a:close/>
                <a:moveTo>
                  <a:pt x="365915" y="98499"/>
                </a:moveTo>
                <a:lnTo>
                  <a:pt x="370229" y="99565"/>
                </a:lnTo>
                <a:lnTo>
                  <a:pt x="370229" y="281273"/>
                </a:lnTo>
                <a:lnTo>
                  <a:pt x="367081" y="280614"/>
                </a:lnTo>
                <a:lnTo>
                  <a:pt x="365915" y="280332"/>
                </a:lnTo>
                <a:close/>
                <a:moveTo>
                  <a:pt x="341630" y="92496"/>
                </a:moveTo>
                <a:lnTo>
                  <a:pt x="355778" y="95993"/>
                </a:lnTo>
                <a:lnTo>
                  <a:pt x="355796" y="277891"/>
                </a:lnTo>
                <a:lnTo>
                  <a:pt x="341630" y="274473"/>
                </a:lnTo>
                <a:close/>
                <a:moveTo>
                  <a:pt x="332110" y="90143"/>
                </a:moveTo>
                <a:lnTo>
                  <a:pt x="336501" y="91228"/>
                </a:lnTo>
                <a:lnTo>
                  <a:pt x="336501" y="273236"/>
                </a:lnTo>
                <a:lnTo>
                  <a:pt x="332110" y="272176"/>
                </a:lnTo>
                <a:close/>
                <a:moveTo>
                  <a:pt x="322396" y="87741"/>
                </a:moveTo>
                <a:lnTo>
                  <a:pt x="326942" y="88865"/>
                </a:lnTo>
                <a:lnTo>
                  <a:pt x="326942" y="270930"/>
                </a:lnTo>
                <a:lnTo>
                  <a:pt x="322396" y="269833"/>
                </a:lnTo>
                <a:close/>
                <a:moveTo>
                  <a:pt x="298382" y="81805"/>
                </a:moveTo>
                <a:lnTo>
                  <a:pt x="302773" y="82891"/>
                </a:lnTo>
                <a:lnTo>
                  <a:pt x="302773" y="265098"/>
                </a:lnTo>
                <a:lnTo>
                  <a:pt x="298382" y="264039"/>
                </a:lnTo>
                <a:close/>
                <a:moveTo>
                  <a:pt x="279070" y="77032"/>
                </a:moveTo>
                <a:lnTo>
                  <a:pt x="288396" y="79337"/>
                </a:lnTo>
                <a:lnTo>
                  <a:pt x="288396" y="261630"/>
                </a:lnTo>
                <a:lnTo>
                  <a:pt x="279070" y="259380"/>
                </a:lnTo>
                <a:lnTo>
                  <a:pt x="279070" y="104333"/>
                </a:lnTo>
                <a:close/>
                <a:moveTo>
                  <a:pt x="264849" y="73516"/>
                </a:moveTo>
                <a:lnTo>
                  <a:pt x="273941" y="75764"/>
                </a:lnTo>
                <a:lnTo>
                  <a:pt x="273941" y="258142"/>
                </a:lnTo>
                <a:lnTo>
                  <a:pt x="264849" y="255949"/>
                </a:lnTo>
                <a:close/>
                <a:moveTo>
                  <a:pt x="250200" y="69895"/>
                </a:moveTo>
                <a:lnTo>
                  <a:pt x="259526" y="72201"/>
                </a:lnTo>
                <a:lnTo>
                  <a:pt x="259526" y="254664"/>
                </a:lnTo>
                <a:lnTo>
                  <a:pt x="250200" y="252414"/>
                </a:lnTo>
                <a:close/>
                <a:moveTo>
                  <a:pt x="231121" y="64681"/>
                </a:moveTo>
                <a:lnTo>
                  <a:pt x="240213" y="67190"/>
                </a:lnTo>
                <a:lnTo>
                  <a:pt x="240213" y="250005"/>
                </a:lnTo>
                <a:lnTo>
                  <a:pt x="231121" y="247811"/>
                </a:lnTo>
                <a:close/>
                <a:moveTo>
                  <a:pt x="221367" y="61990"/>
                </a:moveTo>
                <a:lnTo>
                  <a:pt x="225836" y="63223"/>
                </a:lnTo>
                <a:lnTo>
                  <a:pt x="225836" y="246536"/>
                </a:lnTo>
                <a:lnTo>
                  <a:pt x="221367" y="245458"/>
                </a:lnTo>
                <a:close/>
                <a:moveTo>
                  <a:pt x="211614" y="59299"/>
                </a:moveTo>
                <a:lnTo>
                  <a:pt x="216200" y="60564"/>
                </a:lnTo>
                <a:lnTo>
                  <a:pt x="216200" y="244211"/>
                </a:lnTo>
                <a:lnTo>
                  <a:pt x="211614" y="243105"/>
                </a:lnTo>
                <a:close/>
                <a:moveTo>
                  <a:pt x="202094" y="56672"/>
                </a:moveTo>
                <a:lnTo>
                  <a:pt x="206447" y="57873"/>
                </a:lnTo>
                <a:lnTo>
                  <a:pt x="206447" y="241858"/>
                </a:lnTo>
                <a:lnTo>
                  <a:pt x="202094" y="240808"/>
                </a:lnTo>
                <a:close/>
                <a:moveTo>
                  <a:pt x="182861" y="51365"/>
                </a:moveTo>
                <a:lnTo>
                  <a:pt x="197083" y="55289"/>
                </a:lnTo>
                <a:lnTo>
                  <a:pt x="197083" y="239599"/>
                </a:lnTo>
                <a:lnTo>
                  <a:pt x="194386" y="238948"/>
                </a:lnTo>
                <a:lnTo>
                  <a:pt x="182861" y="235734"/>
                </a:lnTo>
                <a:close/>
                <a:moveTo>
                  <a:pt x="168483" y="47397"/>
                </a:moveTo>
                <a:lnTo>
                  <a:pt x="172719" y="48566"/>
                </a:lnTo>
                <a:lnTo>
                  <a:pt x="172719" y="232906"/>
                </a:lnTo>
                <a:lnTo>
                  <a:pt x="168483" y="231724"/>
                </a:lnTo>
                <a:close/>
                <a:moveTo>
                  <a:pt x="144353" y="40739"/>
                </a:moveTo>
                <a:lnTo>
                  <a:pt x="163199" y="45939"/>
                </a:lnTo>
                <a:lnTo>
                  <a:pt x="163199" y="230250"/>
                </a:lnTo>
                <a:lnTo>
                  <a:pt x="144353" y="224994"/>
                </a:lnTo>
                <a:close/>
                <a:moveTo>
                  <a:pt x="130131" y="36815"/>
                </a:moveTo>
                <a:lnTo>
                  <a:pt x="139224" y="39324"/>
                </a:lnTo>
                <a:lnTo>
                  <a:pt x="139224" y="223564"/>
                </a:lnTo>
                <a:lnTo>
                  <a:pt x="130131" y="221028"/>
                </a:lnTo>
                <a:close/>
                <a:moveTo>
                  <a:pt x="115677" y="32827"/>
                </a:moveTo>
                <a:lnTo>
                  <a:pt x="119952" y="34006"/>
                </a:lnTo>
                <a:lnTo>
                  <a:pt x="119952" y="218189"/>
                </a:lnTo>
                <a:lnTo>
                  <a:pt x="115677" y="216997"/>
                </a:lnTo>
                <a:close/>
                <a:moveTo>
                  <a:pt x="96326" y="27487"/>
                </a:moveTo>
                <a:lnTo>
                  <a:pt x="105496" y="30017"/>
                </a:lnTo>
                <a:lnTo>
                  <a:pt x="105496" y="214157"/>
                </a:lnTo>
                <a:lnTo>
                  <a:pt x="96326" y="211600"/>
                </a:lnTo>
                <a:close/>
                <a:moveTo>
                  <a:pt x="76820" y="22105"/>
                </a:moveTo>
                <a:lnTo>
                  <a:pt x="86245" y="24705"/>
                </a:lnTo>
                <a:lnTo>
                  <a:pt x="86223" y="208782"/>
                </a:lnTo>
                <a:lnTo>
                  <a:pt x="76820" y="206160"/>
                </a:lnTo>
                <a:close/>
                <a:moveTo>
                  <a:pt x="57780" y="16851"/>
                </a:moveTo>
                <a:lnTo>
                  <a:pt x="71901" y="20747"/>
                </a:lnTo>
                <a:lnTo>
                  <a:pt x="71918" y="204793"/>
                </a:lnTo>
                <a:lnTo>
                  <a:pt x="57780" y="200850"/>
                </a:lnTo>
                <a:close/>
                <a:moveTo>
                  <a:pt x="43325" y="12863"/>
                </a:moveTo>
                <a:lnTo>
                  <a:pt x="47755" y="14085"/>
                </a:lnTo>
                <a:lnTo>
                  <a:pt x="47755" y="198054"/>
                </a:lnTo>
                <a:lnTo>
                  <a:pt x="43325" y="196818"/>
                </a:lnTo>
                <a:close/>
                <a:moveTo>
                  <a:pt x="28871" y="8719"/>
                </a:moveTo>
                <a:lnTo>
                  <a:pt x="34811" y="10513"/>
                </a:lnTo>
                <a:lnTo>
                  <a:pt x="38157" y="11437"/>
                </a:lnTo>
                <a:lnTo>
                  <a:pt x="38157" y="195377"/>
                </a:lnTo>
                <a:lnTo>
                  <a:pt x="28871" y="192787"/>
                </a:lnTo>
                <a:close/>
                <a:moveTo>
                  <a:pt x="19311" y="5832"/>
                </a:moveTo>
                <a:lnTo>
                  <a:pt x="23508" y="7100"/>
                </a:lnTo>
                <a:lnTo>
                  <a:pt x="23508" y="191292"/>
                </a:lnTo>
                <a:lnTo>
                  <a:pt x="19311" y="190121"/>
                </a:lnTo>
                <a:close/>
                <a:moveTo>
                  <a:pt x="0" y="0"/>
                </a:moveTo>
                <a:lnTo>
                  <a:pt x="4391" y="1326"/>
                </a:lnTo>
                <a:lnTo>
                  <a:pt x="4391" y="185960"/>
                </a:lnTo>
                <a:lnTo>
                  <a:pt x="0" y="184735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71"/>
            </p:custDataLst>
          </p:nvPr>
        </p:nvSpPr>
        <p:spPr>
          <a:xfrm>
            <a:off x="1271188" y="1596194"/>
            <a:ext cx="5400999" cy="2117035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72"/>
            </p:custDataLst>
          </p:nvPr>
        </p:nvSpPr>
        <p:spPr>
          <a:xfrm>
            <a:off x="1271188" y="3857229"/>
            <a:ext cx="5400999" cy="605735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 spc="15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7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74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75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76"/>
            </p:custDataLst>
          </p:nvPr>
        </p:nvSpPr>
        <p:spPr>
          <a:xfrm>
            <a:off x="1437900" y="4680590"/>
            <a:ext cx="2880000" cy="504000"/>
          </a:xfrm>
        </p:spPr>
        <p:txBody>
          <a:bodyPr wrap="squar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1880">
                <a:schemeClr val="bg2">
                  <a:lumMod val="90000"/>
                </a:schemeClr>
              </a:gs>
              <a:gs pos="52000">
                <a:schemeClr val="bg2"/>
              </a:gs>
              <a:gs pos="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 userDrawn="1">
            <p:custDataLst>
              <p:tags r:id="rId3"/>
            </p:custDataLst>
          </p:nvPr>
        </p:nvSpPr>
        <p:spPr>
          <a:xfrm flipH="1">
            <a:off x="1347402" y="1210138"/>
            <a:ext cx="2004944" cy="3442859"/>
          </a:xfrm>
          <a:custGeom>
            <a:avLst/>
            <a:gdLst>
              <a:gd name="connsiteX0" fmla="*/ 2083856 w 2083915"/>
              <a:gd name="connsiteY0" fmla="*/ 3449420 h 3449419"/>
              <a:gd name="connsiteX1" fmla="*/ 0 w 2083915"/>
              <a:gd name="connsiteY1" fmla="*/ 3449420 h 3449419"/>
              <a:gd name="connsiteX2" fmla="*/ 0 w 2083915"/>
              <a:gd name="connsiteY2" fmla="*/ 47114 h 3449419"/>
              <a:gd name="connsiteX3" fmla="*/ 439821 w 2083915"/>
              <a:gd name="connsiteY3" fmla="*/ 1241 h 3449419"/>
              <a:gd name="connsiteX4" fmla="*/ 2083916 w 2083915"/>
              <a:gd name="connsiteY4" fmla="*/ 433545 h 3449419"/>
              <a:gd name="connsiteX5" fmla="*/ 2083916 w 2083915"/>
              <a:gd name="connsiteY5" fmla="*/ 3449420 h 344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3915" h="3449419">
                <a:moveTo>
                  <a:pt x="2083856" y="3449420"/>
                </a:moveTo>
                <a:lnTo>
                  <a:pt x="0" y="3449420"/>
                </a:lnTo>
                <a:lnTo>
                  <a:pt x="0" y="47114"/>
                </a:lnTo>
                <a:cubicBezTo>
                  <a:pt x="0" y="47114"/>
                  <a:pt x="132966" y="11739"/>
                  <a:pt x="439821" y="1241"/>
                </a:cubicBezTo>
                <a:cubicBezTo>
                  <a:pt x="1408167" y="-26916"/>
                  <a:pt x="2083916" y="433545"/>
                  <a:pt x="2083916" y="433545"/>
                </a:cubicBezTo>
                <a:lnTo>
                  <a:pt x="2083916" y="3449420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" name="任意多边形: 形状 17"/>
          <p:cNvSpPr/>
          <p:nvPr userDrawn="1">
            <p:custDataLst>
              <p:tags r:id="rId4"/>
            </p:custDataLst>
          </p:nvPr>
        </p:nvSpPr>
        <p:spPr>
          <a:xfrm flipH="1">
            <a:off x="1396063" y="1753542"/>
            <a:ext cx="1296378" cy="3587790"/>
          </a:xfrm>
          <a:custGeom>
            <a:avLst/>
            <a:gdLst>
              <a:gd name="connsiteX0" fmla="*/ 0 w 1347440"/>
              <a:gd name="connsiteY0" fmla="*/ 0 h 3594626"/>
              <a:gd name="connsiteX1" fmla="*/ 1347441 w 1347440"/>
              <a:gd name="connsiteY1" fmla="*/ 0 h 3594626"/>
              <a:gd name="connsiteX2" fmla="*/ 1347441 w 1347440"/>
              <a:gd name="connsiteY2" fmla="*/ 3594627 h 3594626"/>
              <a:gd name="connsiteX3" fmla="*/ 0 w 1347440"/>
              <a:gd name="connsiteY3" fmla="*/ 3594627 h 359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440" h="3594626">
                <a:moveTo>
                  <a:pt x="0" y="0"/>
                </a:moveTo>
                <a:lnTo>
                  <a:pt x="1347441" y="0"/>
                </a:lnTo>
                <a:lnTo>
                  <a:pt x="1347441" y="3594627"/>
                </a:lnTo>
                <a:lnTo>
                  <a:pt x="0" y="3594627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44000">
                <a:schemeClr val="accent3">
                  <a:lumMod val="20000"/>
                  <a:lumOff val="80000"/>
                </a:schemeClr>
              </a:gs>
            </a:gsLst>
            <a:lin ang="0" scaled="1"/>
            <a:tileRect/>
          </a:gra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0" name="任意多边形: 形状 19"/>
          <p:cNvSpPr/>
          <p:nvPr userDrawn="1">
            <p:custDataLst>
              <p:tags r:id="rId5"/>
            </p:custDataLst>
          </p:nvPr>
        </p:nvSpPr>
        <p:spPr>
          <a:xfrm flipH="1">
            <a:off x="2695203" y="1400831"/>
            <a:ext cx="918278" cy="5457169"/>
          </a:xfrm>
          <a:custGeom>
            <a:avLst/>
            <a:gdLst>
              <a:gd name="connsiteX0" fmla="*/ 954447 w 954447"/>
              <a:gd name="connsiteY0" fmla="*/ 5410880 h 5410879"/>
              <a:gd name="connsiteX1" fmla="*/ 0 w 954447"/>
              <a:gd name="connsiteY1" fmla="*/ 5410880 h 5410879"/>
              <a:gd name="connsiteX2" fmla="*/ 0 w 954447"/>
              <a:gd name="connsiteY2" fmla="*/ 0 h 5410879"/>
              <a:gd name="connsiteX3" fmla="*/ 954447 w 954447"/>
              <a:gd name="connsiteY3" fmla="*/ 399854 h 5410879"/>
              <a:gd name="connsiteX4" fmla="*/ 954447 w 954447"/>
              <a:gd name="connsiteY4" fmla="*/ 5410880 h 541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447" h="5410879">
                <a:moveTo>
                  <a:pt x="954447" y="5410880"/>
                </a:moveTo>
                <a:lnTo>
                  <a:pt x="0" y="5410880"/>
                </a:lnTo>
                <a:lnTo>
                  <a:pt x="0" y="0"/>
                </a:lnTo>
                <a:lnTo>
                  <a:pt x="954447" y="399854"/>
                </a:lnTo>
                <a:lnTo>
                  <a:pt x="954447" y="5410880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14000">
                <a:schemeClr val="accent3">
                  <a:lumMod val="40000"/>
                  <a:lumOff val="6000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2" name="任意多边形: 形状 41"/>
          <p:cNvSpPr/>
          <p:nvPr userDrawn="1">
            <p:custDataLst>
              <p:tags r:id="rId6"/>
            </p:custDataLst>
          </p:nvPr>
        </p:nvSpPr>
        <p:spPr>
          <a:xfrm flipH="1">
            <a:off x="1137373" y="1619697"/>
            <a:ext cx="211146" cy="2491609"/>
          </a:xfrm>
          <a:custGeom>
            <a:avLst/>
            <a:gdLst>
              <a:gd name="connsiteX0" fmla="*/ 219463 w 219463"/>
              <a:gd name="connsiteY0" fmla="*/ 2496356 h 2496356"/>
              <a:gd name="connsiteX1" fmla="*/ 0 w 219463"/>
              <a:gd name="connsiteY1" fmla="*/ 2496356 h 2496356"/>
              <a:gd name="connsiteX2" fmla="*/ 0 w 219463"/>
              <a:gd name="connsiteY2" fmla="*/ 21833 h 2496356"/>
              <a:gd name="connsiteX3" fmla="*/ 219463 w 219463"/>
              <a:gd name="connsiteY3" fmla="*/ 0 h 2496356"/>
              <a:gd name="connsiteX4" fmla="*/ 219463 w 219463"/>
              <a:gd name="connsiteY4" fmla="*/ 2496356 h 249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63" h="2496356">
                <a:moveTo>
                  <a:pt x="219463" y="2496356"/>
                </a:moveTo>
                <a:lnTo>
                  <a:pt x="0" y="2496356"/>
                </a:lnTo>
                <a:lnTo>
                  <a:pt x="0" y="21833"/>
                </a:lnTo>
                <a:lnTo>
                  <a:pt x="219463" y="0"/>
                </a:lnTo>
                <a:lnTo>
                  <a:pt x="219463" y="2496356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44" name="直接连接符 43"/>
          <p:cNvCxnSpPr/>
          <p:nvPr userDrawn="1">
            <p:custDataLst>
              <p:tags r:id="rId7"/>
            </p:custDataLst>
          </p:nvPr>
        </p:nvCxnSpPr>
        <p:spPr>
          <a:xfrm flipH="1">
            <a:off x="2626474" y="1794899"/>
            <a:ext cx="0" cy="1937831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 userDrawn="1">
            <p:custDataLst>
              <p:tags r:id="rId8"/>
            </p:custDataLst>
          </p:nvPr>
        </p:nvCxnSpPr>
        <p:spPr>
          <a:xfrm flipH="1">
            <a:off x="2460299" y="1794899"/>
            <a:ext cx="0" cy="1937831"/>
          </a:xfrm>
          <a:prstGeom prst="line">
            <a:avLst/>
          </a:prstGeom>
          <a:ln w="12700" cap="flat" cmpd="sng" algn="ctr">
            <a:gradFill flip="none" rotWithShape="1">
              <a:gsLst>
                <a:gs pos="4900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 userDrawn="1">
            <p:custDataLst>
              <p:tags r:id="rId9"/>
            </p:custDataLst>
          </p:nvPr>
        </p:nvCxnSpPr>
        <p:spPr>
          <a:xfrm flipH="1">
            <a:off x="2321617" y="1794899"/>
            <a:ext cx="0" cy="1937831"/>
          </a:xfrm>
          <a:prstGeom prst="line">
            <a:avLst/>
          </a:prstGeom>
          <a:ln w="12700" cap="flat" cmpd="sng" algn="ctr">
            <a:gradFill flip="none" rotWithShape="1">
              <a:gsLst>
                <a:gs pos="45000">
                  <a:schemeClr val="accent3">
                    <a:lumMod val="60000"/>
                    <a:lumOff val="40000"/>
                    <a:alpha val="19000"/>
                  </a:schemeClr>
                </a:gs>
                <a:gs pos="99000">
                  <a:schemeClr val="accent3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 userDrawn="1">
            <p:custDataLst>
              <p:tags r:id="rId10"/>
            </p:custDataLst>
          </p:nvPr>
        </p:nvCxnSpPr>
        <p:spPr>
          <a:xfrm flipH="1">
            <a:off x="2182934" y="1753542"/>
            <a:ext cx="0" cy="1979187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  <a:alpha val="8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 userDrawn="1">
            <p:custDataLst>
              <p:tags r:id="rId11"/>
            </p:custDataLst>
          </p:nvPr>
        </p:nvCxnSpPr>
        <p:spPr>
          <a:xfrm flipH="1">
            <a:off x="2044252" y="1753542"/>
            <a:ext cx="0" cy="1979187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 userDrawn="1">
            <p:custDataLst>
              <p:tags r:id="rId12"/>
            </p:custDataLst>
          </p:nvPr>
        </p:nvCxnSpPr>
        <p:spPr>
          <a:xfrm flipH="1">
            <a:off x="1905569" y="1794899"/>
            <a:ext cx="0" cy="1937833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 userDrawn="1">
            <p:custDataLst>
              <p:tags r:id="rId13"/>
            </p:custDataLst>
          </p:nvPr>
        </p:nvCxnSpPr>
        <p:spPr>
          <a:xfrm flipH="1">
            <a:off x="2547358" y="1794899"/>
            <a:ext cx="0" cy="1937831"/>
          </a:xfrm>
          <a:prstGeom prst="line">
            <a:avLst/>
          </a:prstGeom>
          <a:ln w="12700" cap="flat" cmpd="sng" algn="ctr">
            <a:gradFill flip="none" rotWithShape="1">
              <a:gsLst>
                <a:gs pos="37000">
                  <a:schemeClr val="accent3">
                    <a:lumMod val="60000"/>
                    <a:lumOff val="40000"/>
                    <a:alpha val="0"/>
                  </a:schemeClr>
                </a:gs>
                <a:gs pos="99000">
                  <a:schemeClr val="accent3">
                    <a:lumMod val="60000"/>
                    <a:lumOff val="40000"/>
                    <a:alpha val="8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 userDrawn="1">
            <p:custDataLst>
              <p:tags r:id="rId14"/>
            </p:custDataLst>
          </p:nvPr>
        </p:nvCxnSpPr>
        <p:spPr>
          <a:xfrm flipH="1">
            <a:off x="1961928" y="2067925"/>
            <a:ext cx="0" cy="1694464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 userDrawn="1">
            <p:custDataLst>
              <p:tags r:id="rId15"/>
            </p:custDataLst>
          </p:nvPr>
        </p:nvCxnSpPr>
        <p:spPr>
          <a:xfrm flipH="1">
            <a:off x="2114357" y="1880780"/>
            <a:ext cx="0" cy="152099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 userDrawn="1">
            <p:custDataLst>
              <p:tags r:id="rId16"/>
            </p:custDataLst>
          </p:nvPr>
        </p:nvCxnSpPr>
        <p:spPr>
          <a:xfrm flipH="1">
            <a:off x="1674329" y="1753542"/>
            <a:ext cx="0" cy="1979187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 userDrawn="1">
            <p:custDataLst>
              <p:tags r:id="rId17"/>
            </p:custDataLst>
          </p:nvPr>
        </p:nvCxnSpPr>
        <p:spPr>
          <a:xfrm flipH="1">
            <a:off x="1558710" y="2067925"/>
            <a:ext cx="0" cy="1694464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 userDrawn="1">
            <p:custDataLst>
              <p:tags r:id="rId18"/>
            </p:custDataLst>
          </p:nvPr>
        </p:nvCxnSpPr>
        <p:spPr>
          <a:xfrm flipH="1">
            <a:off x="1789949" y="1880780"/>
            <a:ext cx="0" cy="152099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任意多边形: 形状 90"/>
          <p:cNvSpPr/>
          <p:nvPr userDrawn="1">
            <p:custDataLst>
              <p:tags r:id="rId19"/>
            </p:custDataLst>
          </p:nvPr>
        </p:nvSpPr>
        <p:spPr>
          <a:xfrm flipH="1">
            <a:off x="1129597" y="1175359"/>
            <a:ext cx="2488757" cy="660859"/>
          </a:xfrm>
          <a:custGeom>
            <a:avLst/>
            <a:gdLst>
              <a:gd name="connsiteX0" fmla="*/ 2295738 w 2586784"/>
              <a:gd name="connsiteY0" fmla="*/ 574155 h 662118"/>
              <a:gd name="connsiteX1" fmla="*/ 1064322 w 2586784"/>
              <a:gd name="connsiteY1" fmla="*/ 643412 h 662118"/>
              <a:gd name="connsiteX2" fmla="*/ 5065 w 2586784"/>
              <a:gd name="connsiteY2" fmla="*/ 200787 h 662118"/>
              <a:gd name="connsiteX3" fmla="*/ 1447593 w 2586784"/>
              <a:gd name="connsiteY3" fmla="*/ 56546 h 662118"/>
              <a:gd name="connsiteX4" fmla="*/ 2586785 w 2586784"/>
              <a:gd name="connsiteY4" fmla="*/ 449122 h 662118"/>
              <a:gd name="connsiteX5" fmla="*/ 2364995 w 2586784"/>
              <a:gd name="connsiteY5" fmla="*/ 474057 h 662118"/>
              <a:gd name="connsiteX6" fmla="*/ 1091464 w 2586784"/>
              <a:gd name="connsiteY6" fmla="*/ 71698 h 662118"/>
              <a:gd name="connsiteX7" fmla="*/ 309176 w 2586784"/>
              <a:gd name="connsiteY7" fmla="*/ 172750 h 662118"/>
              <a:gd name="connsiteX8" fmla="*/ 981047 w 2586784"/>
              <a:gd name="connsiteY8" fmla="*/ 500245 h 662118"/>
              <a:gd name="connsiteX9" fmla="*/ 2295738 w 2586784"/>
              <a:gd name="connsiteY9" fmla="*/ 574155 h 66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6784" h="662118">
                <a:moveTo>
                  <a:pt x="2295738" y="574155"/>
                </a:moveTo>
                <a:cubicBezTo>
                  <a:pt x="2295738" y="574155"/>
                  <a:pt x="1615874" y="710879"/>
                  <a:pt x="1064322" y="643412"/>
                </a:cubicBezTo>
                <a:cubicBezTo>
                  <a:pt x="538661" y="579046"/>
                  <a:pt x="-61388" y="427230"/>
                  <a:pt x="5065" y="200787"/>
                </a:cubicBezTo>
                <a:cubicBezTo>
                  <a:pt x="106237" y="-27684"/>
                  <a:pt x="863710" y="-38899"/>
                  <a:pt x="1447593" y="56546"/>
                </a:cubicBezTo>
                <a:cubicBezTo>
                  <a:pt x="2031476" y="151991"/>
                  <a:pt x="2431031" y="344312"/>
                  <a:pt x="2586785" y="449122"/>
                </a:cubicBezTo>
                <a:cubicBezTo>
                  <a:pt x="2364995" y="480022"/>
                  <a:pt x="2364995" y="474057"/>
                  <a:pt x="2364995" y="474057"/>
                </a:cubicBezTo>
                <a:cubicBezTo>
                  <a:pt x="2364995" y="474057"/>
                  <a:pt x="1747826" y="123238"/>
                  <a:pt x="1091464" y="71698"/>
                </a:cubicBezTo>
                <a:cubicBezTo>
                  <a:pt x="545282" y="7213"/>
                  <a:pt x="351291" y="113813"/>
                  <a:pt x="309176" y="172750"/>
                </a:cubicBezTo>
                <a:cubicBezTo>
                  <a:pt x="267061" y="231687"/>
                  <a:pt x="289550" y="388932"/>
                  <a:pt x="981047" y="500245"/>
                </a:cubicBezTo>
                <a:cubicBezTo>
                  <a:pt x="1469485" y="576958"/>
                  <a:pt x="2295738" y="574155"/>
                  <a:pt x="2295738" y="574155"/>
                </a:cubicBezTo>
                <a:close/>
              </a:path>
            </a:pathLst>
          </a:custGeom>
          <a:gradFill flip="none" rotWithShape="1">
            <a:gsLst>
              <a:gs pos="56000">
                <a:schemeClr val="accent3">
                  <a:lumMod val="20000"/>
                  <a:lumOff val="80000"/>
                </a:schemeClr>
              </a:gs>
              <a:gs pos="100000">
                <a:srgbClr val="FFFFFF"/>
              </a:gs>
              <a:gs pos="0">
                <a:srgbClr val="FFFFFF"/>
              </a:gs>
            </a:gsLst>
            <a:lin ang="0" scaled="1"/>
            <a:tileRect/>
          </a:gradFill>
          <a:ln w="5960" cap="flat">
            <a:gradFill flip="none" rotWithShape="1">
              <a:gsLst>
                <a:gs pos="57000">
                  <a:schemeClr val="accent3">
                    <a:lumMod val="20000"/>
                    <a:lumOff val="80000"/>
                    <a:alpha val="0"/>
                  </a:schemeClr>
                </a:gs>
                <a:gs pos="99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92" name="直接连接符 91"/>
          <p:cNvCxnSpPr/>
          <p:nvPr userDrawn="1">
            <p:custDataLst>
              <p:tags r:id="rId20"/>
            </p:custDataLst>
          </p:nvPr>
        </p:nvCxnSpPr>
        <p:spPr>
          <a:xfrm flipH="1">
            <a:off x="1732139" y="1979436"/>
            <a:ext cx="0" cy="1520995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 userDrawn="1">
            <p:custDataLst>
              <p:tags r:id="rId21"/>
            </p:custDataLst>
          </p:nvPr>
        </p:nvCxnSpPr>
        <p:spPr>
          <a:xfrm flipH="1">
            <a:off x="1490442" y="1880779"/>
            <a:ext cx="0" cy="1520995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任意多边形: 形状 93"/>
          <p:cNvSpPr/>
          <p:nvPr userDrawn="1">
            <p:custDataLst>
              <p:tags r:id="rId22"/>
            </p:custDataLst>
          </p:nvPr>
        </p:nvSpPr>
        <p:spPr>
          <a:xfrm flipH="1">
            <a:off x="1732139" y="1663362"/>
            <a:ext cx="1254051" cy="134101"/>
          </a:xfrm>
          <a:custGeom>
            <a:avLst/>
            <a:gdLst>
              <a:gd name="connsiteX0" fmla="*/ 0 w 1256440"/>
              <a:gd name="connsiteY0" fmla="*/ 0 h 134357"/>
              <a:gd name="connsiteX1" fmla="*/ 1099460 w 1256440"/>
              <a:gd name="connsiteY1" fmla="*/ 134358 h 134357"/>
              <a:gd name="connsiteX2" fmla="*/ 1256440 w 1256440"/>
              <a:gd name="connsiteY2" fmla="*/ 122717 h 134357"/>
              <a:gd name="connsiteX3" fmla="*/ 447658 w 1256440"/>
              <a:gd name="connsiteY3" fmla="*/ 72368 h 134357"/>
              <a:gd name="connsiteX4" fmla="*/ 55 w 1256440"/>
              <a:gd name="connsiteY4" fmla="*/ 0 h 1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440" h="134357">
                <a:moveTo>
                  <a:pt x="0" y="0"/>
                </a:moveTo>
                <a:cubicBezTo>
                  <a:pt x="0" y="0"/>
                  <a:pt x="470280" y="128538"/>
                  <a:pt x="1099460" y="134358"/>
                </a:cubicBezTo>
                <a:cubicBezTo>
                  <a:pt x="1207957" y="134358"/>
                  <a:pt x="1256440" y="122717"/>
                  <a:pt x="1256440" y="122717"/>
                </a:cubicBezTo>
                <a:cubicBezTo>
                  <a:pt x="1256440" y="122717"/>
                  <a:pt x="869509" y="126781"/>
                  <a:pt x="447658" y="72368"/>
                </a:cubicBezTo>
                <a:cubicBezTo>
                  <a:pt x="31023" y="18614"/>
                  <a:pt x="55" y="0"/>
                  <a:pt x="55" y="0"/>
                </a:cubicBezTo>
                <a:close/>
              </a:path>
            </a:pathLst>
          </a:custGeom>
          <a:gradFill flip="none" rotWithShape="1">
            <a:gsLst>
              <a:gs pos="99000">
                <a:schemeClr val="accent3">
                  <a:lumMod val="40000"/>
                  <a:lumOff val="60000"/>
                </a:schemeClr>
              </a:gs>
              <a:gs pos="1000">
                <a:schemeClr val="accent3">
                  <a:lumMod val="40000"/>
                  <a:lumOff val="60000"/>
                  <a:alpha val="0"/>
                </a:schemeClr>
              </a:gs>
            </a:gsLst>
            <a:lin ang="0" scaled="1"/>
            <a:tileRect/>
          </a:gradFill>
          <a:ln w="546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5" name="任意多边形: 形状 94"/>
          <p:cNvSpPr/>
          <p:nvPr userDrawn="1">
            <p:custDataLst>
              <p:tags r:id="rId23"/>
            </p:custDataLst>
          </p:nvPr>
        </p:nvSpPr>
        <p:spPr>
          <a:xfrm flipH="1">
            <a:off x="2517072" y="1194411"/>
            <a:ext cx="864976" cy="77664"/>
          </a:xfrm>
          <a:custGeom>
            <a:avLst/>
            <a:gdLst>
              <a:gd name="connsiteX0" fmla="*/ 0 w 872090"/>
              <a:gd name="connsiteY0" fmla="*/ 102187 h 102186"/>
              <a:gd name="connsiteX1" fmla="*/ 428935 w 872090"/>
              <a:gd name="connsiteY1" fmla="*/ 9119 h 102186"/>
              <a:gd name="connsiteX2" fmla="*/ 872090 w 872090"/>
              <a:gd name="connsiteY2" fmla="*/ 42722 h 102186"/>
              <a:gd name="connsiteX3" fmla="*/ 463855 w 872090"/>
              <a:gd name="connsiteY3" fmla="*/ 1377 h 102186"/>
              <a:gd name="connsiteX4" fmla="*/ 0 w 872090"/>
              <a:gd name="connsiteY4" fmla="*/ 102187 h 10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90" h="102186">
                <a:moveTo>
                  <a:pt x="0" y="102187"/>
                </a:moveTo>
                <a:cubicBezTo>
                  <a:pt x="0" y="102187"/>
                  <a:pt x="169883" y="-4443"/>
                  <a:pt x="428935" y="9119"/>
                </a:cubicBezTo>
                <a:cubicBezTo>
                  <a:pt x="687986" y="22681"/>
                  <a:pt x="872090" y="42722"/>
                  <a:pt x="872090" y="42722"/>
                </a:cubicBezTo>
                <a:cubicBezTo>
                  <a:pt x="872090" y="42722"/>
                  <a:pt x="576250" y="3299"/>
                  <a:pt x="463855" y="1377"/>
                </a:cubicBezTo>
                <a:cubicBezTo>
                  <a:pt x="351461" y="-544"/>
                  <a:pt x="186684" y="-13448"/>
                  <a:pt x="0" y="102187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40000"/>
                  <a:lumOff val="60000"/>
                  <a:alpha val="0"/>
                </a:schemeClr>
              </a:gs>
            </a:gsLst>
            <a:lin ang="0" scaled="1"/>
          </a:gradFill>
          <a:ln w="546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96" name="图形 95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 l="2200" t="2149" b="5360"/>
          <a:stretch>
            <a:fillRect/>
          </a:stretch>
        </p:blipFill>
        <p:spPr>
          <a:xfrm flipH="1">
            <a:off x="3192179" y="1954363"/>
            <a:ext cx="419822" cy="506190"/>
          </a:xfrm>
          <a:custGeom>
            <a:avLst/>
            <a:gdLst>
              <a:gd name="connsiteX0" fmla="*/ 0 w 579777"/>
              <a:gd name="connsiteY0" fmla="*/ 0 h 699051"/>
              <a:gd name="connsiteX1" fmla="*/ 50246 w 579777"/>
              <a:gd name="connsiteY1" fmla="*/ 33621 h 699051"/>
              <a:gd name="connsiteX2" fmla="*/ 526766 w 579777"/>
              <a:gd name="connsiteY2" fmla="*/ 188890 h 699051"/>
              <a:gd name="connsiteX3" fmla="*/ 579777 w 579777"/>
              <a:gd name="connsiteY3" fmla="*/ 198989 h 699051"/>
              <a:gd name="connsiteX4" fmla="*/ 579777 w 579777"/>
              <a:gd name="connsiteY4" fmla="*/ 699051 h 699051"/>
              <a:gd name="connsiteX5" fmla="*/ 526766 w 579777"/>
              <a:gd name="connsiteY5" fmla="*/ 688952 h 699051"/>
              <a:gd name="connsiteX6" fmla="*/ 50246 w 579777"/>
              <a:gd name="connsiteY6" fmla="*/ 533683 h 699051"/>
              <a:gd name="connsiteX7" fmla="*/ 0 w 579777"/>
              <a:gd name="connsiteY7" fmla="*/ 500062 h 69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9777" h="699051">
                <a:moveTo>
                  <a:pt x="0" y="0"/>
                </a:moveTo>
                <a:lnTo>
                  <a:pt x="50246" y="33621"/>
                </a:lnTo>
                <a:cubicBezTo>
                  <a:pt x="169030" y="96752"/>
                  <a:pt x="340400" y="148733"/>
                  <a:pt x="526766" y="188890"/>
                </a:cubicBezTo>
                <a:lnTo>
                  <a:pt x="579777" y="198989"/>
                </a:lnTo>
                <a:lnTo>
                  <a:pt x="579777" y="699051"/>
                </a:lnTo>
                <a:lnTo>
                  <a:pt x="526766" y="688952"/>
                </a:lnTo>
                <a:cubicBezTo>
                  <a:pt x="340400" y="648795"/>
                  <a:pt x="169030" y="596814"/>
                  <a:pt x="50246" y="533683"/>
                </a:cubicBezTo>
                <a:lnTo>
                  <a:pt x="0" y="500062"/>
                </a:lnTo>
                <a:close/>
              </a:path>
            </a:pathLst>
          </a:custGeom>
        </p:spPr>
      </p:pic>
      <p:sp>
        <p:nvSpPr>
          <p:cNvPr id="97" name="任意多边形: 形状 96"/>
          <p:cNvSpPr/>
          <p:nvPr>
            <p:custDataLst>
              <p:tags r:id="rId27"/>
            </p:custDataLst>
          </p:nvPr>
        </p:nvSpPr>
        <p:spPr>
          <a:xfrm flipH="1">
            <a:off x="3290978" y="2055437"/>
            <a:ext cx="322120" cy="265852"/>
          </a:xfrm>
          <a:custGeom>
            <a:avLst/>
            <a:gdLst>
              <a:gd name="connsiteX0" fmla="*/ 704302 w 711200"/>
              <a:gd name="connsiteY0" fmla="*/ 256421 h 586967"/>
              <a:gd name="connsiteX1" fmla="*/ 711200 w 711200"/>
              <a:gd name="connsiteY1" fmla="*/ 258312 h 586967"/>
              <a:gd name="connsiteX2" fmla="*/ 711200 w 711200"/>
              <a:gd name="connsiteY2" fmla="*/ 586967 h 586967"/>
              <a:gd name="connsiteX3" fmla="*/ 704302 w 711200"/>
              <a:gd name="connsiteY3" fmla="*/ 585076 h 586967"/>
              <a:gd name="connsiteX4" fmla="*/ 689355 w 711200"/>
              <a:gd name="connsiteY4" fmla="*/ 252326 h 586967"/>
              <a:gd name="connsiteX5" fmla="*/ 696315 w 711200"/>
              <a:gd name="connsiteY5" fmla="*/ 254233 h 586967"/>
              <a:gd name="connsiteX6" fmla="*/ 696315 w 711200"/>
              <a:gd name="connsiteY6" fmla="*/ 582888 h 586967"/>
              <a:gd name="connsiteX7" fmla="*/ 689355 w 711200"/>
              <a:gd name="connsiteY7" fmla="*/ 580981 h 586967"/>
              <a:gd name="connsiteX8" fmla="*/ 666603 w 711200"/>
              <a:gd name="connsiteY8" fmla="*/ 246091 h 586967"/>
              <a:gd name="connsiteX9" fmla="*/ 673805 w 711200"/>
              <a:gd name="connsiteY9" fmla="*/ 248065 h 586967"/>
              <a:gd name="connsiteX10" fmla="*/ 673805 w 711200"/>
              <a:gd name="connsiteY10" fmla="*/ 576720 h 586967"/>
              <a:gd name="connsiteX11" fmla="*/ 666603 w 711200"/>
              <a:gd name="connsiteY11" fmla="*/ 574746 h 586967"/>
              <a:gd name="connsiteX12" fmla="*/ 636831 w 711200"/>
              <a:gd name="connsiteY12" fmla="*/ 237933 h 586967"/>
              <a:gd name="connsiteX13" fmla="*/ 643850 w 711200"/>
              <a:gd name="connsiteY13" fmla="*/ 239856 h 586967"/>
              <a:gd name="connsiteX14" fmla="*/ 643850 w 711200"/>
              <a:gd name="connsiteY14" fmla="*/ 568511 h 586967"/>
              <a:gd name="connsiteX15" fmla="*/ 636831 w 711200"/>
              <a:gd name="connsiteY15" fmla="*/ 566588 h 586967"/>
              <a:gd name="connsiteX16" fmla="*/ 607059 w 711200"/>
              <a:gd name="connsiteY16" fmla="*/ 229272 h 586967"/>
              <a:gd name="connsiteX17" fmla="*/ 624154 w 711200"/>
              <a:gd name="connsiteY17" fmla="*/ 234459 h 586967"/>
              <a:gd name="connsiteX18" fmla="*/ 628783 w 711200"/>
              <a:gd name="connsiteY18" fmla="*/ 235728 h 586967"/>
              <a:gd name="connsiteX19" fmla="*/ 628783 w 711200"/>
              <a:gd name="connsiteY19" fmla="*/ 564383 h 586967"/>
              <a:gd name="connsiteX20" fmla="*/ 624154 w 711200"/>
              <a:gd name="connsiteY20" fmla="*/ 563114 h 586967"/>
              <a:gd name="connsiteX21" fmla="*/ 607059 w 711200"/>
              <a:gd name="connsiteY21" fmla="*/ 557927 h 586967"/>
              <a:gd name="connsiteX22" fmla="*/ 584730 w 711200"/>
              <a:gd name="connsiteY22" fmla="*/ 222496 h 586967"/>
              <a:gd name="connsiteX23" fmla="*/ 591447 w 711200"/>
              <a:gd name="connsiteY23" fmla="*/ 224534 h 586967"/>
              <a:gd name="connsiteX24" fmla="*/ 591447 w 711200"/>
              <a:gd name="connsiteY24" fmla="*/ 553189 h 586967"/>
              <a:gd name="connsiteX25" fmla="*/ 584730 w 711200"/>
              <a:gd name="connsiteY25" fmla="*/ 551151 h 586967"/>
              <a:gd name="connsiteX26" fmla="*/ 546910 w 711200"/>
              <a:gd name="connsiteY26" fmla="*/ 211019 h 586967"/>
              <a:gd name="connsiteX27" fmla="*/ 568939 w 711200"/>
              <a:gd name="connsiteY27" fmla="*/ 217704 h 586967"/>
              <a:gd name="connsiteX28" fmla="*/ 568992 w 711200"/>
              <a:gd name="connsiteY28" fmla="*/ 546375 h 586967"/>
              <a:gd name="connsiteX29" fmla="*/ 546910 w 711200"/>
              <a:gd name="connsiteY29" fmla="*/ 539675 h 586967"/>
              <a:gd name="connsiteX30" fmla="*/ 532085 w 711200"/>
              <a:gd name="connsiteY30" fmla="*/ 206521 h 586967"/>
              <a:gd name="connsiteX31" fmla="*/ 538922 w 711200"/>
              <a:gd name="connsiteY31" fmla="*/ 208596 h 586967"/>
              <a:gd name="connsiteX32" fmla="*/ 538922 w 711200"/>
              <a:gd name="connsiteY32" fmla="*/ 537251 h 586967"/>
              <a:gd name="connsiteX33" fmla="*/ 532085 w 711200"/>
              <a:gd name="connsiteY33" fmla="*/ 535176 h 586967"/>
              <a:gd name="connsiteX34" fmla="*/ 516956 w 711200"/>
              <a:gd name="connsiteY34" fmla="*/ 201930 h 586967"/>
              <a:gd name="connsiteX35" fmla="*/ 524036 w 711200"/>
              <a:gd name="connsiteY35" fmla="*/ 204078 h 586967"/>
              <a:gd name="connsiteX36" fmla="*/ 524036 w 711200"/>
              <a:gd name="connsiteY36" fmla="*/ 532733 h 586967"/>
              <a:gd name="connsiteX37" fmla="*/ 516956 w 711200"/>
              <a:gd name="connsiteY37" fmla="*/ 530585 h 586967"/>
              <a:gd name="connsiteX38" fmla="*/ 479560 w 711200"/>
              <a:gd name="connsiteY38" fmla="*/ 190582 h 586967"/>
              <a:gd name="connsiteX39" fmla="*/ 486398 w 711200"/>
              <a:gd name="connsiteY39" fmla="*/ 192657 h 586967"/>
              <a:gd name="connsiteX40" fmla="*/ 486398 w 711200"/>
              <a:gd name="connsiteY40" fmla="*/ 521312 h 586967"/>
              <a:gd name="connsiteX41" fmla="*/ 479560 w 711200"/>
              <a:gd name="connsiteY41" fmla="*/ 519237 h 586967"/>
              <a:gd name="connsiteX42" fmla="*/ 449485 w 711200"/>
              <a:gd name="connsiteY42" fmla="*/ 180584 h 586967"/>
              <a:gd name="connsiteX43" fmla="*/ 464008 w 711200"/>
              <a:gd name="connsiteY43" fmla="*/ 185492 h 586967"/>
              <a:gd name="connsiteX44" fmla="*/ 464008 w 711200"/>
              <a:gd name="connsiteY44" fmla="*/ 457132 h 586967"/>
              <a:gd name="connsiteX45" fmla="*/ 464008 w 711200"/>
              <a:gd name="connsiteY45" fmla="*/ 514147 h 586967"/>
              <a:gd name="connsiteX46" fmla="*/ 449485 w 711200"/>
              <a:gd name="connsiteY46" fmla="*/ 509239 h 586967"/>
              <a:gd name="connsiteX47" fmla="*/ 449485 w 711200"/>
              <a:gd name="connsiteY47" fmla="*/ 247881 h 586967"/>
              <a:gd name="connsiteX48" fmla="*/ 427338 w 711200"/>
              <a:gd name="connsiteY48" fmla="*/ 173099 h 586967"/>
              <a:gd name="connsiteX49" fmla="*/ 441497 w 711200"/>
              <a:gd name="connsiteY49" fmla="*/ 177884 h 586967"/>
              <a:gd name="connsiteX50" fmla="*/ 441497 w 711200"/>
              <a:gd name="connsiteY50" fmla="*/ 506539 h 586967"/>
              <a:gd name="connsiteX51" fmla="*/ 427338 w 711200"/>
              <a:gd name="connsiteY51" fmla="*/ 501754 h 586967"/>
              <a:gd name="connsiteX52" fmla="*/ 404525 w 711200"/>
              <a:gd name="connsiteY52" fmla="*/ 165390 h 586967"/>
              <a:gd name="connsiteX53" fmla="*/ 419048 w 711200"/>
              <a:gd name="connsiteY53" fmla="*/ 170298 h 586967"/>
              <a:gd name="connsiteX54" fmla="*/ 419048 w 711200"/>
              <a:gd name="connsiteY54" fmla="*/ 498953 h 586967"/>
              <a:gd name="connsiteX55" fmla="*/ 404525 w 711200"/>
              <a:gd name="connsiteY55" fmla="*/ 494045 h 586967"/>
              <a:gd name="connsiteX56" fmla="*/ 374813 w 711200"/>
              <a:gd name="connsiteY56" fmla="*/ 155348 h 586967"/>
              <a:gd name="connsiteX57" fmla="*/ 388973 w 711200"/>
              <a:gd name="connsiteY57" fmla="*/ 160134 h 586967"/>
              <a:gd name="connsiteX58" fmla="*/ 388973 w 711200"/>
              <a:gd name="connsiteY58" fmla="*/ 488789 h 586967"/>
              <a:gd name="connsiteX59" fmla="*/ 374813 w 711200"/>
              <a:gd name="connsiteY59" fmla="*/ 484004 h 586967"/>
              <a:gd name="connsiteX60" fmla="*/ 359624 w 711200"/>
              <a:gd name="connsiteY60" fmla="*/ 150215 h 586967"/>
              <a:gd name="connsiteX61" fmla="*/ 366583 w 711200"/>
              <a:gd name="connsiteY61" fmla="*/ 152567 h 586967"/>
              <a:gd name="connsiteX62" fmla="*/ 366583 w 711200"/>
              <a:gd name="connsiteY62" fmla="*/ 481222 h 586967"/>
              <a:gd name="connsiteX63" fmla="*/ 359624 w 711200"/>
              <a:gd name="connsiteY63" fmla="*/ 478870 h 586967"/>
              <a:gd name="connsiteX64" fmla="*/ 344435 w 711200"/>
              <a:gd name="connsiteY64" fmla="*/ 145082 h 586967"/>
              <a:gd name="connsiteX65" fmla="*/ 351576 w 711200"/>
              <a:gd name="connsiteY65" fmla="*/ 147496 h 586967"/>
              <a:gd name="connsiteX66" fmla="*/ 351576 w 711200"/>
              <a:gd name="connsiteY66" fmla="*/ 476151 h 586967"/>
              <a:gd name="connsiteX67" fmla="*/ 344435 w 711200"/>
              <a:gd name="connsiteY67" fmla="*/ 473737 h 586967"/>
              <a:gd name="connsiteX68" fmla="*/ 329610 w 711200"/>
              <a:gd name="connsiteY68" fmla="*/ 139934 h 586967"/>
              <a:gd name="connsiteX69" fmla="*/ 332966 w 711200"/>
              <a:gd name="connsiteY69" fmla="*/ 141206 h 586967"/>
              <a:gd name="connsiteX70" fmla="*/ 336388 w 711200"/>
              <a:gd name="connsiteY70" fmla="*/ 142363 h 586967"/>
              <a:gd name="connsiteX71" fmla="*/ 336388 w 711200"/>
              <a:gd name="connsiteY71" fmla="*/ 471018 h 586967"/>
              <a:gd name="connsiteX72" fmla="*/ 332966 w 711200"/>
              <a:gd name="connsiteY72" fmla="*/ 469861 h 586967"/>
              <a:gd name="connsiteX73" fmla="*/ 329610 w 711200"/>
              <a:gd name="connsiteY73" fmla="*/ 468589 h 586967"/>
              <a:gd name="connsiteX74" fmla="*/ 299657 w 711200"/>
              <a:gd name="connsiteY74" fmla="*/ 128576 h 586967"/>
              <a:gd name="connsiteX75" fmla="*/ 321805 w 711200"/>
              <a:gd name="connsiteY75" fmla="*/ 136974 h 586967"/>
              <a:gd name="connsiteX76" fmla="*/ 321805 w 711200"/>
              <a:gd name="connsiteY76" fmla="*/ 398919 h 586967"/>
              <a:gd name="connsiteX77" fmla="*/ 321904 w 711200"/>
              <a:gd name="connsiteY77" fmla="*/ 465666 h 586967"/>
              <a:gd name="connsiteX78" fmla="*/ 299657 w 711200"/>
              <a:gd name="connsiteY78" fmla="*/ 457231 h 586967"/>
              <a:gd name="connsiteX79" fmla="*/ 277267 w 711200"/>
              <a:gd name="connsiteY79" fmla="*/ 120085 h 586967"/>
              <a:gd name="connsiteX80" fmla="*/ 283863 w 711200"/>
              <a:gd name="connsiteY80" fmla="*/ 122586 h 586967"/>
              <a:gd name="connsiteX81" fmla="*/ 283863 w 711200"/>
              <a:gd name="connsiteY81" fmla="*/ 451241 h 586967"/>
              <a:gd name="connsiteX82" fmla="*/ 277267 w 711200"/>
              <a:gd name="connsiteY82" fmla="*/ 448740 h 586967"/>
              <a:gd name="connsiteX83" fmla="*/ 239689 w 711200"/>
              <a:gd name="connsiteY83" fmla="*/ 105835 h 586967"/>
              <a:gd name="connsiteX84" fmla="*/ 269038 w 711200"/>
              <a:gd name="connsiteY84" fmla="*/ 116965 h 586967"/>
              <a:gd name="connsiteX85" fmla="*/ 269038 w 711200"/>
              <a:gd name="connsiteY85" fmla="*/ 445620 h 586967"/>
              <a:gd name="connsiteX86" fmla="*/ 239689 w 711200"/>
              <a:gd name="connsiteY86" fmla="*/ 434490 h 586967"/>
              <a:gd name="connsiteX87" fmla="*/ 217541 w 711200"/>
              <a:gd name="connsiteY87" fmla="*/ 97437 h 586967"/>
              <a:gd name="connsiteX88" fmla="*/ 231702 w 711200"/>
              <a:gd name="connsiteY88" fmla="*/ 102807 h 586967"/>
              <a:gd name="connsiteX89" fmla="*/ 231702 w 711200"/>
              <a:gd name="connsiteY89" fmla="*/ 431462 h 586967"/>
              <a:gd name="connsiteX90" fmla="*/ 217541 w 711200"/>
              <a:gd name="connsiteY90" fmla="*/ 426092 h 586967"/>
              <a:gd name="connsiteX91" fmla="*/ 195031 w 711200"/>
              <a:gd name="connsiteY91" fmla="*/ 88658 h 586967"/>
              <a:gd name="connsiteX92" fmla="*/ 199833 w 711200"/>
              <a:gd name="connsiteY92" fmla="*/ 90722 h 586967"/>
              <a:gd name="connsiteX93" fmla="*/ 201688 w 711200"/>
              <a:gd name="connsiteY93" fmla="*/ 91425 h 586967"/>
              <a:gd name="connsiteX94" fmla="*/ 201688 w 711200"/>
              <a:gd name="connsiteY94" fmla="*/ 420080 h 586967"/>
              <a:gd name="connsiteX95" fmla="*/ 199833 w 711200"/>
              <a:gd name="connsiteY95" fmla="*/ 419377 h 586967"/>
              <a:gd name="connsiteX96" fmla="*/ 195031 w 711200"/>
              <a:gd name="connsiteY96" fmla="*/ 417314 h 586967"/>
              <a:gd name="connsiteX97" fmla="*/ 164896 w 711200"/>
              <a:gd name="connsiteY97" fmla="*/ 75710 h 586967"/>
              <a:gd name="connsiteX98" fmla="*/ 179177 w 711200"/>
              <a:gd name="connsiteY98" fmla="*/ 81846 h 586967"/>
              <a:gd name="connsiteX99" fmla="*/ 179177 w 711200"/>
              <a:gd name="connsiteY99" fmla="*/ 410501 h 586967"/>
              <a:gd name="connsiteX100" fmla="*/ 164896 w 711200"/>
              <a:gd name="connsiteY100" fmla="*/ 404365 h 586967"/>
              <a:gd name="connsiteX101" fmla="*/ 134519 w 711200"/>
              <a:gd name="connsiteY101" fmla="*/ 62657 h 586967"/>
              <a:gd name="connsiteX102" fmla="*/ 149216 w 711200"/>
              <a:gd name="connsiteY102" fmla="*/ 68972 h 586967"/>
              <a:gd name="connsiteX103" fmla="*/ 149163 w 711200"/>
              <a:gd name="connsiteY103" fmla="*/ 345729 h 586967"/>
              <a:gd name="connsiteX104" fmla="*/ 149304 w 711200"/>
              <a:gd name="connsiteY104" fmla="*/ 397665 h 586967"/>
              <a:gd name="connsiteX105" fmla="*/ 134519 w 711200"/>
              <a:gd name="connsiteY105" fmla="*/ 391312 h 586967"/>
              <a:gd name="connsiteX106" fmla="*/ 104868 w 711200"/>
              <a:gd name="connsiteY106" fmla="*/ 49916 h 586967"/>
              <a:gd name="connsiteX107" fmla="*/ 126840 w 711200"/>
              <a:gd name="connsiteY107" fmla="*/ 59357 h 586967"/>
              <a:gd name="connsiteX108" fmla="*/ 126892 w 711200"/>
              <a:gd name="connsiteY108" fmla="*/ 388035 h 586967"/>
              <a:gd name="connsiteX109" fmla="*/ 104868 w 711200"/>
              <a:gd name="connsiteY109" fmla="*/ 378571 h 586967"/>
              <a:gd name="connsiteX110" fmla="*/ 82357 w 711200"/>
              <a:gd name="connsiteY110" fmla="*/ 40243 h 586967"/>
              <a:gd name="connsiteX111" fmla="*/ 89256 w 711200"/>
              <a:gd name="connsiteY111" fmla="*/ 43208 h 586967"/>
              <a:gd name="connsiteX112" fmla="*/ 89256 w 711200"/>
              <a:gd name="connsiteY112" fmla="*/ 371863 h 586967"/>
              <a:gd name="connsiteX113" fmla="*/ 82357 w 711200"/>
              <a:gd name="connsiteY113" fmla="*/ 368898 h 586967"/>
              <a:gd name="connsiteX114" fmla="*/ 59847 w 711200"/>
              <a:gd name="connsiteY114" fmla="*/ 29518 h 586967"/>
              <a:gd name="connsiteX115" fmla="*/ 74309 w 711200"/>
              <a:gd name="connsiteY115" fmla="*/ 36651 h 586967"/>
              <a:gd name="connsiteX116" fmla="*/ 74309 w 711200"/>
              <a:gd name="connsiteY116" fmla="*/ 365306 h 586967"/>
              <a:gd name="connsiteX117" fmla="*/ 59847 w 711200"/>
              <a:gd name="connsiteY117" fmla="*/ 358173 h 586967"/>
              <a:gd name="connsiteX118" fmla="*/ 44960 w 711200"/>
              <a:gd name="connsiteY118" fmla="*/ 22175 h 586967"/>
              <a:gd name="connsiteX119" fmla="*/ 51496 w 711200"/>
              <a:gd name="connsiteY119" fmla="*/ 25399 h 586967"/>
              <a:gd name="connsiteX120" fmla="*/ 51496 w 711200"/>
              <a:gd name="connsiteY120" fmla="*/ 354054 h 586967"/>
              <a:gd name="connsiteX121" fmla="*/ 44960 w 711200"/>
              <a:gd name="connsiteY121" fmla="*/ 350830 h 586967"/>
              <a:gd name="connsiteX122" fmla="*/ 14886 w 711200"/>
              <a:gd name="connsiteY122" fmla="*/ 7342 h 586967"/>
              <a:gd name="connsiteX123" fmla="*/ 21724 w 711200"/>
              <a:gd name="connsiteY123" fmla="*/ 10714 h 586967"/>
              <a:gd name="connsiteX124" fmla="*/ 21724 w 711200"/>
              <a:gd name="connsiteY124" fmla="*/ 339370 h 586967"/>
              <a:gd name="connsiteX125" fmla="*/ 14886 w 711200"/>
              <a:gd name="connsiteY125" fmla="*/ 335997 h 586967"/>
              <a:gd name="connsiteX126" fmla="*/ 0 w 711200"/>
              <a:gd name="connsiteY126" fmla="*/ 0 h 586967"/>
              <a:gd name="connsiteX127" fmla="*/ 6596 w 711200"/>
              <a:gd name="connsiteY127" fmla="*/ 3253 h 586967"/>
              <a:gd name="connsiteX128" fmla="*/ 6596 w 711200"/>
              <a:gd name="connsiteY128" fmla="*/ 331908 h 586967"/>
              <a:gd name="connsiteX129" fmla="*/ 0 w 711200"/>
              <a:gd name="connsiteY129" fmla="*/ 328655 h 58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711200" h="586967">
                <a:moveTo>
                  <a:pt x="704302" y="256421"/>
                </a:moveTo>
                <a:lnTo>
                  <a:pt x="711200" y="258312"/>
                </a:lnTo>
                <a:lnTo>
                  <a:pt x="711200" y="586967"/>
                </a:lnTo>
                <a:lnTo>
                  <a:pt x="704302" y="585076"/>
                </a:lnTo>
                <a:close/>
                <a:moveTo>
                  <a:pt x="689355" y="252326"/>
                </a:moveTo>
                <a:lnTo>
                  <a:pt x="696315" y="254233"/>
                </a:lnTo>
                <a:lnTo>
                  <a:pt x="696315" y="582888"/>
                </a:lnTo>
                <a:lnTo>
                  <a:pt x="689355" y="580981"/>
                </a:lnTo>
                <a:close/>
                <a:moveTo>
                  <a:pt x="666603" y="246091"/>
                </a:moveTo>
                <a:lnTo>
                  <a:pt x="673805" y="248065"/>
                </a:lnTo>
                <a:lnTo>
                  <a:pt x="673805" y="576720"/>
                </a:lnTo>
                <a:lnTo>
                  <a:pt x="666603" y="574746"/>
                </a:lnTo>
                <a:close/>
                <a:moveTo>
                  <a:pt x="636831" y="237933"/>
                </a:moveTo>
                <a:lnTo>
                  <a:pt x="643850" y="239856"/>
                </a:lnTo>
                <a:lnTo>
                  <a:pt x="643850" y="568511"/>
                </a:lnTo>
                <a:lnTo>
                  <a:pt x="636831" y="566588"/>
                </a:lnTo>
                <a:close/>
                <a:moveTo>
                  <a:pt x="607059" y="229272"/>
                </a:moveTo>
                <a:lnTo>
                  <a:pt x="624154" y="234459"/>
                </a:lnTo>
                <a:lnTo>
                  <a:pt x="628783" y="235728"/>
                </a:lnTo>
                <a:lnTo>
                  <a:pt x="628783" y="564383"/>
                </a:lnTo>
                <a:lnTo>
                  <a:pt x="624154" y="563114"/>
                </a:lnTo>
                <a:lnTo>
                  <a:pt x="607059" y="557927"/>
                </a:lnTo>
                <a:close/>
                <a:moveTo>
                  <a:pt x="584730" y="222496"/>
                </a:moveTo>
                <a:lnTo>
                  <a:pt x="591447" y="224534"/>
                </a:lnTo>
                <a:lnTo>
                  <a:pt x="591447" y="553189"/>
                </a:lnTo>
                <a:lnTo>
                  <a:pt x="584730" y="551151"/>
                </a:lnTo>
                <a:close/>
                <a:moveTo>
                  <a:pt x="546910" y="211019"/>
                </a:moveTo>
                <a:lnTo>
                  <a:pt x="568939" y="217704"/>
                </a:lnTo>
                <a:lnTo>
                  <a:pt x="568992" y="546375"/>
                </a:lnTo>
                <a:lnTo>
                  <a:pt x="546910" y="539675"/>
                </a:lnTo>
                <a:close/>
                <a:moveTo>
                  <a:pt x="532085" y="206521"/>
                </a:moveTo>
                <a:lnTo>
                  <a:pt x="538922" y="208596"/>
                </a:lnTo>
                <a:lnTo>
                  <a:pt x="538922" y="537251"/>
                </a:lnTo>
                <a:lnTo>
                  <a:pt x="532085" y="535176"/>
                </a:lnTo>
                <a:close/>
                <a:moveTo>
                  <a:pt x="516956" y="201930"/>
                </a:moveTo>
                <a:lnTo>
                  <a:pt x="524036" y="204078"/>
                </a:lnTo>
                <a:lnTo>
                  <a:pt x="524036" y="532733"/>
                </a:lnTo>
                <a:lnTo>
                  <a:pt x="516956" y="530585"/>
                </a:lnTo>
                <a:close/>
                <a:moveTo>
                  <a:pt x="479560" y="190582"/>
                </a:moveTo>
                <a:lnTo>
                  <a:pt x="486398" y="192657"/>
                </a:lnTo>
                <a:lnTo>
                  <a:pt x="486398" y="521312"/>
                </a:lnTo>
                <a:lnTo>
                  <a:pt x="479560" y="519237"/>
                </a:lnTo>
                <a:close/>
                <a:moveTo>
                  <a:pt x="449485" y="180584"/>
                </a:moveTo>
                <a:lnTo>
                  <a:pt x="464008" y="185492"/>
                </a:lnTo>
                <a:lnTo>
                  <a:pt x="464008" y="457132"/>
                </a:lnTo>
                <a:lnTo>
                  <a:pt x="464008" y="514147"/>
                </a:lnTo>
                <a:lnTo>
                  <a:pt x="449485" y="509239"/>
                </a:lnTo>
                <a:lnTo>
                  <a:pt x="449485" y="247881"/>
                </a:lnTo>
                <a:close/>
                <a:moveTo>
                  <a:pt x="427338" y="173099"/>
                </a:moveTo>
                <a:lnTo>
                  <a:pt x="441497" y="177884"/>
                </a:lnTo>
                <a:lnTo>
                  <a:pt x="441497" y="506539"/>
                </a:lnTo>
                <a:lnTo>
                  <a:pt x="427338" y="501754"/>
                </a:lnTo>
                <a:close/>
                <a:moveTo>
                  <a:pt x="404525" y="165390"/>
                </a:moveTo>
                <a:lnTo>
                  <a:pt x="419048" y="170298"/>
                </a:lnTo>
                <a:lnTo>
                  <a:pt x="419048" y="498953"/>
                </a:lnTo>
                <a:lnTo>
                  <a:pt x="404525" y="494045"/>
                </a:lnTo>
                <a:close/>
                <a:moveTo>
                  <a:pt x="374813" y="155348"/>
                </a:moveTo>
                <a:lnTo>
                  <a:pt x="388973" y="160134"/>
                </a:lnTo>
                <a:lnTo>
                  <a:pt x="388973" y="488789"/>
                </a:lnTo>
                <a:lnTo>
                  <a:pt x="374813" y="484004"/>
                </a:lnTo>
                <a:close/>
                <a:moveTo>
                  <a:pt x="359624" y="150215"/>
                </a:moveTo>
                <a:lnTo>
                  <a:pt x="366583" y="152567"/>
                </a:lnTo>
                <a:lnTo>
                  <a:pt x="366583" y="481222"/>
                </a:lnTo>
                <a:lnTo>
                  <a:pt x="359624" y="478870"/>
                </a:lnTo>
                <a:close/>
                <a:moveTo>
                  <a:pt x="344435" y="145082"/>
                </a:moveTo>
                <a:lnTo>
                  <a:pt x="351576" y="147496"/>
                </a:lnTo>
                <a:lnTo>
                  <a:pt x="351576" y="476151"/>
                </a:lnTo>
                <a:lnTo>
                  <a:pt x="344435" y="473737"/>
                </a:lnTo>
                <a:close/>
                <a:moveTo>
                  <a:pt x="329610" y="139934"/>
                </a:moveTo>
                <a:lnTo>
                  <a:pt x="332966" y="141206"/>
                </a:lnTo>
                <a:lnTo>
                  <a:pt x="336388" y="142363"/>
                </a:lnTo>
                <a:lnTo>
                  <a:pt x="336388" y="471018"/>
                </a:lnTo>
                <a:lnTo>
                  <a:pt x="332966" y="469861"/>
                </a:lnTo>
                <a:lnTo>
                  <a:pt x="329610" y="468589"/>
                </a:lnTo>
                <a:close/>
                <a:moveTo>
                  <a:pt x="299657" y="128576"/>
                </a:moveTo>
                <a:lnTo>
                  <a:pt x="321805" y="136974"/>
                </a:lnTo>
                <a:lnTo>
                  <a:pt x="321805" y="398919"/>
                </a:lnTo>
                <a:lnTo>
                  <a:pt x="321904" y="465666"/>
                </a:lnTo>
                <a:lnTo>
                  <a:pt x="299657" y="457231"/>
                </a:lnTo>
                <a:close/>
                <a:moveTo>
                  <a:pt x="277267" y="120085"/>
                </a:moveTo>
                <a:lnTo>
                  <a:pt x="283863" y="122586"/>
                </a:lnTo>
                <a:lnTo>
                  <a:pt x="283863" y="451241"/>
                </a:lnTo>
                <a:lnTo>
                  <a:pt x="277267" y="448740"/>
                </a:lnTo>
                <a:close/>
                <a:moveTo>
                  <a:pt x="239689" y="105835"/>
                </a:moveTo>
                <a:lnTo>
                  <a:pt x="269038" y="116965"/>
                </a:lnTo>
                <a:lnTo>
                  <a:pt x="269038" y="445620"/>
                </a:lnTo>
                <a:lnTo>
                  <a:pt x="239689" y="434490"/>
                </a:lnTo>
                <a:close/>
                <a:moveTo>
                  <a:pt x="217541" y="97437"/>
                </a:moveTo>
                <a:lnTo>
                  <a:pt x="231702" y="102807"/>
                </a:lnTo>
                <a:lnTo>
                  <a:pt x="231702" y="431462"/>
                </a:lnTo>
                <a:lnTo>
                  <a:pt x="217541" y="426092"/>
                </a:lnTo>
                <a:close/>
                <a:moveTo>
                  <a:pt x="195031" y="88658"/>
                </a:moveTo>
                <a:lnTo>
                  <a:pt x="199833" y="90722"/>
                </a:lnTo>
                <a:lnTo>
                  <a:pt x="201688" y="91425"/>
                </a:lnTo>
                <a:lnTo>
                  <a:pt x="201688" y="420080"/>
                </a:lnTo>
                <a:lnTo>
                  <a:pt x="199833" y="419377"/>
                </a:lnTo>
                <a:lnTo>
                  <a:pt x="195031" y="417314"/>
                </a:lnTo>
                <a:close/>
                <a:moveTo>
                  <a:pt x="164896" y="75710"/>
                </a:moveTo>
                <a:lnTo>
                  <a:pt x="179177" y="81846"/>
                </a:lnTo>
                <a:lnTo>
                  <a:pt x="179177" y="410501"/>
                </a:lnTo>
                <a:lnTo>
                  <a:pt x="164896" y="404365"/>
                </a:lnTo>
                <a:close/>
                <a:moveTo>
                  <a:pt x="134519" y="62657"/>
                </a:moveTo>
                <a:lnTo>
                  <a:pt x="149216" y="68972"/>
                </a:lnTo>
                <a:lnTo>
                  <a:pt x="149163" y="345729"/>
                </a:lnTo>
                <a:lnTo>
                  <a:pt x="149304" y="397665"/>
                </a:lnTo>
                <a:lnTo>
                  <a:pt x="134519" y="391312"/>
                </a:lnTo>
                <a:close/>
                <a:moveTo>
                  <a:pt x="104868" y="49916"/>
                </a:moveTo>
                <a:lnTo>
                  <a:pt x="126840" y="59357"/>
                </a:lnTo>
                <a:lnTo>
                  <a:pt x="126892" y="388035"/>
                </a:lnTo>
                <a:lnTo>
                  <a:pt x="104868" y="378571"/>
                </a:lnTo>
                <a:close/>
                <a:moveTo>
                  <a:pt x="82357" y="40243"/>
                </a:moveTo>
                <a:lnTo>
                  <a:pt x="89256" y="43208"/>
                </a:lnTo>
                <a:lnTo>
                  <a:pt x="89256" y="371863"/>
                </a:lnTo>
                <a:lnTo>
                  <a:pt x="82357" y="368898"/>
                </a:lnTo>
                <a:close/>
                <a:moveTo>
                  <a:pt x="59847" y="29518"/>
                </a:moveTo>
                <a:lnTo>
                  <a:pt x="74309" y="36651"/>
                </a:lnTo>
                <a:lnTo>
                  <a:pt x="74309" y="365306"/>
                </a:lnTo>
                <a:lnTo>
                  <a:pt x="59847" y="358173"/>
                </a:lnTo>
                <a:close/>
                <a:moveTo>
                  <a:pt x="44960" y="22175"/>
                </a:moveTo>
                <a:lnTo>
                  <a:pt x="51496" y="25399"/>
                </a:lnTo>
                <a:lnTo>
                  <a:pt x="51496" y="354054"/>
                </a:lnTo>
                <a:lnTo>
                  <a:pt x="44960" y="350830"/>
                </a:lnTo>
                <a:close/>
                <a:moveTo>
                  <a:pt x="14886" y="7342"/>
                </a:moveTo>
                <a:lnTo>
                  <a:pt x="21724" y="10714"/>
                </a:lnTo>
                <a:lnTo>
                  <a:pt x="21724" y="339370"/>
                </a:lnTo>
                <a:lnTo>
                  <a:pt x="14886" y="335997"/>
                </a:lnTo>
                <a:close/>
                <a:moveTo>
                  <a:pt x="0" y="0"/>
                </a:moveTo>
                <a:lnTo>
                  <a:pt x="6596" y="3253"/>
                </a:lnTo>
                <a:lnTo>
                  <a:pt x="6596" y="331908"/>
                </a:lnTo>
                <a:lnTo>
                  <a:pt x="0" y="32865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" name="椭圆 97"/>
          <p:cNvSpPr/>
          <p:nvPr userDrawn="1">
            <p:custDataLst>
              <p:tags r:id="rId28"/>
            </p:custDataLst>
          </p:nvPr>
        </p:nvSpPr>
        <p:spPr>
          <a:xfrm flipH="1">
            <a:off x="4281684" y="1978118"/>
            <a:ext cx="915083" cy="915083"/>
          </a:xfrm>
          <a:prstGeom prst="ellipse">
            <a:avLst/>
          </a:prstGeom>
          <a:gradFill flip="none" rotWithShape="1">
            <a:gsLst>
              <a:gs pos="73000">
                <a:schemeClr val="accent1">
                  <a:lumMod val="40000"/>
                  <a:lumOff val="60000"/>
                  <a:alpha val="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任意多边形: 形状 98"/>
          <p:cNvSpPr/>
          <p:nvPr userDrawn="1">
            <p:custDataLst>
              <p:tags r:id="rId29"/>
            </p:custDataLst>
          </p:nvPr>
        </p:nvSpPr>
        <p:spPr>
          <a:xfrm>
            <a:off x="619552" y="2430864"/>
            <a:ext cx="217590" cy="94549"/>
          </a:xfrm>
          <a:custGeom>
            <a:avLst/>
            <a:gdLst>
              <a:gd name="connsiteX0" fmla="*/ 837 w 272525"/>
              <a:gd name="connsiteY0" fmla="*/ 197 h 118420"/>
              <a:gd name="connsiteX1" fmla="*/ 12463 w 272525"/>
              <a:gd name="connsiteY1" fmla="*/ 197 h 118420"/>
              <a:gd name="connsiteX2" fmla="*/ 58972 w 272525"/>
              <a:gd name="connsiteY2" fmla="*/ 518 h 118420"/>
              <a:gd name="connsiteX3" fmla="*/ 100029 w 272525"/>
              <a:gd name="connsiteY3" fmla="*/ 15617 h 118420"/>
              <a:gd name="connsiteX4" fmla="*/ 116349 w 272525"/>
              <a:gd name="connsiteY4" fmla="*/ 30161 h 118420"/>
              <a:gd name="connsiteX5" fmla="*/ 135242 w 272525"/>
              <a:gd name="connsiteY5" fmla="*/ 41465 h 118420"/>
              <a:gd name="connsiteX6" fmla="*/ 150388 w 272525"/>
              <a:gd name="connsiteY6" fmla="*/ 38790 h 118420"/>
              <a:gd name="connsiteX7" fmla="*/ 160472 w 272525"/>
              <a:gd name="connsiteY7" fmla="*/ 32195 h 118420"/>
              <a:gd name="connsiteX8" fmla="*/ 181611 w 272525"/>
              <a:gd name="connsiteY8" fmla="*/ 31100 h 118420"/>
              <a:gd name="connsiteX9" fmla="*/ 182213 w 272525"/>
              <a:gd name="connsiteY9" fmla="*/ 32179 h 118420"/>
              <a:gd name="connsiteX10" fmla="*/ 177285 w 272525"/>
              <a:gd name="connsiteY10" fmla="*/ 37225 h 118420"/>
              <a:gd name="connsiteX11" fmla="*/ 169062 w 272525"/>
              <a:gd name="connsiteY11" fmla="*/ 46472 h 118420"/>
              <a:gd name="connsiteX12" fmla="*/ 171613 w 272525"/>
              <a:gd name="connsiteY12" fmla="*/ 51604 h 118420"/>
              <a:gd name="connsiteX13" fmla="*/ 197218 w 272525"/>
              <a:gd name="connsiteY13" fmla="*/ 54468 h 118420"/>
              <a:gd name="connsiteX14" fmla="*/ 237219 w 272525"/>
              <a:gd name="connsiteY14" fmla="*/ 73103 h 118420"/>
              <a:gd name="connsiteX15" fmla="*/ 261706 w 272525"/>
              <a:gd name="connsiteY15" fmla="*/ 97160 h 118420"/>
              <a:gd name="connsiteX16" fmla="*/ 270883 w 272525"/>
              <a:gd name="connsiteY16" fmla="*/ 104404 h 118420"/>
              <a:gd name="connsiteX17" fmla="*/ 272526 w 272525"/>
              <a:gd name="connsiteY17" fmla="*/ 106759 h 118420"/>
              <a:gd name="connsiteX18" fmla="*/ 270030 w 272525"/>
              <a:gd name="connsiteY18" fmla="*/ 108191 h 118420"/>
              <a:gd name="connsiteX19" fmla="*/ 226658 w 272525"/>
              <a:gd name="connsiteY19" fmla="*/ 101963 h 118420"/>
              <a:gd name="connsiteX20" fmla="*/ 221330 w 272525"/>
              <a:gd name="connsiteY20" fmla="*/ 98075 h 118420"/>
              <a:gd name="connsiteX21" fmla="*/ 199253 w 272525"/>
              <a:gd name="connsiteY21" fmla="*/ 89955 h 118420"/>
              <a:gd name="connsiteX22" fmla="*/ 146210 w 272525"/>
              <a:gd name="connsiteY22" fmla="*/ 87068 h 118420"/>
              <a:gd name="connsiteX23" fmla="*/ 142745 w 272525"/>
              <a:gd name="connsiteY23" fmla="*/ 90440 h 118420"/>
              <a:gd name="connsiteX24" fmla="*/ 143863 w 272525"/>
              <a:gd name="connsiteY24" fmla="*/ 107197 h 118420"/>
              <a:gd name="connsiteX25" fmla="*/ 135938 w 272525"/>
              <a:gd name="connsiteY25" fmla="*/ 117907 h 118420"/>
              <a:gd name="connsiteX26" fmla="*/ 95007 w 272525"/>
              <a:gd name="connsiteY26" fmla="*/ 97661 h 118420"/>
              <a:gd name="connsiteX27" fmla="*/ 96587 w 272525"/>
              <a:gd name="connsiteY27" fmla="*/ 91230 h 118420"/>
              <a:gd name="connsiteX28" fmla="*/ 109464 w 272525"/>
              <a:gd name="connsiteY28" fmla="*/ 83172 h 118420"/>
              <a:gd name="connsiteX29" fmla="*/ 109714 w 272525"/>
              <a:gd name="connsiteY29" fmla="*/ 69340 h 118420"/>
              <a:gd name="connsiteX30" fmla="*/ 55217 w 272525"/>
              <a:gd name="connsiteY30" fmla="*/ 29558 h 118420"/>
              <a:gd name="connsiteX31" fmla="*/ 49123 w 272525"/>
              <a:gd name="connsiteY31" fmla="*/ 27493 h 118420"/>
              <a:gd name="connsiteX32" fmla="*/ 11938 w 272525"/>
              <a:gd name="connsiteY32" fmla="*/ 14092 h 118420"/>
              <a:gd name="connsiteX33" fmla="*/ 0 w 272525"/>
              <a:gd name="connsiteY33" fmla="*/ 1496 h 118420"/>
              <a:gd name="connsiteX34" fmla="*/ 837 w 272525"/>
              <a:gd name="connsiteY34" fmla="*/ 197 h 11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2525" h="118420">
                <a:moveTo>
                  <a:pt x="837" y="197"/>
                </a:moveTo>
                <a:cubicBezTo>
                  <a:pt x="4710" y="197"/>
                  <a:pt x="8590" y="197"/>
                  <a:pt x="12463" y="197"/>
                </a:cubicBezTo>
                <a:cubicBezTo>
                  <a:pt x="27968" y="236"/>
                  <a:pt x="43521" y="-444"/>
                  <a:pt x="58972" y="518"/>
                </a:cubicBezTo>
                <a:cubicBezTo>
                  <a:pt x="73915" y="1449"/>
                  <a:pt x="88216" y="5580"/>
                  <a:pt x="100029" y="15617"/>
                </a:cubicBezTo>
                <a:cubicBezTo>
                  <a:pt x="105584" y="20335"/>
                  <a:pt x="110833" y="25404"/>
                  <a:pt x="116349" y="30161"/>
                </a:cubicBezTo>
                <a:cubicBezTo>
                  <a:pt x="121974" y="35011"/>
                  <a:pt x="127818" y="39463"/>
                  <a:pt x="135242" y="41465"/>
                </a:cubicBezTo>
                <a:cubicBezTo>
                  <a:pt x="140844" y="42975"/>
                  <a:pt x="145725" y="42029"/>
                  <a:pt x="150388" y="38790"/>
                </a:cubicBezTo>
                <a:cubicBezTo>
                  <a:pt x="153689" y="36498"/>
                  <a:pt x="156960" y="34119"/>
                  <a:pt x="160472" y="32195"/>
                </a:cubicBezTo>
                <a:cubicBezTo>
                  <a:pt x="167357" y="28424"/>
                  <a:pt x="174523" y="30215"/>
                  <a:pt x="181611" y="31100"/>
                </a:cubicBezTo>
                <a:cubicBezTo>
                  <a:pt x="181814" y="31459"/>
                  <a:pt x="182010" y="31819"/>
                  <a:pt x="182213" y="32179"/>
                </a:cubicBezTo>
                <a:cubicBezTo>
                  <a:pt x="180563" y="33861"/>
                  <a:pt x="178873" y="35496"/>
                  <a:pt x="177285" y="37225"/>
                </a:cubicBezTo>
                <a:cubicBezTo>
                  <a:pt x="174484" y="40261"/>
                  <a:pt x="171425" y="43124"/>
                  <a:pt x="169062" y="46472"/>
                </a:cubicBezTo>
                <a:cubicBezTo>
                  <a:pt x="166833" y="49641"/>
                  <a:pt x="167725" y="51119"/>
                  <a:pt x="171613" y="51604"/>
                </a:cubicBezTo>
                <a:cubicBezTo>
                  <a:pt x="180140" y="52661"/>
                  <a:pt x="188660" y="54092"/>
                  <a:pt x="197218" y="54468"/>
                </a:cubicBezTo>
                <a:cubicBezTo>
                  <a:pt x="213248" y="55164"/>
                  <a:pt x="226141" y="61986"/>
                  <a:pt x="237219" y="73103"/>
                </a:cubicBezTo>
                <a:cubicBezTo>
                  <a:pt x="245293" y="81208"/>
                  <a:pt x="253429" y="89258"/>
                  <a:pt x="261706" y="97160"/>
                </a:cubicBezTo>
                <a:cubicBezTo>
                  <a:pt x="264515" y="99835"/>
                  <a:pt x="267863" y="101940"/>
                  <a:pt x="270883" y="104404"/>
                </a:cubicBezTo>
                <a:cubicBezTo>
                  <a:pt x="271595" y="104983"/>
                  <a:pt x="271986" y="105961"/>
                  <a:pt x="272526" y="106759"/>
                </a:cubicBezTo>
                <a:cubicBezTo>
                  <a:pt x="271697" y="107252"/>
                  <a:pt x="270914" y="108058"/>
                  <a:pt x="270030" y="108191"/>
                </a:cubicBezTo>
                <a:cubicBezTo>
                  <a:pt x="254955" y="110467"/>
                  <a:pt x="240427" y="108676"/>
                  <a:pt x="226658" y="101963"/>
                </a:cubicBezTo>
                <a:cubicBezTo>
                  <a:pt x="224702" y="101009"/>
                  <a:pt x="222770" y="99687"/>
                  <a:pt x="221330" y="98075"/>
                </a:cubicBezTo>
                <a:cubicBezTo>
                  <a:pt x="215376" y="91394"/>
                  <a:pt x="207420" y="90408"/>
                  <a:pt x="199253" y="89955"/>
                </a:cubicBezTo>
                <a:cubicBezTo>
                  <a:pt x="181572" y="88977"/>
                  <a:pt x="163883" y="88085"/>
                  <a:pt x="146210" y="87068"/>
                </a:cubicBezTo>
                <a:cubicBezTo>
                  <a:pt x="143574" y="86919"/>
                  <a:pt x="142596" y="87991"/>
                  <a:pt x="142745" y="90440"/>
                </a:cubicBezTo>
                <a:cubicBezTo>
                  <a:pt x="143089" y="96025"/>
                  <a:pt x="143237" y="101635"/>
                  <a:pt x="143863" y="107197"/>
                </a:cubicBezTo>
                <a:cubicBezTo>
                  <a:pt x="144904" y="116460"/>
                  <a:pt x="145037" y="116444"/>
                  <a:pt x="135938" y="117907"/>
                </a:cubicBezTo>
                <a:cubicBezTo>
                  <a:pt x="119142" y="120606"/>
                  <a:pt x="102900" y="112478"/>
                  <a:pt x="95007" y="97661"/>
                </a:cubicBezTo>
                <a:cubicBezTo>
                  <a:pt x="93442" y="94727"/>
                  <a:pt x="93763" y="92912"/>
                  <a:pt x="96587" y="91230"/>
                </a:cubicBezTo>
                <a:cubicBezTo>
                  <a:pt x="100937" y="88640"/>
                  <a:pt x="105232" y="85949"/>
                  <a:pt x="109464" y="83172"/>
                </a:cubicBezTo>
                <a:cubicBezTo>
                  <a:pt x="118328" y="77351"/>
                  <a:pt x="118132" y="75380"/>
                  <a:pt x="109714" y="69340"/>
                </a:cubicBezTo>
                <a:cubicBezTo>
                  <a:pt x="91439" y="56228"/>
                  <a:pt x="73430" y="42756"/>
                  <a:pt x="55217" y="29558"/>
                </a:cubicBezTo>
                <a:cubicBezTo>
                  <a:pt x="53543" y="28346"/>
                  <a:pt x="51212" y="27657"/>
                  <a:pt x="49123" y="27493"/>
                </a:cubicBezTo>
                <a:cubicBezTo>
                  <a:pt x="35471" y="26421"/>
                  <a:pt x="22625" y="23010"/>
                  <a:pt x="11938" y="14092"/>
                </a:cubicBezTo>
                <a:cubicBezTo>
                  <a:pt x="7518" y="10391"/>
                  <a:pt x="3951" y="5713"/>
                  <a:pt x="0" y="1496"/>
                </a:cubicBezTo>
                <a:cubicBezTo>
                  <a:pt x="282" y="1058"/>
                  <a:pt x="563" y="628"/>
                  <a:pt x="837" y="1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0" name="任意多边形: 形状 99"/>
          <p:cNvSpPr/>
          <p:nvPr userDrawn="1">
            <p:custDataLst>
              <p:tags r:id="rId30"/>
            </p:custDataLst>
          </p:nvPr>
        </p:nvSpPr>
        <p:spPr>
          <a:xfrm flipH="1">
            <a:off x="52063" y="2756604"/>
            <a:ext cx="2245074" cy="2149137"/>
          </a:xfrm>
          <a:custGeom>
            <a:avLst/>
            <a:gdLst>
              <a:gd name="connsiteX0" fmla="*/ 149251 w 2333503"/>
              <a:gd name="connsiteY0" fmla="*/ 0 h 2153232"/>
              <a:gd name="connsiteX1" fmla="*/ 0 w 2333503"/>
              <a:gd name="connsiteY1" fmla="*/ 980575 h 2153232"/>
              <a:gd name="connsiteX2" fmla="*/ 1172657 w 2333503"/>
              <a:gd name="connsiteY2" fmla="*/ 2153233 h 2153232"/>
              <a:gd name="connsiteX3" fmla="*/ 2333504 w 2333503"/>
              <a:gd name="connsiteY3" fmla="*/ 569447 h 2153232"/>
              <a:gd name="connsiteX4" fmla="*/ 1515244 w 2333503"/>
              <a:gd name="connsiteY4" fmla="*/ 83991 h 2153232"/>
              <a:gd name="connsiteX5" fmla="*/ 149251 w 2333503"/>
              <a:gd name="connsiteY5" fmla="*/ 0 h 215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3503" h="2153232">
                <a:moveTo>
                  <a:pt x="149251" y="0"/>
                </a:moveTo>
                <a:lnTo>
                  <a:pt x="0" y="980575"/>
                </a:lnTo>
                <a:lnTo>
                  <a:pt x="1172657" y="2153233"/>
                </a:lnTo>
                <a:lnTo>
                  <a:pt x="2333504" y="569447"/>
                </a:lnTo>
                <a:lnTo>
                  <a:pt x="1515244" y="83991"/>
                </a:lnTo>
                <a:lnTo>
                  <a:pt x="149251" y="0"/>
                </a:lnTo>
                <a:close/>
              </a:path>
            </a:pathLst>
          </a:custGeom>
          <a:gradFill flip="none" rotWithShape="1">
            <a:gsLst>
              <a:gs pos="48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1" name="任意多边形: 形状 100"/>
          <p:cNvSpPr/>
          <p:nvPr userDrawn="1">
            <p:custDataLst>
              <p:tags r:id="rId31"/>
            </p:custDataLst>
          </p:nvPr>
        </p:nvSpPr>
        <p:spPr>
          <a:xfrm flipH="1">
            <a:off x="0" y="3155358"/>
            <a:ext cx="3116165" cy="3702642"/>
          </a:xfrm>
          <a:custGeom>
            <a:avLst/>
            <a:gdLst>
              <a:gd name="connsiteX0" fmla="*/ 0 w 3116165"/>
              <a:gd name="connsiteY0" fmla="*/ 0 h 3702642"/>
              <a:gd name="connsiteX1" fmla="*/ 1698814 w 3116165"/>
              <a:gd name="connsiteY1" fmla="*/ 427612 h 3702642"/>
              <a:gd name="connsiteX2" fmla="*/ 2942048 w 3116165"/>
              <a:gd name="connsiteY2" fmla="*/ 355122 h 3702642"/>
              <a:gd name="connsiteX3" fmla="*/ 2964720 w 3116165"/>
              <a:gd name="connsiteY3" fmla="*/ 343464 h 3702642"/>
              <a:gd name="connsiteX4" fmla="*/ 2964720 w 3116165"/>
              <a:gd name="connsiteY4" fmla="*/ 187989 h 3702642"/>
              <a:gd name="connsiteX5" fmla="*/ 3096581 w 3116165"/>
              <a:gd name="connsiteY5" fmla="*/ 187989 h 3702642"/>
              <a:gd name="connsiteX6" fmla="*/ 3098499 w 3116165"/>
              <a:gd name="connsiteY6" fmla="*/ 173081 h 3702642"/>
              <a:gd name="connsiteX7" fmla="*/ 3112274 w 3116165"/>
              <a:gd name="connsiteY7" fmla="*/ 168437 h 3702642"/>
              <a:gd name="connsiteX8" fmla="*/ 3112293 w 3116165"/>
              <a:gd name="connsiteY8" fmla="*/ 181373 h 3702642"/>
              <a:gd name="connsiteX9" fmla="*/ 3112286 w 3116165"/>
              <a:gd name="connsiteY9" fmla="*/ 187989 h 3702642"/>
              <a:gd name="connsiteX10" fmla="*/ 3116165 w 3116165"/>
              <a:gd name="connsiteY10" fmla="*/ 187989 h 3702642"/>
              <a:gd name="connsiteX11" fmla="*/ 3116165 w 3116165"/>
              <a:gd name="connsiteY11" fmla="*/ 3014528 h 3702642"/>
              <a:gd name="connsiteX12" fmla="*/ 3105074 w 3116165"/>
              <a:gd name="connsiteY12" fmla="*/ 3014528 h 3702642"/>
              <a:gd name="connsiteX13" fmla="*/ 3105041 w 3116165"/>
              <a:gd name="connsiteY13" fmla="*/ 3026635 h 3702642"/>
              <a:gd name="connsiteX14" fmla="*/ 3103205 w 3116165"/>
              <a:gd name="connsiteY14" fmla="*/ 3702642 h 3702642"/>
              <a:gd name="connsiteX15" fmla="*/ 0 w 3116165"/>
              <a:gd name="connsiteY15" fmla="*/ 3702642 h 370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16165" h="3702642">
                <a:moveTo>
                  <a:pt x="0" y="0"/>
                </a:moveTo>
                <a:cubicBezTo>
                  <a:pt x="0" y="0"/>
                  <a:pt x="618460" y="284718"/>
                  <a:pt x="1698814" y="427612"/>
                </a:cubicBezTo>
                <a:cubicBezTo>
                  <a:pt x="1969218" y="463381"/>
                  <a:pt x="2636738" y="483074"/>
                  <a:pt x="2942048" y="355122"/>
                </a:cubicBezTo>
                <a:lnTo>
                  <a:pt x="2964720" y="343464"/>
                </a:lnTo>
                <a:lnTo>
                  <a:pt x="2964720" y="187989"/>
                </a:lnTo>
                <a:lnTo>
                  <a:pt x="3096581" y="187989"/>
                </a:lnTo>
                <a:lnTo>
                  <a:pt x="3098499" y="173081"/>
                </a:lnTo>
                <a:cubicBezTo>
                  <a:pt x="3097524" y="161650"/>
                  <a:pt x="3110379" y="167068"/>
                  <a:pt x="3112274" y="168437"/>
                </a:cubicBezTo>
                <a:cubicBezTo>
                  <a:pt x="3112290" y="169431"/>
                  <a:pt x="3112296" y="173814"/>
                  <a:pt x="3112293" y="181373"/>
                </a:cubicBezTo>
                <a:lnTo>
                  <a:pt x="3112286" y="187989"/>
                </a:lnTo>
                <a:lnTo>
                  <a:pt x="3116165" y="187989"/>
                </a:lnTo>
                <a:lnTo>
                  <a:pt x="3116165" y="3014528"/>
                </a:lnTo>
                <a:lnTo>
                  <a:pt x="3105074" y="3014528"/>
                </a:lnTo>
                <a:lnTo>
                  <a:pt x="3105041" y="3026635"/>
                </a:lnTo>
                <a:cubicBezTo>
                  <a:pt x="3103963" y="3425596"/>
                  <a:pt x="3103205" y="3702642"/>
                  <a:pt x="3103205" y="3702642"/>
                </a:cubicBezTo>
                <a:lnTo>
                  <a:pt x="0" y="3702642"/>
                </a:lnTo>
                <a:close/>
              </a:path>
            </a:pathLst>
          </a:custGeom>
          <a:gradFill flip="none" rotWithShape="1">
            <a:gsLst>
              <a:gs pos="48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02" name="任意多边形: 形状 101"/>
          <p:cNvSpPr/>
          <p:nvPr userDrawn="1">
            <p:custDataLst>
              <p:tags r:id="rId32"/>
            </p:custDataLst>
          </p:nvPr>
        </p:nvSpPr>
        <p:spPr>
          <a:xfrm flipH="1">
            <a:off x="0" y="2740410"/>
            <a:ext cx="3112338" cy="891062"/>
          </a:xfrm>
          <a:custGeom>
            <a:avLst/>
            <a:gdLst>
              <a:gd name="connsiteX0" fmla="*/ 0 w 3234927"/>
              <a:gd name="connsiteY0" fmla="*/ 413395 h 892760"/>
              <a:gd name="connsiteX1" fmla="*/ 262711 w 3234927"/>
              <a:gd name="connsiteY1" fmla="*/ 346464 h 892760"/>
              <a:gd name="connsiteX2" fmla="*/ 1670282 w 3234927"/>
              <a:gd name="connsiteY2" fmla="*/ 723710 h 892760"/>
              <a:gd name="connsiteX3" fmla="*/ 2950375 w 3234927"/>
              <a:gd name="connsiteY3" fmla="*/ 602972 h 892760"/>
              <a:gd name="connsiteX4" fmla="*/ 2203639 w 3234927"/>
              <a:gd name="connsiteY4" fmla="*/ 193097 h 892760"/>
              <a:gd name="connsiteX5" fmla="*/ 996562 w 3234927"/>
              <a:gd name="connsiteY5" fmla="*/ 16226 h 892760"/>
              <a:gd name="connsiteX6" fmla="*/ 2102587 w 3234927"/>
              <a:gd name="connsiteY6" fmla="*/ 16226 h 892760"/>
              <a:gd name="connsiteX7" fmla="*/ 3234919 w 3234927"/>
              <a:gd name="connsiteY7" fmla="*/ 602912 h 892760"/>
              <a:gd name="connsiteX8" fmla="*/ 1403634 w 3234927"/>
              <a:gd name="connsiteY8" fmla="*/ 827506 h 892760"/>
              <a:gd name="connsiteX9" fmla="*/ 60 w 3234927"/>
              <a:gd name="connsiteY9" fmla="*/ 413335 h 89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4927" h="892760">
                <a:moveTo>
                  <a:pt x="0" y="413395"/>
                </a:moveTo>
                <a:cubicBezTo>
                  <a:pt x="0" y="413395"/>
                  <a:pt x="53986" y="369729"/>
                  <a:pt x="262711" y="346464"/>
                </a:cubicBezTo>
                <a:cubicBezTo>
                  <a:pt x="414409" y="388520"/>
                  <a:pt x="1074469" y="644073"/>
                  <a:pt x="1670282" y="723710"/>
                </a:cubicBezTo>
                <a:cubicBezTo>
                  <a:pt x="2419822" y="844447"/>
                  <a:pt x="2918102" y="694241"/>
                  <a:pt x="2950375" y="602972"/>
                </a:cubicBezTo>
                <a:cubicBezTo>
                  <a:pt x="2979605" y="520472"/>
                  <a:pt x="2902652" y="343303"/>
                  <a:pt x="2203639" y="193097"/>
                </a:cubicBezTo>
                <a:cubicBezTo>
                  <a:pt x="1477961" y="80830"/>
                  <a:pt x="996562" y="16226"/>
                  <a:pt x="996562" y="16226"/>
                </a:cubicBezTo>
                <a:cubicBezTo>
                  <a:pt x="996562" y="16226"/>
                  <a:pt x="1760119" y="-20282"/>
                  <a:pt x="2102587" y="16226"/>
                </a:cubicBezTo>
                <a:cubicBezTo>
                  <a:pt x="2360467" y="60607"/>
                  <a:pt x="3207240" y="246426"/>
                  <a:pt x="3234919" y="602912"/>
                </a:cubicBezTo>
                <a:cubicBezTo>
                  <a:pt x="3238737" y="946812"/>
                  <a:pt x="1969263" y="931361"/>
                  <a:pt x="1403634" y="827506"/>
                </a:cubicBezTo>
                <a:cubicBezTo>
                  <a:pt x="838005" y="723650"/>
                  <a:pt x="84230" y="482235"/>
                  <a:pt x="60" y="413335"/>
                </a:cubicBezTo>
                <a:close/>
              </a:path>
            </a:pathLst>
          </a:custGeom>
          <a:gradFill flip="none" rotWithShape="1">
            <a:gsLst>
              <a:gs pos="55000">
                <a:schemeClr val="accent2">
                  <a:lumMod val="20000"/>
                  <a:lumOff val="80000"/>
                </a:schemeClr>
              </a:gs>
              <a:gs pos="100000">
                <a:srgbClr val="FFFFFF"/>
              </a:gs>
              <a:gs pos="0">
                <a:srgbClr val="FFFFFF"/>
              </a:gs>
            </a:gsLst>
            <a:lin ang="0" scaled="1"/>
            <a:tileRect/>
          </a:gradFill>
          <a:ln w="5960" cap="flat">
            <a:gradFill flip="none" rotWithShape="1">
              <a:gsLst>
                <a:gs pos="57000">
                  <a:schemeClr val="accent1">
                    <a:lumMod val="20000"/>
                    <a:lumOff val="80000"/>
                    <a:alpha val="0"/>
                  </a:schemeClr>
                </a:gs>
                <a:gs pos="99000">
                  <a:schemeClr val="accent1">
                    <a:lumMod val="20000"/>
                    <a:lumOff val="80000"/>
                    <a:alpha val="5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03" name="图形 88"/>
          <p:cNvSpPr/>
          <p:nvPr userDrawn="1">
            <p:custDataLst>
              <p:tags r:id="rId33"/>
            </p:custDataLst>
          </p:nvPr>
        </p:nvSpPr>
        <p:spPr>
          <a:xfrm flipH="1">
            <a:off x="399891" y="2740187"/>
            <a:ext cx="1238732" cy="293606"/>
          </a:xfrm>
          <a:custGeom>
            <a:avLst/>
            <a:gdLst>
              <a:gd name="connsiteX0" fmla="*/ 0 w 1169415"/>
              <a:gd name="connsiteY0" fmla="*/ 849 h 274934"/>
              <a:gd name="connsiteX1" fmla="*/ 622222 w 1169415"/>
              <a:gd name="connsiteY1" fmla="*/ 93159 h 274934"/>
              <a:gd name="connsiteX2" fmla="*/ 1169416 w 1169415"/>
              <a:gd name="connsiteY2" fmla="*/ 274934 h 274934"/>
              <a:gd name="connsiteX3" fmla="*/ 625110 w 1169415"/>
              <a:gd name="connsiteY3" fmla="*/ 82119 h 274934"/>
              <a:gd name="connsiteX4" fmla="*/ 106619 w 1169415"/>
              <a:gd name="connsiteY4" fmla="*/ 0 h 274934"/>
              <a:gd name="connsiteX5" fmla="*/ 0 w 1169415"/>
              <a:gd name="connsiteY5" fmla="*/ 849 h 274934"/>
              <a:gd name="connsiteX0-1" fmla="*/ 0 w 1169416"/>
              <a:gd name="connsiteY0-2" fmla="*/ 3092 h 277177"/>
              <a:gd name="connsiteX1-3" fmla="*/ 622222 w 1169416"/>
              <a:gd name="connsiteY1-4" fmla="*/ 95402 h 277177"/>
              <a:gd name="connsiteX2-5" fmla="*/ 1169416 w 1169416"/>
              <a:gd name="connsiteY2-6" fmla="*/ 277177 h 277177"/>
              <a:gd name="connsiteX3-7" fmla="*/ 625110 w 1169416"/>
              <a:gd name="connsiteY3-8" fmla="*/ 84362 h 277177"/>
              <a:gd name="connsiteX4-9" fmla="*/ 150372 w 1169416"/>
              <a:gd name="connsiteY4-10" fmla="*/ 0 h 277177"/>
              <a:gd name="connsiteX5-11" fmla="*/ 0 w 1169416"/>
              <a:gd name="connsiteY5-12" fmla="*/ 3092 h 277177"/>
              <a:gd name="connsiteX0-13" fmla="*/ 0 w 1169416"/>
              <a:gd name="connsiteY0-14" fmla="*/ 3092 h 277177"/>
              <a:gd name="connsiteX1-15" fmla="*/ 622222 w 1169416"/>
              <a:gd name="connsiteY1-16" fmla="*/ 95402 h 277177"/>
              <a:gd name="connsiteX2-17" fmla="*/ 1169416 w 1169416"/>
              <a:gd name="connsiteY2-18" fmla="*/ 277177 h 277177"/>
              <a:gd name="connsiteX3-19" fmla="*/ 639694 w 1169416"/>
              <a:gd name="connsiteY3-20" fmla="*/ 84362 h 277177"/>
              <a:gd name="connsiteX4-21" fmla="*/ 150372 w 1169416"/>
              <a:gd name="connsiteY4-22" fmla="*/ 0 h 277177"/>
              <a:gd name="connsiteX5-23" fmla="*/ 0 w 1169416"/>
              <a:gd name="connsiteY5-24" fmla="*/ 3092 h 2771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169416" h="277177">
                <a:moveTo>
                  <a:pt x="0" y="3092"/>
                </a:moveTo>
                <a:cubicBezTo>
                  <a:pt x="0" y="3092"/>
                  <a:pt x="403506" y="48440"/>
                  <a:pt x="622222" y="95402"/>
                </a:cubicBezTo>
                <a:cubicBezTo>
                  <a:pt x="836735" y="141472"/>
                  <a:pt x="959319" y="170431"/>
                  <a:pt x="1169416" y="277177"/>
                </a:cubicBezTo>
                <a:cubicBezTo>
                  <a:pt x="1048190" y="202828"/>
                  <a:pt x="827583" y="125634"/>
                  <a:pt x="639694" y="84362"/>
                </a:cubicBezTo>
                <a:cubicBezTo>
                  <a:pt x="441486" y="40798"/>
                  <a:pt x="150372" y="0"/>
                  <a:pt x="150372" y="0"/>
                </a:cubicBezTo>
                <a:cubicBezTo>
                  <a:pt x="114832" y="283"/>
                  <a:pt x="35540" y="2809"/>
                  <a:pt x="0" y="3092"/>
                </a:cubicBezTo>
                <a:close/>
              </a:path>
            </a:pathLst>
          </a:custGeom>
          <a:gradFill>
            <a:gsLst>
              <a:gs pos="100000">
                <a:schemeClr val="accent2">
                  <a:lumMod val="40000"/>
                  <a:lumOff val="60000"/>
                  <a:alpha val="80000"/>
                </a:schemeClr>
              </a:gs>
              <a:gs pos="0">
                <a:schemeClr val="accent2">
                  <a:lumMod val="40000"/>
                  <a:lumOff val="60000"/>
                  <a:alpha val="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4" name="任意多边形: 形状 103"/>
          <p:cNvSpPr/>
          <p:nvPr userDrawn="1">
            <p:custDataLst>
              <p:tags r:id="rId34"/>
            </p:custDataLst>
          </p:nvPr>
        </p:nvSpPr>
        <p:spPr>
          <a:xfrm flipH="1">
            <a:off x="2752889" y="3133921"/>
            <a:ext cx="305198" cy="103809"/>
          </a:xfrm>
          <a:custGeom>
            <a:avLst/>
            <a:gdLst>
              <a:gd name="connsiteX0" fmla="*/ 0 w 305779"/>
              <a:gd name="connsiteY0" fmla="*/ 0 h 104007"/>
              <a:gd name="connsiteX1" fmla="*/ 305780 w 305779"/>
              <a:gd name="connsiteY1" fmla="*/ 104008 h 104007"/>
              <a:gd name="connsiteX2" fmla="*/ 8435 w 305779"/>
              <a:gd name="connsiteY2" fmla="*/ 18929 h 104007"/>
              <a:gd name="connsiteX3" fmla="*/ 0 w 305779"/>
              <a:gd name="connsiteY3" fmla="*/ 0 h 10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779" h="104007">
                <a:moveTo>
                  <a:pt x="0" y="0"/>
                </a:moveTo>
                <a:lnTo>
                  <a:pt x="305780" y="104008"/>
                </a:lnTo>
                <a:lnTo>
                  <a:pt x="8435" y="1892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>
                  <a:lumMod val="20000"/>
                  <a:lumOff val="80000"/>
                  <a:alpha val="0"/>
                </a:schemeClr>
              </a:gs>
              <a:gs pos="45000">
                <a:schemeClr val="accent2">
                  <a:lumMod val="40000"/>
                  <a:lumOff val="60000"/>
                  <a:alpha val="50000"/>
                </a:schemeClr>
              </a:gs>
              <a:gs pos="0">
                <a:schemeClr val="accent2">
                  <a:lumMod val="20000"/>
                  <a:lumOff val="80000"/>
                  <a:alpha val="1600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5" name="任意多边形: 形状 104"/>
          <p:cNvSpPr/>
          <p:nvPr userDrawn="1">
            <p:custDataLst>
              <p:tags r:id="rId35"/>
            </p:custDataLst>
          </p:nvPr>
        </p:nvSpPr>
        <p:spPr>
          <a:xfrm flipH="1">
            <a:off x="1984526" y="3133921"/>
            <a:ext cx="979961" cy="283455"/>
          </a:xfrm>
          <a:custGeom>
            <a:avLst/>
            <a:gdLst>
              <a:gd name="connsiteX0" fmla="*/ 0 w 981828"/>
              <a:gd name="connsiteY0" fmla="*/ 0 h 283995"/>
              <a:gd name="connsiteX1" fmla="*/ 552117 w 981828"/>
              <a:gd name="connsiteY1" fmla="*/ 169892 h 283995"/>
              <a:gd name="connsiteX2" fmla="*/ 981828 w 981828"/>
              <a:gd name="connsiteY2" fmla="*/ 283995 h 283995"/>
              <a:gd name="connsiteX3" fmla="*/ 569318 w 981828"/>
              <a:gd name="connsiteY3" fmla="*/ 160926 h 283995"/>
              <a:gd name="connsiteX4" fmla="*/ 19061 w 981828"/>
              <a:gd name="connsiteY4" fmla="*/ 0 h 283995"/>
              <a:gd name="connsiteX5" fmla="*/ 0 w 981828"/>
              <a:gd name="connsiteY5" fmla="*/ 0 h 28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1828" h="283995">
                <a:moveTo>
                  <a:pt x="0" y="0"/>
                </a:moveTo>
                <a:lnTo>
                  <a:pt x="552117" y="169892"/>
                </a:lnTo>
                <a:lnTo>
                  <a:pt x="981828" y="283995"/>
                </a:lnTo>
                <a:lnTo>
                  <a:pt x="569318" y="160926"/>
                </a:lnTo>
                <a:lnTo>
                  <a:pt x="1906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20000"/>
                  <a:lumOff val="80000"/>
                </a:schemeClr>
              </a:gs>
              <a:gs pos="70000">
                <a:schemeClr val="accent2">
                  <a:lumMod val="40000"/>
                  <a:lumOff val="60000"/>
                  <a:alpha val="50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6" name="任意多边形: 形状 105"/>
          <p:cNvSpPr/>
          <p:nvPr userDrawn="1">
            <p:custDataLst>
              <p:tags r:id="rId36"/>
            </p:custDataLst>
          </p:nvPr>
        </p:nvSpPr>
        <p:spPr>
          <a:xfrm flipH="1">
            <a:off x="2365433" y="3046092"/>
            <a:ext cx="255149" cy="210444"/>
          </a:xfrm>
          <a:custGeom>
            <a:avLst/>
            <a:gdLst>
              <a:gd name="connsiteX0" fmla="*/ 142173 w 255149"/>
              <a:gd name="connsiteY0" fmla="*/ 0 h 210444"/>
              <a:gd name="connsiteX1" fmla="*/ 140147 w 255149"/>
              <a:gd name="connsiteY1" fmla="*/ 57501 h 210444"/>
              <a:gd name="connsiteX2" fmla="*/ 255149 w 255149"/>
              <a:gd name="connsiteY2" fmla="*/ 16144 h 210444"/>
              <a:gd name="connsiteX3" fmla="*/ 95240 w 255149"/>
              <a:gd name="connsiteY3" fmla="*/ 203039 h 210444"/>
              <a:gd name="connsiteX4" fmla="*/ 91180 w 255149"/>
              <a:gd name="connsiteY4" fmla="*/ 210444 h 210444"/>
              <a:gd name="connsiteX5" fmla="*/ 0 w 255149"/>
              <a:gd name="connsiteY5" fmla="*/ 186491 h 210444"/>
              <a:gd name="connsiteX6" fmla="*/ 14934 w 255149"/>
              <a:gd name="connsiteY6" fmla="*/ 140924 h 210444"/>
              <a:gd name="connsiteX7" fmla="*/ 142173 w 255149"/>
              <a:gd name="connsiteY7" fmla="*/ 0 h 21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149" h="210444">
                <a:moveTo>
                  <a:pt x="142173" y="0"/>
                </a:moveTo>
                <a:cubicBezTo>
                  <a:pt x="139150" y="3538"/>
                  <a:pt x="138120" y="37337"/>
                  <a:pt x="140147" y="57501"/>
                </a:cubicBezTo>
                <a:cubicBezTo>
                  <a:pt x="184526" y="26242"/>
                  <a:pt x="215303" y="29780"/>
                  <a:pt x="255149" y="16144"/>
                </a:cubicBezTo>
                <a:cubicBezTo>
                  <a:pt x="172419" y="89789"/>
                  <a:pt x="123488" y="155620"/>
                  <a:pt x="95240" y="203039"/>
                </a:cubicBezTo>
                <a:lnTo>
                  <a:pt x="91180" y="210444"/>
                </a:lnTo>
                <a:lnTo>
                  <a:pt x="0" y="186491"/>
                </a:lnTo>
                <a:lnTo>
                  <a:pt x="14934" y="140924"/>
                </a:lnTo>
                <a:cubicBezTo>
                  <a:pt x="55203" y="44293"/>
                  <a:pt x="121333" y="11722"/>
                  <a:pt x="142173" y="0"/>
                </a:cubicBezTo>
                <a:close/>
              </a:path>
            </a:pathLst>
          </a:custGeom>
          <a:gradFill flip="none" rotWithShape="1">
            <a:gsLst>
              <a:gs pos="81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07" name="任意多边形: 形状 106"/>
          <p:cNvSpPr/>
          <p:nvPr userDrawn="1">
            <p:custDataLst>
              <p:tags r:id="rId37"/>
            </p:custDataLst>
          </p:nvPr>
        </p:nvSpPr>
        <p:spPr>
          <a:xfrm rot="20121712" flipH="1">
            <a:off x="3165280" y="3808784"/>
            <a:ext cx="486881" cy="170019"/>
          </a:xfrm>
          <a:custGeom>
            <a:avLst/>
            <a:gdLst>
              <a:gd name="connsiteX0" fmla="*/ 430 w 594346"/>
              <a:gd name="connsiteY0" fmla="*/ 84617 h 207544"/>
              <a:gd name="connsiteX1" fmla="*/ 15842 w 594346"/>
              <a:gd name="connsiteY1" fmla="*/ 79501 h 207544"/>
              <a:gd name="connsiteX2" fmla="*/ 68689 w 594346"/>
              <a:gd name="connsiteY2" fmla="*/ 54513 h 207544"/>
              <a:gd name="connsiteX3" fmla="*/ 126613 w 594346"/>
              <a:gd name="connsiteY3" fmla="*/ 33977 h 207544"/>
              <a:gd name="connsiteX4" fmla="*/ 183340 w 594346"/>
              <a:gd name="connsiteY4" fmla="*/ 34235 h 207544"/>
              <a:gd name="connsiteX5" fmla="*/ 230170 w 594346"/>
              <a:gd name="connsiteY5" fmla="*/ 44734 h 207544"/>
              <a:gd name="connsiteX6" fmla="*/ 261902 w 594346"/>
              <a:gd name="connsiteY6" fmla="*/ 52995 h 207544"/>
              <a:gd name="connsiteX7" fmla="*/ 277705 w 594346"/>
              <a:gd name="connsiteY7" fmla="*/ 55381 h 207544"/>
              <a:gd name="connsiteX8" fmla="*/ 306557 w 594346"/>
              <a:gd name="connsiteY8" fmla="*/ 38139 h 207544"/>
              <a:gd name="connsiteX9" fmla="*/ 314655 w 594346"/>
              <a:gd name="connsiteY9" fmla="*/ 23024 h 207544"/>
              <a:gd name="connsiteX10" fmla="*/ 333877 w 594346"/>
              <a:gd name="connsiteY10" fmla="*/ 8035 h 207544"/>
              <a:gd name="connsiteX11" fmla="*/ 362956 w 594346"/>
              <a:gd name="connsiteY11" fmla="*/ 0 h 207544"/>
              <a:gd name="connsiteX12" fmla="*/ 361970 w 594346"/>
              <a:gd name="connsiteY12" fmla="*/ 4256 h 207544"/>
              <a:gd name="connsiteX13" fmla="*/ 351604 w 594346"/>
              <a:gd name="connsiteY13" fmla="*/ 28673 h 207544"/>
              <a:gd name="connsiteX14" fmla="*/ 349077 w 594346"/>
              <a:gd name="connsiteY14" fmla="*/ 44710 h 207544"/>
              <a:gd name="connsiteX15" fmla="*/ 353325 w 594346"/>
              <a:gd name="connsiteY15" fmla="*/ 47511 h 207544"/>
              <a:gd name="connsiteX16" fmla="*/ 376506 w 594346"/>
              <a:gd name="connsiteY16" fmla="*/ 42183 h 207544"/>
              <a:gd name="connsiteX17" fmla="*/ 420794 w 594346"/>
              <a:gd name="connsiteY17" fmla="*/ 28281 h 207544"/>
              <a:gd name="connsiteX18" fmla="*/ 474180 w 594346"/>
              <a:gd name="connsiteY18" fmla="*/ 27953 h 207544"/>
              <a:gd name="connsiteX19" fmla="*/ 546922 w 594346"/>
              <a:gd name="connsiteY19" fmla="*/ 52589 h 207544"/>
              <a:gd name="connsiteX20" fmla="*/ 591843 w 594346"/>
              <a:gd name="connsiteY20" fmla="*/ 68196 h 207544"/>
              <a:gd name="connsiteX21" fmla="*/ 594347 w 594346"/>
              <a:gd name="connsiteY21" fmla="*/ 70316 h 207544"/>
              <a:gd name="connsiteX22" fmla="*/ 591460 w 594346"/>
              <a:gd name="connsiteY22" fmla="*/ 71380 h 207544"/>
              <a:gd name="connsiteX23" fmla="*/ 543229 w 594346"/>
              <a:gd name="connsiteY23" fmla="*/ 91705 h 207544"/>
              <a:gd name="connsiteX24" fmla="*/ 499395 w 594346"/>
              <a:gd name="connsiteY24" fmla="*/ 93035 h 207544"/>
              <a:gd name="connsiteX25" fmla="*/ 482238 w 594346"/>
              <a:gd name="connsiteY25" fmla="*/ 87887 h 207544"/>
              <a:gd name="connsiteX26" fmla="*/ 463564 w 594346"/>
              <a:gd name="connsiteY26" fmla="*/ 89053 h 207544"/>
              <a:gd name="connsiteX27" fmla="*/ 443497 w 594346"/>
              <a:gd name="connsiteY27" fmla="*/ 97682 h 207544"/>
              <a:gd name="connsiteX28" fmla="*/ 397637 w 594346"/>
              <a:gd name="connsiteY28" fmla="*/ 111710 h 207544"/>
              <a:gd name="connsiteX29" fmla="*/ 340745 w 594346"/>
              <a:gd name="connsiteY29" fmla="*/ 131956 h 207544"/>
              <a:gd name="connsiteX30" fmla="*/ 337585 w 594346"/>
              <a:gd name="connsiteY30" fmla="*/ 137378 h 207544"/>
              <a:gd name="connsiteX31" fmla="*/ 348209 w 594346"/>
              <a:gd name="connsiteY31" fmla="*/ 162710 h 207544"/>
              <a:gd name="connsiteX32" fmla="*/ 358833 w 594346"/>
              <a:gd name="connsiteY32" fmla="*/ 182652 h 207544"/>
              <a:gd name="connsiteX33" fmla="*/ 357120 w 594346"/>
              <a:gd name="connsiteY33" fmla="*/ 189841 h 207544"/>
              <a:gd name="connsiteX34" fmla="*/ 340260 w 594346"/>
              <a:gd name="connsiteY34" fmla="*/ 199409 h 207544"/>
              <a:gd name="connsiteX35" fmla="*/ 324614 w 594346"/>
              <a:gd name="connsiteY35" fmla="*/ 206388 h 207544"/>
              <a:gd name="connsiteX36" fmla="*/ 320898 w 594346"/>
              <a:gd name="connsiteY36" fmla="*/ 207123 h 207544"/>
              <a:gd name="connsiteX37" fmla="*/ 301394 w 594346"/>
              <a:gd name="connsiteY37" fmla="*/ 206927 h 207544"/>
              <a:gd name="connsiteX38" fmla="*/ 270719 w 594346"/>
              <a:gd name="connsiteY38" fmla="*/ 198517 h 207544"/>
              <a:gd name="connsiteX39" fmla="*/ 250480 w 594346"/>
              <a:gd name="connsiteY39" fmla="*/ 185570 h 207544"/>
              <a:gd name="connsiteX40" fmla="*/ 249791 w 594346"/>
              <a:gd name="connsiteY40" fmla="*/ 179194 h 207544"/>
              <a:gd name="connsiteX41" fmla="*/ 262387 w 594346"/>
              <a:gd name="connsiteY41" fmla="*/ 163805 h 207544"/>
              <a:gd name="connsiteX42" fmla="*/ 276273 w 594346"/>
              <a:gd name="connsiteY42" fmla="*/ 140593 h 207544"/>
              <a:gd name="connsiteX43" fmla="*/ 269404 w 594346"/>
              <a:gd name="connsiteY43" fmla="*/ 128459 h 207544"/>
              <a:gd name="connsiteX44" fmla="*/ 226227 w 594346"/>
              <a:gd name="connsiteY44" fmla="*/ 119486 h 207544"/>
              <a:gd name="connsiteX45" fmla="*/ 160488 w 594346"/>
              <a:gd name="connsiteY45" fmla="*/ 105842 h 207544"/>
              <a:gd name="connsiteX46" fmla="*/ 123100 w 594346"/>
              <a:gd name="connsiteY46" fmla="*/ 94764 h 207544"/>
              <a:gd name="connsiteX47" fmla="*/ 118242 w 594346"/>
              <a:gd name="connsiteY47" fmla="*/ 94819 h 207544"/>
              <a:gd name="connsiteX48" fmla="*/ 58871 w 594346"/>
              <a:gd name="connsiteY48" fmla="*/ 105263 h 207544"/>
              <a:gd name="connsiteX49" fmla="*/ 10123 w 594346"/>
              <a:gd name="connsiteY49" fmla="*/ 92879 h 207544"/>
              <a:gd name="connsiteX50" fmla="*/ 0 w 594346"/>
              <a:gd name="connsiteY50" fmla="*/ 86002 h 207544"/>
              <a:gd name="connsiteX51" fmla="*/ 462 w 594346"/>
              <a:gd name="connsiteY51" fmla="*/ 84609 h 20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94346" h="207544">
                <a:moveTo>
                  <a:pt x="430" y="84617"/>
                </a:moveTo>
                <a:cubicBezTo>
                  <a:pt x="5578" y="82943"/>
                  <a:pt x="10953" y="81738"/>
                  <a:pt x="15842" y="79501"/>
                </a:cubicBezTo>
                <a:cubicBezTo>
                  <a:pt x="33554" y="71372"/>
                  <a:pt x="51165" y="63040"/>
                  <a:pt x="68689" y="54513"/>
                </a:cubicBezTo>
                <a:cubicBezTo>
                  <a:pt x="87246" y="45485"/>
                  <a:pt x="106178" y="37599"/>
                  <a:pt x="126613" y="33977"/>
                </a:cubicBezTo>
                <a:cubicBezTo>
                  <a:pt x="145522" y="30628"/>
                  <a:pt x="164501" y="30433"/>
                  <a:pt x="183340" y="34235"/>
                </a:cubicBezTo>
                <a:cubicBezTo>
                  <a:pt x="199018" y="37396"/>
                  <a:pt x="214610" y="41026"/>
                  <a:pt x="230170" y="44734"/>
                </a:cubicBezTo>
                <a:cubicBezTo>
                  <a:pt x="240802" y="47261"/>
                  <a:pt x="251270" y="50461"/>
                  <a:pt x="261902" y="52995"/>
                </a:cubicBezTo>
                <a:cubicBezTo>
                  <a:pt x="267065" y="54224"/>
                  <a:pt x="272416" y="54763"/>
                  <a:pt x="277705" y="55381"/>
                </a:cubicBezTo>
                <a:cubicBezTo>
                  <a:pt x="291685" y="57001"/>
                  <a:pt x="300753" y="50398"/>
                  <a:pt x="306557" y="38139"/>
                </a:cubicBezTo>
                <a:cubicBezTo>
                  <a:pt x="308998" y="32975"/>
                  <a:pt x="311885" y="28023"/>
                  <a:pt x="314655" y="23024"/>
                </a:cubicBezTo>
                <a:cubicBezTo>
                  <a:pt x="318918" y="15310"/>
                  <a:pt x="325662" y="10546"/>
                  <a:pt x="333877" y="8035"/>
                </a:cubicBezTo>
                <a:cubicBezTo>
                  <a:pt x="343280" y="5156"/>
                  <a:pt x="352840" y="2769"/>
                  <a:pt x="362956" y="0"/>
                </a:cubicBezTo>
                <a:cubicBezTo>
                  <a:pt x="362580" y="1674"/>
                  <a:pt x="362486" y="3051"/>
                  <a:pt x="361970" y="4256"/>
                </a:cubicBezTo>
                <a:cubicBezTo>
                  <a:pt x="358504" y="12392"/>
                  <a:pt x="354491" y="20341"/>
                  <a:pt x="351604" y="28673"/>
                </a:cubicBezTo>
                <a:cubicBezTo>
                  <a:pt x="349860" y="33711"/>
                  <a:pt x="349680" y="39320"/>
                  <a:pt x="349077" y="44710"/>
                </a:cubicBezTo>
                <a:cubicBezTo>
                  <a:pt x="348725" y="47879"/>
                  <a:pt x="351182" y="47973"/>
                  <a:pt x="353325" y="47511"/>
                </a:cubicBezTo>
                <a:cubicBezTo>
                  <a:pt x="361078" y="45853"/>
                  <a:pt x="368917" y="44437"/>
                  <a:pt x="376506" y="42183"/>
                </a:cubicBezTo>
                <a:cubicBezTo>
                  <a:pt x="391339" y="37779"/>
                  <a:pt x="405914" y="32498"/>
                  <a:pt x="420794" y="28281"/>
                </a:cubicBezTo>
                <a:cubicBezTo>
                  <a:pt x="438459" y="23274"/>
                  <a:pt x="456335" y="24158"/>
                  <a:pt x="474180" y="27953"/>
                </a:cubicBezTo>
                <a:cubicBezTo>
                  <a:pt x="499410" y="33304"/>
                  <a:pt x="523014" y="43341"/>
                  <a:pt x="546922" y="52589"/>
                </a:cubicBezTo>
                <a:cubicBezTo>
                  <a:pt x="561692" y="58307"/>
                  <a:pt x="576862" y="63017"/>
                  <a:pt x="591843" y="68196"/>
                </a:cubicBezTo>
                <a:cubicBezTo>
                  <a:pt x="592313" y="68360"/>
                  <a:pt x="592719" y="68681"/>
                  <a:pt x="594347" y="70316"/>
                </a:cubicBezTo>
                <a:cubicBezTo>
                  <a:pt x="593377" y="70660"/>
                  <a:pt x="592297" y="70833"/>
                  <a:pt x="591460" y="71380"/>
                </a:cubicBezTo>
                <a:cubicBezTo>
                  <a:pt x="576627" y="81112"/>
                  <a:pt x="560753" y="88239"/>
                  <a:pt x="543229" y="91705"/>
                </a:cubicBezTo>
                <a:cubicBezTo>
                  <a:pt x="528646" y="94592"/>
                  <a:pt x="514040" y="95625"/>
                  <a:pt x="499395" y="93035"/>
                </a:cubicBezTo>
                <a:cubicBezTo>
                  <a:pt x="493551" y="92003"/>
                  <a:pt x="487910" y="89773"/>
                  <a:pt x="482238" y="87887"/>
                </a:cubicBezTo>
                <a:cubicBezTo>
                  <a:pt x="475815" y="85752"/>
                  <a:pt x="469611" y="86550"/>
                  <a:pt x="463564" y="89053"/>
                </a:cubicBezTo>
                <a:cubicBezTo>
                  <a:pt x="456836" y="91846"/>
                  <a:pt x="450382" y="95413"/>
                  <a:pt x="443497" y="97682"/>
                </a:cubicBezTo>
                <a:cubicBezTo>
                  <a:pt x="428312" y="102681"/>
                  <a:pt x="412939" y="107078"/>
                  <a:pt x="397637" y="111710"/>
                </a:cubicBezTo>
                <a:cubicBezTo>
                  <a:pt x="378352" y="117554"/>
                  <a:pt x="359029" y="123272"/>
                  <a:pt x="340745" y="131956"/>
                </a:cubicBezTo>
                <a:cubicBezTo>
                  <a:pt x="338297" y="133122"/>
                  <a:pt x="337295" y="134483"/>
                  <a:pt x="337585" y="137378"/>
                </a:cubicBezTo>
                <a:cubicBezTo>
                  <a:pt x="338547" y="146954"/>
                  <a:pt x="343664" y="154675"/>
                  <a:pt x="348209" y="162710"/>
                </a:cubicBezTo>
                <a:cubicBezTo>
                  <a:pt x="351917" y="169266"/>
                  <a:pt x="355266" y="176017"/>
                  <a:pt x="358833" y="182652"/>
                </a:cubicBezTo>
                <a:cubicBezTo>
                  <a:pt x="360429" y="185624"/>
                  <a:pt x="359631" y="188269"/>
                  <a:pt x="357120" y="189841"/>
                </a:cubicBezTo>
                <a:cubicBezTo>
                  <a:pt x="351651" y="193283"/>
                  <a:pt x="346011" y="196475"/>
                  <a:pt x="340260" y="199409"/>
                </a:cubicBezTo>
                <a:cubicBezTo>
                  <a:pt x="335183" y="201999"/>
                  <a:pt x="329871" y="204150"/>
                  <a:pt x="324614" y="206388"/>
                </a:cubicBezTo>
                <a:cubicBezTo>
                  <a:pt x="323472" y="206873"/>
                  <a:pt x="322142" y="207107"/>
                  <a:pt x="320898" y="207123"/>
                </a:cubicBezTo>
                <a:cubicBezTo>
                  <a:pt x="314381" y="207193"/>
                  <a:pt x="307668" y="208148"/>
                  <a:pt x="301394" y="206927"/>
                </a:cubicBezTo>
                <a:cubicBezTo>
                  <a:pt x="291013" y="204909"/>
                  <a:pt x="280803" y="201787"/>
                  <a:pt x="270719" y="198517"/>
                </a:cubicBezTo>
                <a:cubicBezTo>
                  <a:pt x="262966" y="196006"/>
                  <a:pt x="256449" y="191124"/>
                  <a:pt x="250480" y="185570"/>
                </a:cubicBezTo>
                <a:cubicBezTo>
                  <a:pt x="248289" y="183528"/>
                  <a:pt x="247836" y="181580"/>
                  <a:pt x="249791" y="179194"/>
                </a:cubicBezTo>
                <a:cubicBezTo>
                  <a:pt x="253992" y="174069"/>
                  <a:pt x="258029" y="168796"/>
                  <a:pt x="262387" y="163805"/>
                </a:cubicBezTo>
                <a:cubicBezTo>
                  <a:pt x="268434" y="156881"/>
                  <a:pt x="273965" y="149747"/>
                  <a:pt x="276273" y="140593"/>
                </a:cubicBezTo>
                <a:cubicBezTo>
                  <a:pt x="278652" y="131143"/>
                  <a:pt x="278636" y="130548"/>
                  <a:pt x="269404" y="128459"/>
                </a:cubicBezTo>
                <a:cubicBezTo>
                  <a:pt x="255072" y="125205"/>
                  <a:pt x="240622" y="122443"/>
                  <a:pt x="226227" y="119486"/>
                </a:cubicBezTo>
                <a:cubicBezTo>
                  <a:pt x="204306" y="114987"/>
                  <a:pt x="182284" y="110888"/>
                  <a:pt x="160488" y="105842"/>
                </a:cubicBezTo>
                <a:cubicBezTo>
                  <a:pt x="147845" y="102916"/>
                  <a:pt x="135578" y="98418"/>
                  <a:pt x="123100" y="94764"/>
                </a:cubicBezTo>
                <a:cubicBezTo>
                  <a:pt x="121598" y="94326"/>
                  <a:pt x="119580" y="94177"/>
                  <a:pt x="118242" y="94819"/>
                </a:cubicBezTo>
                <a:cubicBezTo>
                  <a:pt x="99419" y="103925"/>
                  <a:pt x="79407" y="106280"/>
                  <a:pt x="58871" y="105263"/>
                </a:cubicBezTo>
                <a:cubicBezTo>
                  <a:pt x="41831" y="104418"/>
                  <a:pt x="25246" y="101344"/>
                  <a:pt x="10123" y="92879"/>
                </a:cubicBezTo>
                <a:cubicBezTo>
                  <a:pt x="6579" y="90892"/>
                  <a:pt x="3364" y="88310"/>
                  <a:pt x="0" y="86002"/>
                </a:cubicBezTo>
                <a:cubicBezTo>
                  <a:pt x="156" y="85540"/>
                  <a:pt x="305" y="85071"/>
                  <a:pt x="462" y="84609"/>
                </a:cubicBezTo>
                <a:close/>
              </a:path>
            </a:pathLst>
          </a:custGeom>
          <a:solidFill>
            <a:srgbClr val="FFFFFF"/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8" name="任意多边形: 形状 107"/>
          <p:cNvSpPr/>
          <p:nvPr userDrawn="1">
            <p:custDataLst>
              <p:tags r:id="rId38"/>
            </p:custDataLst>
          </p:nvPr>
        </p:nvSpPr>
        <p:spPr>
          <a:xfrm flipH="1">
            <a:off x="4482585" y="2717590"/>
            <a:ext cx="194445" cy="239267"/>
          </a:xfrm>
          <a:custGeom>
            <a:avLst/>
            <a:gdLst>
              <a:gd name="connsiteX0" fmla="*/ 77662 w 368660"/>
              <a:gd name="connsiteY0" fmla="*/ 230890 h 453645"/>
              <a:gd name="connsiteX1" fmla="*/ 103354 w 368660"/>
              <a:gd name="connsiteY1" fmla="*/ 216010 h 453645"/>
              <a:gd name="connsiteX2" fmla="*/ 154143 w 368660"/>
              <a:gd name="connsiteY2" fmla="*/ 209642 h 453645"/>
              <a:gd name="connsiteX3" fmla="*/ 172465 w 368660"/>
              <a:gd name="connsiteY3" fmla="*/ 201404 h 453645"/>
              <a:gd name="connsiteX4" fmla="*/ 196937 w 368660"/>
              <a:gd name="connsiteY4" fmla="*/ 158407 h 453645"/>
              <a:gd name="connsiteX5" fmla="*/ 220250 w 368660"/>
              <a:gd name="connsiteY5" fmla="*/ 106460 h 453645"/>
              <a:gd name="connsiteX6" fmla="*/ 263576 w 368660"/>
              <a:gd name="connsiteY6" fmla="*/ 57807 h 453645"/>
              <a:gd name="connsiteX7" fmla="*/ 322634 w 368660"/>
              <a:gd name="connsiteY7" fmla="*/ 25144 h 453645"/>
              <a:gd name="connsiteX8" fmla="*/ 365655 w 368660"/>
              <a:gd name="connsiteY8" fmla="*/ 587 h 453645"/>
              <a:gd name="connsiteX9" fmla="*/ 367533 w 368660"/>
              <a:gd name="connsiteY9" fmla="*/ 0 h 453645"/>
              <a:gd name="connsiteX10" fmla="*/ 368604 w 368660"/>
              <a:gd name="connsiteY10" fmla="*/ 6180 h 453645"/>
              <a:gd name="connsiteX11" fmla="*/ 364873 w 368660"/>
              <a:gd name="connsiteY11" fmla="*/ 24401 h 453645"/>
              <a:gd name="connsiteX12" fmla="*/ 336388 w 368660"/>
              <a:gd name="connsiteY12" fmla="*/ 73774 h 453645"/>
              <a:gd name="connsiteX13" fmla="*/ 310078 w 368660"/>
              <a:gd name="connsiteY13" fmla="*/ 95672 h 453645"/>
              <a:gd name="connsiteX14" fmla="*/ 301206 w 368660"/>
              <a:gd name="connsiteY14" fmla="*/ 106280 h 453645"/>
              <a:gd name="connsiteX15" fmla="*/ 277251 w 368660"/>
              <a:gd name="connsiteY15" fmla="*/ 162647 h 453645"/>
              <a:gd name="connsiteX16" fmla="*/ 240427 w 368660"/>
              <a:gd name="connsiteY16" fmla="*/ 241045 h 453645"/>
              <a:gd name="connsiteX17" fmla="*/ 242969 w 368660"/>
              <a:gd name="connsiteY17" fmla="*/ 247085 h 453645"/>
              <a:gd name="connsiteX18" fmla="*/ 264311 w 368660"/>
              <a:gd name="connsiteY18" fmla="*/ 251184 h 453645"/>
              <a:gd name="connsiteX19" fmla="*/ 295527 w 368660"/>
              <a:gd name="connsiteY19" fmla="*/ 250222 h 453645"/>
              <a:gd name="connsiteX20" fmla="*/ 300776 w 368660"/>
              <a:gd name="connsiteY20" fmla="*/ 254845 h 453645"/>
              <a:gd name="connsiteX21" fmla="*/ 274302 w 368660"/>
              <a:gd name="connsiteY21" fmla="*/ 324207 h 453645"/>
              <a:gd name="connsiteX22" fmla="*/ 239668 w 368660"/>
              <a:gd name="connsiteY22" fmla="*/ 340464 h 453645"/>
              <a:gd name="connsiteX23" fmla="*/ 234192 w 368660"/>
              <a:gd name="connsiteY23" fmla="*/ 337147 h 453645"/>
              <a:gd name="connsiteX24" fmla="*/ 223466 w 368660"/>
              <a:gd name="connsiteY24" fmla="*/ 315038 h 453645"/>
              <a:gd name="connsiteX25" fmla="*/ 209188 w 368660"/>
              <a:gd name="connsiteY25" fmla="*/ 293899 h 453645"/>
              <a:gd name="connsiteX26" fmla="*/ 199120 w 368660"/>
              <a:gd name="connsiteY26" fmla="*/ 293626 h 453645"/>
              <a:gd name="connsiteX27" fmla="*/ 141915 w 368660"/>
              <a:gd name="connsiteY27" fmla="*/ 333047 h 453645"/>
              <a:gd name="connsiteX28" fmla="*/ 89061 w 368660"/>
              <a:gd name="connsiteY28" fmla="*/ 369136 h 453645"/>
              <a:gd name="connsiteX29" fmla="*/ 83107 w 368660"/>
              <a:gd name="connsiteY29" fmla="*/ 376991 h 453645"/>
              <a:gd name="connsiteX30" fmla="*/ 45759 w 368660"/>
              <a:gd name="connsiteY30" fmla="*/ 429415 h 453645"/>
              <a:gd name="connsiteX31" fmla="*/ 1878 w 368660"/>
              <a:gd name="connsiteY31" fmla="*/ 453566 h 453645"/>
              <a:gd name="connsiteX32" fmla="*/ 0 w 368660"/>
              <a:gd name="connsiteY32" fmla="*/ 453589 h 453645"/>
              <a:gd name="connsiteX33" fmla="*/ 321 w 368660"/>
              <a:gd name="connsiteY33" fmla="*/ 450992 h 453645"/>
              <a:gd name="connsiteX34" fmla="*/ 18666 w 368660"/>
              <a:gd name="connsiteY34" fmla="*/ 393444 h 453645"/>
              <a:gd name="connsiteX35" fmla="*/ 40251 w 368660"/>
              <a:gd name="connsiteY35" fmla="*/ 327571 h 453645"/>
              <a:gd name="connsiteX36" fmla="*/ 79086 w 368660"/>
              <a:gd name="connsiteY36" fmla="*/ 285982 h 453645"/>
              <a:gd name="connsiteX37" fmla="*/ 122216 w 368660"/>
              <a:gd name="connsiteY37" fmla="*/ 255369 h 453645"/>
              <a:gd name="connsiteX38" fmla="*/ 124782 w 368660"/>
              <a:gd name="connsiteY38" fmla="*/ 252428 h 453645"/>
              <a:gd name="connsiteX39" fmla="*/ 124321 w 368660"/>
              <a:gd name="connsiteY39" fmla="*/ 247695 h 453645"/>
              <a:gd name="connsiteX40" fmla="*/ 107281 w 368660"/>
              <a:gd name="connsiteY40" fmla="*/ 239449 h 453645"/>
              <a:gd name="connsiteX41" fmla="*/ 83530 w 368660"/>
              <a:gd name="connsiteY41" fmla="*/ 233237 h 453645"/>
              <a:gd name="connsiteX42" fmla="*/ 77670 w 368660"/>
              <a:gd name="connsiteY42" fmla="*/ 230890 h 45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68660" h="453645">
                <a:moveTo>
                  <a:pt x="77662" y="230890"/>
                </a:moveTo>
                <a:cubicBezTo>
                  <a:pt x="86041" y="224240"/>
                  <a:pt x="94318" y="219507"/>
                  <a:pt x="103354" y="216010"/>
                </a:cubicBezTo>
                <a:cubicBezTo>
                  <a:pt x="119760" y="209650"/>
                  <a:pt x="136924" y="208617"/>
                  <a:pt x="154143" y="209642"/>
                </a:cubicBezTo>
                <a:cubicBezTo>
                  <a:pt x="162264" y="210127"/>
                  <a:pt x="167584" y="208070"/>
                  <a:pt x="172465" y="201404"/>
                </a:cubicBezTo>
                <a:cubicBezTo>
                  <a:pt x="182307" y="187964"/>
                  <a:pt x="190193" y="173545"/>
                  <a:pt x="196937" y="158407"/>
                </a:cubicBezTo>
                <a:cubicBezTo>
                  <a:pt x="204659" y="141070"/>
                  <a:pt x="212185" y="123632"/>
                  <a:pt x="220250" y="106460"/>
                </a:cubicBezTo>
                <a:cubicBezTo>
                  <a:pt x="229850" y="86025"/>
                  <a:pt x="244769" y="70254"/>
                  <a:pt x="263576" y="57807"/>
                </a:cubicBezTo>
                <a:cubicBezTo>
                  <a:pt x="282422" y="45336"/>
                  <a:pt x="302841" y="35831"/>
                  <a:pt x="322634" y="25144"/>
                </a:cubicBezTo>
                <a:cubicBezTo>
                  <a:pt x="337162" y="17305"/>
                  <a:pt x="351323" y="8786"/>
                  <a:pt x="365655" y="587"/>
                </a:cubicBezTo>
                <a:cubicBezTo>
                  <a:pt x="365976" y="399"/>
                  <a:pt x="366375" y="352"/>
                  <a:pt x="367533" y="0"/>
                </a:cubicBezTo>
                <a:cubicBezTo>
                  <a:pt x="367939" y="2144"/>
                  <a:pt x="368902" y="4264"/>
                  <a:pt x="368604" y="6180"/>
                </a:cubicBezTo>
                <a:cubicBezTo>
                  <a:pt x="367650" y="12306"/>
                  <a:pt x="366836" y="18565"/>
                  <a:pt x="364873" y="24401"/>
                </a:cubicBezTo>
                <a:cubicBezTo>
                  <a:pt x="358700" y="42723"/>
                  <a:pt x="349515" y="59450"/>
                  <a:pt x="336388" y="73774"/>
                </a:cubicBezTo>
                <a:cubicBezTo>
                  <a:pt x="328627" y="82247"/>
                  <a:pt x="319951" y="89726"/>
                  <a:pt x="310078" y="95672"/>
                </a:cubicBezTo>
                <a:cubicBezTo>
                  <a:pt x="305814" y="98238"/>
                  <a:pt x="303147" y="101398"/>
                  <a:pt x="301206" y="106280"/>
                </a:cubicBezTo>
                <a:cubicBezTo>
                  <a:pt x="293665" y="125252"/>
                  <a:pt x="285700" y="144067"/>
                  <a:pt x="277251" y="162647"/>
                </a:cubicBezTo>
                <a:cubicBezTo>
                  <a:pt x="265305" y="188934"/>
                  <a:pt x="252897" y="215009"/>
                  <a:pt x="240427" y="241045"/>
                </a:cubicBezTo>
                <a:cubicBezTo>
                  <a:pt x="238635" y="244777"/>
                  <a:pt x="240051" y="246388"/>
                  <a:pt x="242969" y="247085"/>
                </a:cubicBezTo>
                <a:cubicBezTo>
                  <a:pt x="250026" y="248767"/>
                  <a:pt x="257145" y="250871"/>
                  <a:pt x="264311" y="251184"/>
                </a:cubicBezTo>
                <a:cubicBezTo>
                  <a:pt x="274685" y="251638"/>
                  <a:pt x="285129" y="250793"/>
                  <a:pt x="295527" y="250222"/>
                </a:cubicBezTo>
                <a:cubicBezTo>
                  <a:pt x="299188" y="250018"/>
                  <a:pt x="300338" y="251168"/>
                  <a:pt x="300776" y="254845"/>
                </a:cubicBezTo>
                <a:cubicBezTo>
                  <a:pt x="304117" y="282665"/>
                  <a:pt x="295824" y="306026"/>
                  <a:pt x="274302" y="324207"/>
                </a:cubicBezTo>
                <a:cubicBezTo>
                  <a:pt x="264288" y="332664"/>
                  <a:pt x="252443" y="337640"/>
                  <a:pt x="239668" y="340464"/>
                </a:cubicBezTo>
                <a:cubicBezTo>
                  <a:pt x="236625" y="341137"/>
                  <a:pt x="235224" y="339181"/>
                  <a:pt x="234192" y="337147"/>
                </a:cubicBezTo>
                <a:cubicBezTo>
                  <a:pt x="230491" y="329840"/>
                  <a:pt x="226924" y="322462"/>
                  <a:pt x="223466" y="315038"/>
                </a:cubicBezTo>
                <a:cubicBezTo>
                  <a:pt x="219820" y="307223"/>
                  <a:pt x="216127" y="299446"/>
                  <a:pt x="209188" y="293899"/>
                </a:cubicBezTo>
                <a:cubicBezTo>
                  <a:pt x="205386" y="290864"/>
                  <a:pt x="204166" y="290019"/>
                  <a:pt x="199120" y="293626"/>
                </a:cubicBezTo>
                <a:cubicBezTo>
                  <a:pt x="180281" y="307082"/>
                  <a:pt x="161028" y="319959"/>
                  <a:pt x="141915" y="333047"/>
                </a:cubicBezTo>
                <a:cubicBezTo>
                  <a:pt x="124313" y="345103"/>
                  <a:pt x="106742" y="357190"/>
                  <a:pt x="89061" y="369136"/>
                </a:cubicBezTo>
                <a:cubicBezTo>
                  <a:pt x="86072" y="371155"/>
                  <a:pt x="84296" y="373682"/>
                  <a:pt x="83107" y="376991"/>
                </a:cubicBezTo>
                <a:cubicBezTo>
                  <a:pt x="75581" y="397958"/>
                  <a:pt x="63158" y="415474"/>
                  <a:pt x="45759" y="429415"/>
                </a:cubicBezTo>
                <a:cubicBezTo>
                  <a:pt x="32537" y="440016"/>
                  <a:pt x="17689" y="447667"/>
                  <a:pt x="1878" y="453566"/>
                </a:cubicBezTo>
                <a:cubicBezTo>
                  <a:pt x="1440" y="453730"/>
                  <a:pt x="884" y="453589"/>
                  <a:pt x="0" y="453589"/>
                </a:cubicBezTo>
                <a:cubicBezTo>
                  <a:pt x="110" y="452612"/>
                  <a:pt x="0" y="451704"/>
                  <a:pt x="321" y="450992"/>
                </a:cubicBezTo>
                <a:cubicBezTo>
                  <a:pt x="8676" y="432521"/>
                  <a:pt x="13613" y="412971"/>
                  <a:pt x="18666" y="393444"/>
                </a:cubicBezTo>
                <a:cubicBezTo>
                  <a:pt x="24464" y="371038"/>
                  <a:pt x="29783" y="348483"/>
                  <a:pt x="40251" y="327571"/>
                </a:cubicBezTo>
                <a:cubicBezTo>
                  <a:pt x="49123" y="309836"/>
                  <a:pt x="62109" y="296254"/>
                  <a:pt x="79086" y="285982"/>
                </a:cubicBezTo>
                <a:cubicBezTo>
                  <a:pt x="94177" y="276852"/>
                  <a:pt x="110106" y="268755"/>
                  <a:pt x="122216" y="255369"/>
                </a:cubicBezTo>
                <a:cubicBezTo>
                  <a:pt x="123092" y="254407"/>
                  <a:pt x="123984" y="253453"/>
                  <a:pt x="124782" y="252428"/>
                </a:cubicBezTo>
                <a:cubicBezTo>
                  <a:pt x="126097" y="250738"/>
                  <a:pt x="126050" y="249291"/>
                  <a:pt x="124321" y="247695"/>
                </a:cubicBezTo>
                <a:cubicBezTo>
                  <a:pt x="119455" y="243196"/>
                  <a:pt x="113431" y="241154"/>
                  <a:pt x="107281" y="239449"/>
                </a:cubicBezTo>
                <a:cubicBezTo>
                  <a:pt x="99395" y="237266"/>
                  <a:pt x="91431" y="235357"/>
                  <a:pt x="83530" y="233237"/>
                </a:cubicBezTo>
                <a:cubicBezTo>
                  <a:pt x="81824" y="232783"/>
                  <a:pt x="80228" y="231931"/>
                  <a:pt x="77670" y="2308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9" name="任意多边形: 形状 108"/>
          <p:cNvSpPr/>
          <p:nvPr userDrawn="1">
            <p:custDataLst>
              <p:tags r:id="rId39"/>
            </p:custDataLst>
          </p:nvPr>
        </p:nvSpPr>
        <p:spPr>
          <a:xfrm flipH="1">
            <a:off x="4954395" y="2415701"/>
            <a:ext cx="217590" cy="94549"/>
          </a:xfrm>
          <a:custGeom>
            <a:avLst/>
            <a:gdLst>
              <a:gd name="connsiteX0" fmla="*/ 837 w 272525"/>
              <a:gd name="connsiteY0" fmla="*/ 197 h 118420"/>
              <a:gd name="connsiteX1" fmla="*/ 12463 w 272525"/>
              <a:gd name="connsiteY1" fmla="*/ 197 h 118420"/>
              <a:gd name="connsiteX2" fmla="*/ 58972 w 272525"/>
              <a:gd name="connsiteY2" fmla="*/ 518 h 118420"/>
              <a:gd name="connsiteX3" fmla="*/ 100029 w 272525"/>
              <a:gd name="connsiteY3" fmla="*/ 15617 h 118420"/>
              <a:gd name="connsiteX4" fmla="*/ 116349 w 272525"/>
              <a:gd name="connsiteY4" fmla="*/ 30161 h 118420"/>
              <a:gd name="connsiteX5" fmla="*/ 135242 w 272525"/>
              <a:gd name="connsiteY5" fmla="*/ 41465 h 118420"/>
              <a:gd name="connsiteX6" fmla="*/ 150388 w 272525"/>
              <a:gd name="connsiteY6" fmla="*/ 38790 h 118420"/>
              <a:gd name="connsiteX7" fmla="*/ 160472 w 272525"/>
              <a:gd name="connsiteY7" fmla="*/ 32195 h 118420"/>
              <a:gd name="connsiteX8" fmla="*/ 181611 w 272525"/>
              <a:gd name="connsiteY8" fmla="*/ 31100 h 118420"/>
              <a:gd name="connsiteX9" fmla="*/ 182213 w 272525"/>
              <a:gd name="connsiteY9" fmla="*/ 32179 h 118420"/>
              <a:gd name="connsiteX10" fmla="*/ 177285 w 272525"/>
              <a:gd name="connsiteY10" fmla="*/ 37225 h 118420"/>
              <a:gd name="connsiteX11" fmla="*/ 169062 w 272525"/>
              <a:gd name="connsiteY11" fmla="*/ 46472 h 118420"/>
              <a:gd name="connsiteX12" fmla="*/ 171613 w 272525"/>
              <a:gd name="connsiteY12" fmla="*/ 51604 h 118420"/>
              <a:gd name="connsiteX13" fmla="*/ 197218 w 272525"/>
              <a:gd name="connsiteY13" fmla="*/ 54468 h 118420"/>
              <a:gd name="connsiteX14" fmla="*/ 237219 w 272525"/>
              <a:gd name="connsiteY14" fmla="*/ 73103 h 118420"/>
              <a:gd name="connsiteX15" fmla="*/ 261706 w 272525"/>
              <a:gd name="connsiteY15" fmla="*/ 97160 h 118420"/>
              <a:gd name="connsiteX16" fmla="*/ 270883 w 272525"/>
              <a:gd name="connsiteY16" fmla="*/ 104404 h 118420"/>
              <a:gd name="connsiteX17" fmla="*/ 272526 w 272525"/>
              <a:gd name="connsiteY17" fmla="*/ 106759 h 118420"/>
              <a:gd name="connsiteX18" fmla="*/ 270030 w 272525"/>
              <a:gd name="connsiteY18" fmla="*/ 108191 h 118420"/>
              <a:gd name="connsiteX19" fmla="*/ 226658 w 272525"/>
              <a:gd name="connsiteY19" fmla="*/ 101963 h 118420"/>
              <a:gd name="connsiteX20" fmla="*/ 221330 w 272525"/>
              <a:gd name="connsiteY20" fmla="*/ 98075 h 118420"/>
              <a:gd name="connsiteX21" fmla="*/ 199253 w 272525"/>
              <a:gd name="connsiteY21" fmla="*/ 89955 h 118420"/>
              <a:gd name="connsiteX22" fmla="*/ 146210 w 272525"/>
              <a:gd name="connsiteY22" fmla="*/ 87068 h 118420"/>
              <a:gd name="connsiteX23" fmla="*/ 142745 w 272525"/>
              <a:gd name="connsiteY23" fmla="*/ 90440 h 118420"/>
              <a:gd name="connsiteX24" fmla="*/ 143863 w 272525"/>
              <a:gd name="connsiteY24" fmla="*/ 107197 h 118420"/>
              <a:gd name="connsiteX25" fmla="*/ 135938 w 272525"/>
              <a:gd name="connsiteY25" fmla="*/ 117907 h 118420"/>
              <a:gd name="connsiteX26" fmla="*/ 95007 w 272525"/>
              <a:gd name="connsiteY26" fmla="*/ 97661 h 118420"/>
              <a:gd name="connsiteX27" fmla="*/ 96587 w 272525"/>
              <a:gd name="connsiteY27" fmla="*/ 91230 h 118420"/>
              <a:gd name="connsiteX28" fmla="*/ 109464 w 272525"/>
              <a:gd name="connsiteY28" fmla="*/ 83172 h 118420"/>
              <a:gd name="connsiteX29" fmla="*/ 109714 w 272525"/>
              <a:gd name="connsiteY29" fmla="*/ 69340 h 118420"/>
              <a:gd name="connsiteX30" fmla="*/ 55217 w 272525"/>
              <a:gd name="connsiteY30" fmla="*/ 29558 h 118420"/>
              <a:gd name="connsiteX31" fmla="*/ 49123 w 272525"/>
              <a:gd name="connsiteY31" fmla="*/ 27493 h 118420"/>
              <a:gd name="connsiteX32" fmla="*/ 11938 w 272525"/>
              <a:gd name="connsiteY32" fmla="*/ 14092 h 118420"/>
              <a:gd name="connsiteX33" fmla="*/ 0 w 272525"/>
              <a:gd name="connsiteY33" fmla="*/ 1496 h 118420"/>
              <a:gd name="connsiteX34" fmla="*/ 837 w 272525"/>
              <a:gd name="connsiteY34" fmla="*/ 197 h 11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2525" h="118420">
                <a:moveTo>
                  <a:pt x="837" y="197"/>
                </a:moveTo>
                <a:cubicBezTo>
                  <a:pt x="4710" y="197"/>
                  <a:pt x="8590" y="197"/>
                  <a:pt x="12463" y="197"/>
                </a:cubicBezTo>
                <a:cubicBezTo>
                  <a:pt x="27968" y="236"/>
                  <a:pt x="43521" y="-444"/>
                  <a:pt x="58972" y="518"/>
                </a:cubicBezTo>
                <a:cubicBezTo>
                  <a:pt x="73915" y="1449"/>
                  <a:pt x="88216" y="5580"/>
                  <a:pt x="100029" y="15617"/>
                </a:cubicBezTo>
                <a:cubicBezTo>
                  <a:pt x="105584" y="20335"/>
                  <a:pt x="110833" y="25404"/>
                  <a:pt x="116349" y="30161"/>
                </a:cubicBezTo>
                <a:cubicBezTo>
                  <a:pt x="121974" y="35011"/>
                  <a:pt x="127818" y="39463"/>
                  <a:pt x="135242" y="41465"/>
                </a:cubicBezTo>
                <a:cubicBezTo>
                  <a:pt x="140844" y="42975"/>
                  <a:pt x="145725" y="42029"/>
                  <a:pt x="150388" y="38790"/>
                </a:cubicBezTo>
                <a:cubicBezTo>
                  <a:pt x="153689" y="36498"/>
                  <a:pt x="156960" y="34119"/>
                  <a:pt x="160472" y="32195"/>
                </a:cubicBezTo>
                <a:cubicBezTo>
                  <a:pt x="167357" y="28424"/>
                  <a:pt x="174523" y="30215"/>
                  <a:pt x="181611" y="31100"/>
                </a:cubicBezTo>
                <a:cubicBezTo>
                  <a:pt x="181814" y="31459"/>
                  <a:pt x="182010" y="31819"/>
                  <a:pt x="182213" y="32179"/>
                </a:cubicBezTo>
                <a:cubicBezTo>
                  <a:pt x="180563" y="33861"/>
                  <a:pt x="178873" y="35496"/>
                  <a:pt x="177285" y="37225"/>
                </a:cubicBezTo>
                <a:cubicBezTo>
                  <a:pt x="174484" y="40261"/>
                  <a:pt x="171425" y="43124"/>
                  <a:pt x="169062" y="46472"/>
                </a:cubicBezTo>
                <a:cubicBezTo>
                  <a:pt x="166833" y="49641"/>
                  <a:pt x="167725" y="51119"/>
                  <a:pt x="171613" y="51604"/>
                </a:cubicBezTo>
                <a:cubicBezTo>
                  <a:pt x="180140" y="52661"/>
                  <a:pt x="188660" y="54092"/>
                  <a:pt x="197218" y="54468"/>
                </a:cubicBezTo>
                <a:cubicBezTo>
                  <a:pt x="213248" y="55164"/>
                  <a:pt x="226141" y="61986"/>
                  <a:pt x="237219" y="73103"/>
                </a:cubicBezTo>
                <a:cubicBezTo>
                  <a:pt x="245293" y="81208"/>
                  <a:pt x="253429" y="89258"/>
                  <a:pt x="261706" y="97160"/>
                </a:cubicBezTo>
                <a:cubicBezTo>
                  <a:pt x="264515" y="99835"/>
                  <a:pt x="267863" y="101940"/>
                  <a:pt x="270883" y="104404"/>
                </a:cubicBezTo>
                <a:cubicBezTo>
                  <a:pt x="271595" y="104983"/>
                  <a:pt x="271986" y="105961"/>
                  <a:pt x="272526" y="106759"/>
                </a:cubicBezTo>
                <a:cubicBezTo>
                  <a:pt x="271697" y="107252"/>
                  <a:pt x="270914" y="108058"/>
                  <a:pt x="270030" y="108191"/>
                </a:cubicBezTo>
                <a:cubicBezTo>
                  <a:pt x="254955" y="110467"/>
                  <a:pt x="240427" y="108676"/>
                  <a:pt x="226658" y="101963"/>
                </a:cubicBezTo>
                <a:cubicBezTo>
                  <a:pt x="224702" y="101009"/>
                  <a:pt x="222770" y="99687"/>
                  <a:pt x="221330" y="98075"/>
                </a:cubicBezTo>
                <a:cubicBezTo>
                  <a:pt x="215376" y="91394"/>
                  <a:pt x="207420" y="90408"/>
                  <a:pt x="199253" y="89955"/>
                </a:cubicBezTo>
                <a:cubicBezTo>
                  <a:pt x="181572" y="88977"/>
                  <a:pt x="163883" y="88085"/>
                  <a:pt x="146210" y="87068"/>
                </a:cubicBezTo>
                <a:cubicBezTo>
                  <a:pt x="143574" y="86919"/>
                  <a:pt x="142596" y="87991"/>
                  <a:pt x="142745" y="90440"/>
                </a:cubicBezTo>
                <a:cubicBezTo>
                  <a:pt x="143089" y="96025"/>
                  <a:pt x="143237" y="101635"/>
                  <a:pt x="143863" y="107197"/>
                </a:cubicBezTo>
                <a:cubicBezTo>
                  <a:pt x="144904" y="116460"/>
                  <a:pt x="145037" y="116444"/>
                  <a:pt x="135938" y="117907"/>
                </a:cubicBezTo>
                <a:cubicBezTo>
                  <a:pt x="119142" y="120606"/>
                  <a:pt x="102900" y="112478"/>
                  <a:pt x="95007" y="97661"/>
                </a:cubicBezTo>
                <a:cubicBezTo>
                  <a:pt x="93442" y="94727"/>
                  <a:pt x="93763" y="92912"/>
                  <a:pt x="96587" y="91230"/>
                </a:cubicBezTo>
                <a:cubicBezTo>
                  <a:pt x="100937" y="88640"/>
                  <a:pt x="105232" y="85949"/>
                  <a:pt x="109464" y="83172"/>
                </a:cubicBezTo>
                <a:cubicBezTo>
                  <a:pt x="118328" y="77351"/>
                  <a:pt x="118132" y="75380"/>
                  <a:pt x="109714" y="69340"/>
                </a:cubicBezTo>
                <a:cubicBezTo>
                  <a:pt x="91439" y="56228"/>
                  <a:pt x="73430" y="42756"/>
                  <a:pt x="55217" y="29558"/>
                </a:cubicBezTo>
                <a:cubicBezTo>
                  <a:pt x="53543" y="28346"/>
                  <a:pt x="51212" y="27657"/>
                  <a:pt x="49123" y="27493"/>
                </a:cubicBezTo>
                <a:cubicBezTo>
                  <a:pt x="35471" y="26421"/>
                  <a:pt x="22625" y="23010"/>
                  <a:pt x="11938" y="14092"/>
                </a:cubicBezTo>
                <a:cubicBezTo>
                  <a:pt x="7518" y="10391"/>
                  <a:pt x="3951" y="5713"/>
                  <a:pt x="0" y="1496"/>
                </a:cubicBezTo>
                <a:cubicBezTo>
                  <a:pt x="282" y="1058"/>
                  <a:pt x="563" y="628"/>
                  <a:pt x="837" y="197"/>
                </a:cubicBezTo>
                <a:close/>
              </a:path>
            </a:pathLst>
          </a:custGeom>
          <a:solidFill>
            <a:srgbClr val="FFFFFF">
              <a:alpha val="3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0" name="任意多边形: 形状 109"/>
          <p:cNvSpPr/>
          <p:nvPr userDrawn="1">
            <p:custDataLst>
              <p:tags r:id="rId40"/>
            </p:custDataLst>
          </p:nvPr>
        </p:nvSpPr>
        <p:spPr>
          <a:xfrm flipH="1">
            <a:off x="892422" y="4818951"/>
            <a:ext cx="4407734" cy="2039049"/>
          </a:xfrm>
          <a:custGeom>
            <a:avLst/>
            <a:gdLst>
              <a:gd name="connsiteX0" fmla="*/ 4581346 w 4581345"/>
              <a:gd name="connsiteY0" fmla="*/ 2042934 h 2042934"/>
              <a:gd name="connsiteX1" fmla="*/ 0 w 4581345"/>
              <a:gd name="connsiteY1" fmla="*/ 2042934 h 2042934"/>
              <a:gd name="connsiteX2" fmla="*/ 0 w 4581345"/>
              <a:gd name="connsiteY2" fmla="*/ 144300 h 2042934"/>
              <a:gd name="connsiteX3" fmla="*/ 1788395 w 4581345"/>
              <a:gd name="connsiteY3" fmla="*/ 0 h 2042934"/>
              <a:gd name="connsiteX4" fmla="*/ 4581346 w 4581345"/>
              <a:gd name="connsiteY4" fmla="*/ 361855 h 2042934"/>
              <a:gd name="connsiteX5" fmla="*/ 4581346 w 4581345"/>
              <a:gd name="connsiteY5" fmla="*/ 2042934 h 204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1345" h="2042934">
                <a:moveTo>
                  <a:pt x="4581346" y="2042934"/>
                </a:moveTo>
                <a:lnTo>
                  <a:pt x="0" y="2042934"/>
                </a:lnTo>
                <a:lnTo>
                  <a:pt x="0" y="144300"/>
                </a:lnTo>
                <a:lnTo>
                  <a:pt x="1788395" y="0"/>
                </a:lnTo>
                <a:lnTo>
                  <a:pt x="4581346" y="361855"/>
                </a:lnTo>
                <a:lnTo>
                  <a:pt x="4581346" y="2042934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1" name="任意多边形: 形状 110"/>
          <p:cNvSpPr/>
          <p:nvPr userDrawn="1">
            <p:custDataLst>
              <p:tags r:id="rId41"/>
            </p:custDataLst>
          </p:nvPr>
        </p:nvSpPr>
        <p:spPr>
          <a:xfrm flipH="1">
            <a:off x="3941134" y="5274012"/>
            <a:ext cx="1764528" cy="1583988"/>
          </a:xfrm>
          <a:custGeom>
            <a:avLst/>
            <a:gdLst>
              <a:gd name="connsiteX0" fmla="*/ 1834030 w 1834029"/>
              <a:gd name="connsiteY0" fmla="*/ 1587007 h 1587006"/>
              <a:gd name="connsiteX1" fmla="*/ 0 w 1834029"/>
              <a:gd name="connsiteY1" fmla="*/ 1587007 h 1587006"/>
              <a:gd name="connsiteX2" fmla="*/ 0 w 1834029"/>
              <a:gd name="connsiteY2" fmla="*/ 0 h 1587006"/>
              <a:gd name="connsiteX3" fmla="*/ 763558 w 1834029"/>
              <a:gd name="connsiteY3" fmla="*/ 649382 h 1587006"/>
              <a:gd name="connsiteX4" fmla="*/ 1834030 w 1834029"/>
              <a:gd name="connsiteY4" fmla="*/ 971269 h 1587006"/>
              <a:gd name="connsiteX5" fmla="*/ 1834030 w 1834029"/>
              <a:gd name="connsiteY5" fmla="*/ 1587007 h 158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4029" h="1587006">
                <a:moveTo>
                  <a:pt x="1834030" y="1587007"/>
                </a:moveTo>
                <a:lnTo>
                  <a:pt x="0" y="1587007"/>
                </a:lnTo>
                <a:lnTo>
                  <a:pt x="0" y="0"/>
                </a:lnTo>
                <a:cubicBezTo>
                  <a:pt x="0" y="0"/>
                  <a:pt x="0" y="310673"/>
                  <a:pt x="763558" y="649382"/>
                </a:cubicBezTo>
                <a:cubicBezTo>
                  <a:pt x="1325011" y="928259"/>
                  <a:pt x="1646898" y="958146"/>
                  <a:pt x="1834030" y="971269"/>
                </a:cubicBezTo>
                <a:lnTo>
                  <a:pt x="1834030" y="1587007"/>
                </a:lnTo>
                <a:close/>
              </a:path>
            </a:pathLst>
          </a:custGeom>
          <a:gradFill flip="none" rotWithShape="1">
            <a:gsLst>
              <a:gs pos="4200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2" name="任意多边形: 形状 111"/>
          <p:cNvSpPr/>
          <p:nvPr userDrawn="1">
            <p:custDataLst>
              <p:tags r:id="rId42"/>
            </p:custDataLst>
          </p:nvPr>
        </p:nvSpPr>
        <p:spPr>
          <a:xfrm flipH="1">
            <a:off x="3671046" y="6022483"/>
            <a:ext cx="270088" cy="835517"/>
          </a:xfrm>
          <a:custGeom>
            <a:avLst/>
            <a:gdLst>
              <a:gd name="connsiteX0" fmla="*/ 280727 w 280726"/>
              <a:gd name="connsiteY0" fmla="*/ 837110 h 837109"/>
              <a:gd name="connsiteX1" fmla="*/ 0 w 280726"/>
              <a:gd name="connsiteY1" fmla="*/ 837110 h 837109"/>
              <a:gd name="connsiteX2" fmla="*/ 0 w 280726"/>
              <a:gd name="connsiteY2" fmla="*/ 222685 h 837109"/>
              <a:gd name="connsiteX3" fmla="*/ 280727 w 280726"/>
              <a:gd name="connsiteY3" fmla="*/ 0 h 837109"/>
              <a:gd name="connsiteX4" fmla="*/ 280727 w 280726"/>
              <a:gd name="connsiteY4" fmla="*/ 837110 h 83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726" h="837109">
                <a:moveTo>
                  <a:pt x="280727" y="837110"/>
                </a:moveTo>
                <a:lnTo>
                  <a:pt x="0" y="837110"/>
                </a:lnTo>
                <a:lnTo>
                  <a:pt x="0" y="222685"/>
                </a:lnTo>
                <a:lnTo>
                  <a:pt x="280727" y="0"/>
                </a:lnTo>
                <a:lnTo>
                  <a:pt x="280727" y="837110"/>
                </a:lnTo>
                <a:close/>
              </a:path>
            </a:pathLst>
          </a:custGeom>
          <a:solidFill>
            <a:schemeClr val="accent1"/>
          </a:soli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3" name="任意多边形: 形状 112"/>
          <p:cNvSpPr/>
          <p:nvPr userDrawn="1">
            <p:custDataLst>
              <p:tags r:id="rId43"/>
            </p:custDataLst>
          </p:nvPr>
        </p:nvSpPr>
        <p:spPr>
          <a:xfrm flipH="1">
            <a:off x="0" y="4687250"/>
            <a:ext cx="900486" cy="2170750"/>
          </a:xfrm>
          <a:custGeom>
            <a:avLst/>
            <a:gdLst>
              <a:gd name="connsiteX0" fmla="*/ 935954 w 935954"/>
              <a:gd name="connsiteY0" fmla="*/ 2174887 h 2174886"/>
              <a:gd name="connsiteX1" fmla="*/ 0 w 935954"/>
              <a:gd name="connsiteY1" fmla="*/ 2174887 h 2174886"/>
              <a:gd name="connsiteX2" fmla="*/ 0 w 935954"/>
              <a:gd name="connsiteY2" fmla="*/ 538965 h 2174886"/>
              <a:gd name="connsiteX3" fmla="*/ 567061 w 935954"/>
              <a:gd name="connsiteY3" fmla="*/ 405998 h 2174886"/>
              <a:gd name="connsiteX4" fmla="*/ 935954 w 935954"/>
              <a:gd name="connsiteY4" fmla="*/ 0 h 2174886"/>
              <a:gd name="connsiteX5" fmla="*/ 935954 w 935954"/>
              <a:gd name="connsiteY5" fmla="*/ 2174887 h 217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954" h="2174886">
                <a:moveTo>
                  <a:pt x="935954" y="2174887"/>
                </a:moveTo>
                <a:lnTo>
                  <a:pt x="0" y="2174887"/>
                </a:lnTo>
                <a:lnTo>
                  <a:pt x="0" y="538965"/>
                </a:lnTo>
                <a:cubicBezTo>
                  <a:pt x="0" y="538965"/>
                  <a:pt x="214035" y="544512"/>
                  <a:pt x="567061" y="405998"/>
                </a:cubicBezTo>
                <a:cubicBezTo>
                  <a:pt x="920147" y="267484"/>
                  <a:pt x="935954" y="0"/>
                  <a:pt x="935954" y="0"/>
                </a:cubicBezTo>
                <a:lnTo>
                  <a:pt x="935954" y="2174887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28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114" name="直接连接符 113"/>
          <p:cNvCxnSpPr/>
          <p:nvPr userDrawn="1">
            <p:custDataLst>
              <p:tags r:id="rId44"/>
            </p:custDataLst>
          </p:nvPr>
        </p:nvCxnSpPr>
        <p:spPr>
          <a:xfrm flipH="1">
            <a:off x="788335" y="5061443"/>
            <a:ext cx="0" cy="1796557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2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 userDrawn="1">
            <p:custDataLst>
              <p:tags r:id="rId45"/>
            </p:custDataLst>
          </p:nvPr>
        </p:nvCxnSpPr>
        <p:spPr>
          <a:xfrm flipH="1">
            <a:off x="622160" y="5061443"/>
            <a:ext cx="0" cy="1796557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2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 userDrawn="1">
            <p:custDataLst>
              <p:tags r:id="rId46"/>
            </p:custDataLst>
          </p:nvPr>
        </p:nvCxnSpPr>
        <p:spPr>
          <a:xfrm flipH="1">
            <a:off x="483478" y="5061443"/>
            <a:ext cx="0" cy="1796557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 userDrawn="1">
            <p:custDataLst>
              <p:tags r:id="rId47"/>
            </p:custDataLst>
          </p:nvPr>
        </p:nvCxnSpPr>
        <p:spPr>
          <a:xfrm flipH="1">
            <a:off x="344795" y="4973979"/>
            <a:ext cx="0" cy="1884021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 userDrawn="1">
            <p:custDataLst>
              <p:tags r:id="rId48"/>
            </p:custDataLst>
          </p:nvPr>
        </p:nvCxnSpPr>
        <p:spPr>
          <a:xfrm flipH="1">
            <a:off x="206113" y="4973979"/>
            <a:ext cx="0" cy="1884021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 userDrawn="1">
            <p:custDataLst>
              <p:tags r:id="rId49"/>
            </p:custDataLst>
          </p:nvPr>
        </p:nvCxnSpPr>
        <p:spPr>
          <a:xfrm flipH="1">
            <a:off x="67430" y="4871306"/>
            <a:ext cx="0" cy="1986694"/>
          </a:xfrm>
          <a:prstGeom prst="line">
            <a:avLst/>
          </a:prstGeom>
          <a:ln w="12700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 userDrawn="1">
            <p:custDataLst>
              <p:tags r:id="rId50"/>
            </p:custDataLst>
          </p:nvPr>
        </p:nvCxnSpPr>
        <p:spPr>
          <a:xfrm flipH="1">
            <a:off x="709219" y="5061443"/>
            <a:ext cx="0" cy="1796557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 userDrawn="1">
            <p:custDataLst>
              <p:tags r:id="rId51"/>
            </p:custDataLst>
          </p:nvPr>
        </p:nvCxnSpPr>
        <p:spPr>
          <a:xfrm flipH="1">
            <a:off x="123789" y="5287067"/>
            <a:ext cx="0" cy="1570933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 userDrawn="1">
            <p:custDataLst>
              <p:tags r:id="rId52"/>
            </p:custDataLst>
          </p:nvPr>
        </p:nvCxnSpPr>
        <p:spPr>
          <a:xfrm flipH="1">
            <a:off x="276218" y="5142296"/>
            <a:ext cx="0" cy="1410109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任意多边形: 形状 122"/>
          <p:cNvSpPr/>
          <p:nvPr userDrawn="1">
            <p:custDataLst>
              <p:tags r:id="rId53"/>
            </p:custDataLst>
          </p:nvPr>
        </p:nvSpPr>
        <p:spPr>
          <a:xfrm flipH="1">
            <a:off x="2550" y="4676586"/>
            <a:ext cx="5706762" cy="1579423"/>
          </a:xfrm>
          <a:custGeom>
            <a:avLst/>
            <a:gdLst>
              <a:gd name="connsiteX0" fmla="*/ 1835200 w 5931539"/>
              <a:gd name="connsiteY0" fmla="*/ 1581459 h 1582432"/>
              <a:gd name="connsiteX1" fmla="*/ 2127559 w 5931539"/>
              <a:gd name="connsiteY1" fmla="*/ 1349528 h 1582432"/>
              <a:gd name="connsiteX2" fmla="*/ 1050108 w 5931539"/>
              <a:gd name="connsiteY2" fmla="*/ 988211 h 1582432"/>
              <a:gd name="connsiteX3" fmla="*/ 569126 w 5931539"/>
              <a:gd name="connsiteY3" fmla="*/ 542782 h 1582432"/>
              <a:gd name="connsiteX4" fmla="*/ 1450617 w 5931539"/>
              <a:gd name="connsiteY4" fmla="*/ 270108 h 1582432"/>
              <a:gd name="connsiteX5" fmla="*/ 2507966 w 5931539"/>
              <a:gd name="connsiteY5" fmla="*/ 306974 h 1582432"/>
              <a:gd name="connsiteX6" fmla="*/ 4631133 w 5931539"/>
              <a:gd name="connsiteY6" fmla="*/ 580184 h 1582432"/>
              <a:gd name="connsiteX7" fmla="*/ 5593037 w 5931539"/>
              <a:gd name="connsiteY7" fmla="*/ 426697 h 1582432"/>
              <a:gd name="connsiteX8" fmla="*/ 5929897 w 5931539"/>
              <a:gd name="connsiteY8" fmla="*/ 0 h 1582432"/>
              <a:gd name="connsiteX9" fmla="*/ 3272418 w 5931539"/>
              <a:gd name="connsiteY9" fmla="*/ 157185 h 1582432"/>
              <a:gd name="connsiteX10" fmla="*/ 1382255 w 5931539"/>
              <a:gd name="connsiteY10" fmla="*/ 52375 h 1582432"/>
              <a:gd name="connsiteX11" fmla="*/ 1170 w 5931539"/>
              <a:gd name="connsiteY11" fmla="*/ 542782 h 1582432"/>
              <a:gd name="connsiteX12" fmla="*/ 784294 w 5931539"/>
              <a:gd name="connsiteY12" fmla="*/ 1269176 h 1582432"/>
              <a:gd name="connsiteX13" fmla="*/ 1835200 w 5931539"/>
              <a:gd name="connsiteY13" fmla="*/ 1581399 h 158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31539" h="1582432">
                <a:moveTo>
                  <a:pt x="1835200" y="1581459"/>
                </a:moveTo>
                <a:lnTo>
                  <a:pt x="2127559" y="1349528"/>
                </a:lnTo>
                <a:cubicBezTo>
                  <a:pt x="2127559" y="1349528"/>
                  <a:pt x="1559723" y="1210477"/>
                  <a:pt x="1050108" y="988211"/>
                </a:cubicBezTo>
                <a:cubicBezTo>
                  <a:pt x="965997" y="951047"/>
                  <a:pt x="497781" y="753715"/>
                  <a:pt x="569126" y="542782"/>
                </a:cubicBezTo>
                <a:cubicBezTo>
                  <a:pt x="645780" y="316220"/>
                  <a:pt x="1450617" y="270108"/>
                  <a:pt x="1450617" y="270108"/>
                </a:cubicBezTo>
                <a:cubicBezTo>
                  <a:pt x="1450617" y="270108"/>
                  <a:pt x="2040167" y="243980"/>
                  <a:pt x="2507966" y="306974"/>
                </a:cubicBezTo>
                <a:cubicBezTo>
                  <a:pt x="2873996" y="354100"/>
                  <a:pt x="4058525" y="550239"/>
                  <a:pt x="4631133" y="580184"/>
                </a:cubicBezTo>
                <a:cubicBezTo>
                  <a:pt x="5203742" y="610130"/>
                  <a:pt x="5593037" y="426697"/>
                  <a:pt x="5593037" y="426697"/>
                </a:cubicBezTo>
                <a:cubicBezTo>
                  <a:pt x="5593037" y="426697"/>
                  <a:pt x="5958948" y="254539"/>
                  <a:pt x="5929897" y="0"/>
                </a:cubicBezTo>
                <a:cubicBezTo>
                  <a:pt x="5872153" y="360960"/>
                  <a:pt x="4939957" y="390369"/>
                  <a:pt x="3272418" y="157185"/>
                </a:cubicBezTo>
                <a:cubicBezTo>
                  <a:pt x="3028438" y="112326"/>
                  <a:pt x="1897060" y="6621"/>
                  <a:pt x="1382255" y="52375"/>
                </a:cubicBezTo>
                <a:cubicBezTo>
                  <a:pt x="867450" y="98129"/>
                  <a:pt x="58020" y="217614"/>
                  <a:pt x="1170" y="542782"/>
                </a:cubicBezTo>
                <a:cubicBezTo>
                  <a:pt x="-33786" y="938877"/>
                  <a:pt x="725536" y="1226882"/>
                  <a:pt x="784294" y="1269176"/>
                </a:cubicBezTo>
                <a:cubicBezTo>
                  <a:pt x="1536697" y="1617072"/>
                  <a:pt x="1835200" y="1581399"/>
                  <a:pt x="1835200" y="1581399"/>
                </a:cubicBezTo>
                <a:close/>
              </a:path>
            </a:pathLst>
          </a:custGeom>
          <a:gradFill flip="none" rotWithShape="1">
            <a:gsLst>
              <a:gs pos="32000">
                <a:schemeClr val="accent1">
                  <a:lumMod val="20000"/>
                  <a:lumOff val="80000"/>
                </a:schemeClr>
              </a:gs>
              <a:gs pos="100000">
                <a:srgbClr val="FFFFFF"/>
              </a:gs>
              <a:gs pos="59000">
                <a:schemeClr val="accent1">
                  <a:lumMod val="20000"/>
                  <a:lumOff val="80000"/>
                </a:schemeClr>
              </a:gs>
              <a:gs pos="0">
                <a:srgbClr val="FFFFFF"/>
              </a:gs>
            </a:gsLst>
            <a:lin ang="10800000" scaled="1"/>
            <a:tileRect/>
          </a:gradFill>
          <a:ln w="5960" cap="flat">
            <a:gradFill flip="none" rotWithShape="1">
              <a:gsLst>
                <a:gs pos="57000">
                  <a:schemeClr val="accent1">
                    <a:lumMod val="20000"/>
                    <a:lumOff val="80000"/>
                    <a:alpha val="0"/>
                  </a:schemeClr>
                </a:gs>
                <a:gs pos="99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124" name="任意多边形: 形状 123"/>
          <p:cNvSpPr/>
          <p:nvPr userDrawn="1">
            <p:custDataLst>
              <p:tags r:id="rId54"/>
            </p:custDataLst>
          </p:nvPr>
        </p:nvSpPr>
        <p:spPr>
          <a:xfrm flipH="1">
            <a:off x="2690005" y="4798646"/>
            <a:ext cx="2843707" cy="330639"/>
          </a:xfrm>
          <a:custGeom>
            <a:avLst/>
            <a:gdLst>
              <a:gd name="connsiteX0" fmla="*/ 0 w 2539760"/>
              <a:gd name="connsiteY0" fmla="*/ 198120 h 198119"/>
              <a:gd name="connsiteX1" fmla="*/ 480531 w 2539760"/>
              <a:gd name="connsiteY1" fmla="*/ 53778 h 198119"/>
              <a:gd name="connsiteX2" fmla="*/ 2539761 w 2539760"/>
              <a:gd name="connsiteY2" fmla="*/ 118781 h 198119"/>
              <a:gd name="connsiteX3" fmla="*/ 0 w 2539760"/>
              <a:gd name="connsiteY3" fmla="*/ 198120 h 198119"/>
              <a:gd name="connsiteX0-1" fmla="*/ 0 w 2733153"/>
              <a:gd name="connsiteY0-2" fmla="*/ 293755 h 293755"/>
              <a:gd name="connsiteX1-3" fmla="*/ 673923 w 2733153"/>
              <a:gd name="connsiteY1-4" fmla="*/ 53778 h 293755"/>
              <a:gd name="connsiteX2-5" fmla="*/ 2733153 w 2733153"/>
              <a:gd name="connsiteY2-6" fmla="*/ 118781 h 293755"/>
              <a:gd name="connsiteX3-7" fmla="*/ 0 w 2733153"/>
              <a:gd name="connsiteY3-8" fmla="*/ 293755 h 293755"/>
              <a:gd name="connsiteX0-9" fmla="*/ 0 w 2733153"/>
              <a:gd name="connsiteY0-10" fmla="*/ 293755 h 293755"/>
              <a:gd name="connsiteX1-11" fmla="*/ 673923 w 2733153"/>
              <a:gd name="connsiteY1-12" fmla="*/ 53778 h 293755"/>
              <a:gd name="connsiteX2-13" fmla="*/ 2733153 w 2733153"/>
              <a:gd name="connsiteY2-14" fmla="*/ 118781 h 293755"/>
              <a:gd name="connsiteX3-15" fmla="*/ 0 w 2733153"/>
              <a:gd name="connsiteY3-16" fmla="*/ 293755 h 293755"/>
              <a:gd name="connsiteX0-17" fmla="*/ 0 w 2733153"/>
              <a:gd name="connsiteY0-18" fmla="*/ 285110 h 285110"/>
              <a:gd name="connsiteX1-19" fmla="*/ 620140 w 2733153"/>
              <a:gd name="connsiteY1-20" fmla="*/ 61072 h 285110"/>
              <a:gd name="connsiteX2-21" fmla="*/ 2733153 w 2733153"/>
              <a:gd name="connsiteY2-22" fmla="*/ 110136 h 285110"/>
              <a:gd name="connsiteX3-23" fmla="*/ 0 w 2733153"/>
              <a:gd name="connsiteY3-24" fmla="*/ 285110 h 285110"/>
              <a:gd name="connsiteX0-25" fmla="*/ 0 w 2733153"/>
              <a:gd name="connsiteY0-26" fmla="*/ 290880 h 290880"/>
              <a:gd name="connsiteX1-27" fmla="*/ 620140 w 2733153"/>
              <a:gd name="connsiteY1-28" fmla="*/ 66842 h 290880"/>
              <a:gd name="connsiteX2-29" fmla="*/ 2733153 w 2733153"/>
              <a:gd name="connsiteY2-30" fmla="*/ 115906 h 290880"/>
              <a:gd name="connsiteX3-31" fmla="*/ 0 w 2733153"/>
              <a:gd name="connsiteY3-32" fmla="*/ 290880 h 290880"/>
              <a:gd name="connsiteX0-33" fmla="*/ 0 w 2733153"/>
              <a:gd name="connsiteY0-34" fmla="*/ 295090 h 295090"/>
              <a:gd name="connsiteX1-35" fmla="*/ 620140 w 2733153"/>
              <a:gd name="connsiteY1-36" fmla="*/ 71052 h 295090"/>
              <a:gd name="connsiteX2-37" fmla="*/ 2733153 w 2733153"/>
              <a:gd name="connsiteY2-38" fmla="*/ 120116 h 295090"/>
              <a:gd name="connsiteX3-39" fmla="*/ 0 w 2733153"/>
              <a:gd name="connsiteY3-40" fmla="*/ 295090 h 2950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733153" h="295090">
                <a:moveTo>
                  <a:pt x="0" y="295090"/>
                </a:moveTo>
                <a:cubicBezTo>
                  <a:pt x="0" y="295090"/>
                  <a:pt x="257177" y="134719"/>
                  <a:pt x="620140" y="71052"/>
                </a:cubicBezTo>
                <a:cubicBezTo>
                  <a:pt x="1061094" y="-24163"/>
                  <a:pt x="1990149" y="-38351"/>
                  <a:pt x="2733153" y="120116"/>
                </a:cubicBezTo>
                <a:cubicBezTo>
                  <a:pt x="2304343" y="31922"/>
                  <a:pt x="778518" y="-135761"/>
                  <a:pt x="0" y="2950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60000">
                <a:schemeClr val="accent1">
                  <a:lumMod val="20000"/>
                  <a:lumOff val="80000"/>
                  <a:alpha val="50000"/>
                </a:schemeClr>
              </a:gs>
            </a:gsLst>
            <a:lin ang="10800000" scaled="1"/>
            <a:tileRect/>
          </a:gradFill>
          <a:ln w="702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5" name="任意多边形: 形状 124"/>
          <p:cNvSpPr/>
          <p:nvPr userDrawn="1">
            <p:custDataLst>
              <p:tags r:id="rId55"/>
            </p:custDataLst>
          </p:nvPr>
        </p:nvSpPr>
        <p:spPr>
          <a:xfrm flipH="1">
            <a:off x="2550" y="4666076"/>
            <a:ext cx="2415239" cy="389712"/>
          </a:xfrm>
          <a:custGeom>
            <a:avLst/>
            <a:gdLst>
              <a:gd name="connsiteX0" fmla="*/ 0 w 2463443"/>
              <a:gd name="connsiteY0" fmla="*/ 288825 h 402305"/>
              <a:gd name="connsiteX1" fmla="*/ 2012849 w 2463443"/>
              <a:gd name="connsiteY1" fmla="*/ 365985 h 402305"/>
              <a:gd name="connsiteX2" fmla="*/ 2463443 w 2463443"/>
              <a:gd name="connsiteY2" fmla="*/ 0 h 402305"/>
              <a:gd name="connsiteX3" fmla="*/ 1998724 w 2463443"/>
              <a:gd name="connsiteY3" fmla="*/ 342795 h 402305"/>
              <a:gd name="connsiteX4" fmla="*/ 903368 w 2463443"/>
              <a:gd name="connsiteY4" fmla="*/ 372028 h 402305"/>
              <a:gd name="connsiteX5" fmla="*/ 0 w 2463443"/>
              <a:gd name="connsiteY5" fmla="*/ 288825 h 402305"/>
              <a:gd name="connsiteX0-1" fmla="*/ 0 w 2463443"/>
              <a:gd name="connsiteY0-2" fmla="*/ 288825 h 409516"/>
              <a:gd name="connsiteX1-3" fmla="*/ 2012849 w 2463443"/>
              <a:gd name="connsiteY1-4" fmla="*/ 365985 h 409516"/>
              <a:gd name="connsiteX2-5" fmla="*/ 2463443 w 2463443"/>
              <a:gd name="connsiteY2-6" fmla="*/ 0 h 409516"/>
              <a:gd name="connsiteX3-7" fmla="*/ 1998724 w 2463443"/>
              <a:gd name="connsiteY3-8" fmla="*/ 342795 h 409516"/>
              <a:gd name="connsiteX4-9" fmla="*/ 903368 w 2463443"/>
              <a:gd name="connsiteY4-10" fmla="*/ 372028 h 409516"/>
              <a:gd name="connsiteX5-11" fmla="*/ 0 w 2463443"/>
              <a:gd name="connsiteY5-12" fmla="*/ 288825 h 4095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463443" h="409516">
                <a:moveTo>
                  <a:pt x="0" y="288825"/>
                </a:moveTo>
                <a:cubicBezTo>
                  <a:pt x="0" y="288825"/>
                  <a:pt x="1287755" y="497592"/>
                  <a:pt x="2012849" y="365985"/>
                </a:cubicBezTo>
                <a:cubicBezTo>
                  <a:pt x="2247633" y="313631"/>
                  <a:pt x="2387618" y="244201"/>
                  <a:pt x="2463443" y="0"/>
                </a:cubicBezTo>
                <a:cubicBezTo>
                  <a:pt x="2362320" y="260715"/>
                  <a:pt x="2170051" y="305409"/>
                  <a:pt x="1998724" y="342795"/>
                </a:cubicBezTo>
                <a:cubicBezTo>
                  <a:pt x="1765626" y="393673"/>
                  <a:pt x="1093810" y="378002"/>
                  <a:pt x="903368" y="372028"/>
                </a:cubicBezTo>
                <a:cubicBezTo>
                  <a:pt x="712926" y="366055"/>
                  <a:pt x="0" y="288825"/>
                  <a:pt x="0" y="288825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40000"/>
                  <a:lumOff val="60000"/>
                  <a:alpha val="40000"/>
                </a:schemeClr>
              </a:gs>
              <a:gs pos="26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1"/>
            <a:tileRect/>
          </a:gradFill>
          <a:ln w="702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6" name="图形 8"/>
          <p:cNvSpPr/>
          <p:nvPr userDrawn="1">
            <p:custDataLst>
              <p:tags r:id="rId56"/>
            </p:custDataLst>
          </p:nvPr>
        </p:nvSpPr>
        <p:spPr>
          <a:xfrm flipH="1">
            <a:off x="313162" y="5100179"/>
            <a:ext cx="714818" cy="84233"/>
          </a:xfrm>
          <a:custGeom>
            <a:avLst/>
            <a:gdLst>
              <a:gd name="connsiteX0" fmla="*/ 0 w 685052"/>
              <a:gd name="connsiteY0" fmla="*/ 66337 h 84234"/>
              <a:gd name="connsiteX1" fmla="*/ 521477 w 685052"/>
              <a:gd name="connsiteY1" fmla="*/ 66337 h 84234"/>
              <a:gd name="connsiteX2" fmla="*/ 685053 w 685052"/>
              <a:gd name="connsiteY2" fmla="*/ 0 h 84234"/>
              <a:gd name="connsiteX3" fmla="*/ 0 w 685052"/>
              <a:gd name="connsiteY3" fmla="*/ 66337 h 84234"/>
              <a:gd name="connsiteX0-1" fmla="*/ 0 w 685053"/>
              <a:gd name="connsiteY0-2" fmla="*/ 66337 h 84234"/>
              <a:gd name="connsiteX1-3" fmla="*/ 521477 w 685053"/>
              <a:gd name="connsiteY1-4" fmla="*/ 66337 h 84234"/>
              <a:gd name="connsiteX2-5" fmla="*/ 685053 w 685053"/>
              <a:gd name="connsiteY2-6" fmla="*/ 0 h 84234"/>
              <a:gd name="connsiteX3-7" fmla="*/ 0 w 685053"/>
              <a:gd name="connsiteY3-8" fmla="*/ 66337 h 84234"/>
              <a:gd name="connsiteX0-9" fmla="*/ 0 w 704103"/>
              <a:gd name="connsiteY0-10" fmla="*/ 65146 h 83043"/>
              <a:gd name="connsiteX1-11" fmla="*/ 521477 w 704103"/>
              <a:gd name="connsiteY1-12" fmla="*/ 65146 h 83043"/>
              <a:gd name="connsiteX2-13" fmla="*/ 704103 w 704103"/>
              <a:gd name="connsiteY2-14" fmla="*/ 0 h 83043"/>
              <a:gd name="connsiteX3-15" fmla="*/ 0 w 704103"/>
              <a:gd name="connsiteY3-16" fmla="*/ 65146 h 83043"/>
              <a:gd name="connsiteX0-17" fmla="*/ 0 w 704103"/>
              <a:gd name="connsiteY0-18" fmla="*/ 65146 h 83043"/>
              <a:gd name="connsiteX1-19" fmla="*/ 521477 w 704103"/>
              <a:gd name="connsiteY1-20" fmla="*/ 65146 h 83043"/>
              <a:gd name="connsiteX2-21" fmla="*/ 704103 w 704103"/>
              <a:gd name="connsiteY2-22" fmla="*/ 0 h 83043"/>
              <a:gd name="connsiteX3-23" fmla="*/ 0 w 704103"/>
              <a:gd name="connsiteY3-24" fmla="*/ 65146 h 83043"/>
              <a:gd name="connsiteX0-25" fmla="*/ 0 w 714818"/>
              <a:gd name="connsiteY0-26" fmla="*/ 66336 h 84233"/>
              <a:gd name="connsiteX1-27" fmla="*/ 521477 w 714818"/>
              <a:gd name="connsiteY1-28" fmla="*/ 66336 h 84233"/>
              <a:gd name="connsiteX2-29" fmla="*/ 714818 w 714818"/>
              <a:gd name="connsiteY2-30" fmla="*/ 0 h 84233"/>
              <a:gd name="connsiteX3-31" fmla="*/ 0 w 714818"/>
              <a:gd name="connsiteY3-32" fmla="*/ 66336 h 842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714818" h="84233">
                <a:moveTo>
                  <a:pt x="0" y="66336"/>
                </a:moveTo>
                <a:cubicBezTo>
                  <a:pt x="0" y="66336"/>
                  <a:pt x="369764" y="106606"/>
                  <a:pt x="521477" y="66336"/>
                </a:cubicBezTo>
                <a:cubicBezTo>
                  <a:pt x="620868" y="49980"/>
                  <a:pt x="714818" y="0"/>
                  <a:pt x="714818" y="0"/>
                </a:cubicBezTo>
                <a:cubicBezTo>
                  <a:pt x="714818" y="0"/>
                  <a:pt x="521477" y="66336"/>
                  <a:pt x="0" y="66336"/>
                </a:cubicBezTo>
                <a:close/>
              </a:path>
            </a:pathLst>
          </a:custGeom>
          <a:gradFill flip="none" rotWithShape="1">
            <a:gsLst>
              <a:gs pos="92000">
                <a:schemeClr val="accent1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  <a:alpha val="38000"/>
                </a:schemeClr>
              </a:gs>
            </a:gsLst>
            <a:lin ang="0" scaled="1"/>
            <a:tileRect/>
          </a:gradFill>
          <a:ln w="702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127" name="任意多边形: 形状 126"/>
          <p:cNvSpPr/>
          <p:nvPr userDrawn="1">
            <p:custDataLst>
              <p:tags r:id="rId57"/>
            </p:custDataLst>
          </p:nvPr>
        </p:nvSpPr>
        <p:spPr>
          <a:xfrm flipH="1">
            <a:off x="1062873" y="4733126"/>
            <a:ext cx="4536766" cy="1470246"/>
          </a:xfrm>
          <a:custGeom>
            <a:avLst/>
            <a:gdLst>
              <a:gd name="connsiteX0" fmla="*/ 1350223 w 4953055"/>
              <a:gd name="connsiteY0" fmla="*/ 1452563 h 1452563"/>
              <a:gd name="connsiteX1" fmla="*/ 55 w 4953055"/>
              <a:gd name="connsiteY1" fmla="*/ 604838 h 1452563"/>
              <a:gd name="connsiteX2" fmla="*/ 1393086 w 4953055"/>
              <a:gd name="connsiteY2" fmla="*/ 195263 h 1452563"/>
              <a:gd name="connsiteX3" fmla="*/ 3624317 w 4953055"/>
              <a:gd name="connsiteY3" fmla="*/ 414338 h 1452563"/>
              <a:gd name="connsiteX4" fmla="*/ 4619680 w 4953055"/>
              <a:gd name="connsiteY4" fmla="*/ 376238 h 1452563"/>
              <a:gd name="connsiteX5" fmla="*/ 4953055 w 4953055"/>
              <a:gd name="connsiteY5" fmla="*/ 0 h 1452563"/>
              <a:gd name="connsiteX0-1" fmla="*/ 1350762 w 4953594"/>
              <a:gd name="connsiteY0-2" fmla="*/ 1452563 h 1452563"/>
              <a:gd name="connsiteX1-3" fmla="*/ 594 w 4953594"/>
              <a:gd name="connsiteY1-4" fmla="*/ 604838 h 1452563"/>
              <a:gd name="connsiteX2-5" fmla="*/ 1393625 w 4953594"/>
              <a:gd name="connsiteY2-6" fmla="*/ 195263 h 1452563"/>
              <a:gd name="connsiteX3-7" fmla="*/ 3624856 w 4953594"/>
              <a:gd name="connsiteY3-8" fmla="*/ 414338 h 1452563"/>
              <a:gd name="connsiteX4-9" fmla="*/ 4620219 w 4953594"/>
              <a:gd name="connsiteY4-10" fmla="*/ 376238 h 1452563"/>
              <a:gd name="connsiteX5-11" fmla="*/ 4953594 w 4953594"/>
              <a:gd name="connsiteY5-12" fmla="*/ 0 h 1452563"/>
              <a:gd name="connsiteX0-13" fmla="*/ 1350940 w 4953772"/>
              <a:gd name="connsiteY0-14" fmla="*/ 1452563 h 1452563"/>
              <a:gd name="connsiteX1-15" fmla="*/ 772 w 4953772"/>
              <a:gd name="connsiteY1-16" fmla="*/ 604838 h 1452563"/>
              <a:gd name="connsiteX2-17" fmla="*/ 1393803 w 4953772"/>
              <a:gd name="connsiteY2-18" fmla="*/ 195263 h 1452563"/>
              <a:gd name="connsiteX3-19" fmla="*/ 3625034 w 4953772"/>
              <a:gd name="connsiteY3-20" fmla="*/ 414338 h 1452563"/>
              <a:gd name="connsiteX4-21" fmla="*/ 4620397 w 4953772"/>
              <a:gd name="connsiteY4-22" fmla="*/ 376238 h 1452563"/>
              <a:gd name="connsiteX5-23" fmla="*/ 4953772 w 4953772"/>
              <a:gd name="connsiteY5-24" fmla="*/ 0 h 1452563"/>
              <a:gd name="connsiteX0-25" fmla="*/ 1356872 w 4959704"/>
              <a:gd name="connsiteY0-26" fmla="*/ 1452563 h 1452563"/>
              <a:gd name="connsiteX1-27" fmla="*/ 6704 w 4959704"/>
              <a:gd name="connsiteY1-28" fmla="*/ 604838 h 1452563"/>
              <a:gd name="connsiteX2-29" fmla="*/ 1399735 w 4959704"/>
              <a:gd name="connsiteY2-30" fmla="*/ 195263 h 1452563"/>
              <a:gd name="connsiteX3-31" fmla="*/ 3630966 w 4959704"/>
              <a:gd name="connsiteY3-32" fmla="*/ 414338 h 1452563"/>
              <a:gd name="connsiteX4-33" fmla="*/ 4626329 w 4959704"/>
              <a:gd name="connsiteY4-34" fmla="*/ 376238 h 1452563"/>
              <a:gd name="connsiteX5-35" fmla="*/ 4959704 w 4959704"/>
              <a:gd name="connsiteY5-36" fmla="*/ 0 h 1452563"/>
              <a:gd name="connsiteX0-37" fmla="*/ 1356872 w 4626329"/>
              <a:gd name="connsiteY0-38" fmla="*/ 1260416 h 1260416"/>
              <a:gd name="connsiteX1-39" fmla="*/ 6704 w 4626329"/>
              <a:gd name="connsiteY1-40" fmla="*/ 412691 h 1260416"/>
              <a:gd name="connsiteX2-41" fmla="*/ 1399735 w 4626329"/>
              <a:gd name="connsiteY2-42" fmla="*/ 3116 h 1260416"/>
              <a:gd name="connsiteX3-43" fmla="*/ 3630966 w 4626329"/>
              <a:gd name="connsiteY3-44" fmla="*/ 222191 h 1260416"/>
              <a:gd name="connsiteX4-45" fmla="*/ 4626329 w 4626329"/>
              <a:gd name="connsiteY4-46" fmla="*/ 184091 h 1260416"/>
              <a:gd name="connsiteX0-47" fmla="*/ 1356872 w 4626329"/>
              <a:gd name="connsiteY0-48" fmla="*/ 1259270 h 1259270"/>
              <a:gd name="connsiteX1-49" fmla="*/ 6704 w 4626329"/>
              <a:gd name="connsiteY1-50" fmla="*/ 411545 h 1259270"/>
              <a:gd name="connsiteX2-51" fmla="*/ 1399735 w 4626329"/>
              <a:gd name="connsiteY2-52" fmla="*/ 1970 h 1259270"/>
              <a:gd name="connsiteX3-53" fmla="*/ 3630966 w 4626329"/>
              <a:gd name="connsiteY3-54" fmla="*/ 221045 h 1259270"/>
              <a:gd name="connsiteX4-55" fmla="*/ 4626329 w 4626329"/>
              <a:gd name="connsiteY4-56" fmla="*/ 182945 h 1259270"/>
              <a:gd name="connsiteX0-57" fmla="*/ 1350836 w 4620293"/>
              <a:gd name="connsiteY0-58" fmla="*/ 1240366 h 1240366"/>
              <a:gd name="connsiteX1-59" fmla="*/ 668 w 4620293"/>
              <a:gd name="connsiteY1-60" fmla="*/ 392641 h 1240366"/>
              <a:gd name="connsiteX2-61" fmla="*/ 1207961 w 4620293"/>
              <a:gd name="connsiteY2-62" fmla="*/ 2116 h 1240366"/>
              <a:gd name="connsiteX3-63" fmla="*/ 3624930 w 4620293"/>
              <a:gd name="connsiteY3-64" fmla="*/ 202141 h 1240366"/>
              <a:gd name="connsiteX4-65" fmla="*/ 4620293 w 4620293"/>
              <a:gd name="connsiteY4-66" fmla="*/ 164041 h 1240366"/>
              <a:gd name="connsiteX0-67" fmla="*/ 1354466 w 4623923"/>
              <a:gd name="connsiteY0-68" fmla="*/ 1240366 h 1240366"/>
              <a:gd name="connsiteX1-69" fmla="*/ 4298 w 4623923"/>
              <a:gd name="connsiteY1-70" fmla="*/ 392641 h 1240366"/>
              <a:gd name="connsiteX2-71" fmla="*/ 1211591 w 4623923"/>
              <a:gd name="connsiteY2-72" fmla="*/ 2116 h 1240366"/>
              <a:gd name="connsiteX3-73" fmla="*/ 3628560 w 4623923"/>
              <a:gd name="connsiteY3-74" fmla="*/ 202141 h 1240366"/>
              <a:gd name="connsiteX4-75" fmla="*/ 4623923 w 4623923"/>
              <a:gd name="connsiteY4-76" fmla="*/ 164041 h 1240366"/>
              <a:gd name="connsiteX0-77" fmla="*/ 1354466 w 4623923"/>
              <a:gd name="connsiteY0-78" fmla="*/ 1240366 h 1240366"/>
              <a:gd name="connsiteX1-79" fmla="*/ 4298 w 4623923"/>
              <a:gd name="connsiteY1-80" fmla="*/ 392641 h 1240366"/>
              <a:gd name="connsiteX2-81" fmla="*/ 1211591 w 4623923"/>
              <a:gd name="connsiteY2-82" fmla="*/ 2116 h 1240366"/>
              <a:gd name="connsiteX3-83" fmla="*/ 3628560 w 4623923"/>
              <a:gd name="connsiteY3-84" fmla="*/ 202141 h 1240366"/>
              <a:gd name="connsiteX4-85" fmla="*/ 4623923 w 4623923"/>
              <a:gd name="connsiteY4-86" fmla="*/ 164041 h 1240366"/>
              <a:gd name="connsiteX0-87" fmla="*/ 1350722 w 4620179"/>
              <a:gd name="connsiteY0-88" fmla="*/ 1245089 h 1245089"/>
              <a:gd name="connsiteX1-89" fmla="*/ 554 w 4620179"/>
              <a:gd name="connsiteY1-90" fmla="*/ 397364 h 1245089"/>
              <a:gd name="connsiteX2-91" fmla="*/ 1219753 w 4620179"/>
              <a:gd name="connsiteY2-92" fmla="*/ 2076 h 1245089"/>
              <a:gd name="connsiteX3-93" fmla="*/ 3624816 w 4620179"/>
              <a:gd name="connsiteY3-94" fmla="*/ 206864 h 1245089"/>
              <a:gd name="connsiteX4-95" fmla="*/ 4620179 w 4620179"/>
              <a:gd name="connsiteY4-96" fmla="*/ 168764 h 1245089"/>
              <a:gd name="connsiteX0-97" fmla="*/ 1350758 w 4620215"/>
              <a:gd name="connsiteY0-98" fmla="*/ 1249803 h 1249803"/>
              <a:gd name="connsiteX1-99" fmla="*/ 590 w 4620215"/>
              <a:gd name="connsiteY1-100" fmla="*/ 402078 h 1249803"/>
              <a:gd name="connsiteX2-101" fmla="*/ 1219789 w 4620215"/>
              <a:gd name="connsiteY2-102" fmla="*/ 6790 h 1249803"/>
              <a:gd name="connsiteX3-103" fmla="*/ 3624852 w 4620215"/>
              <a:gd name="connsiteY3-104" fmla="*/ 211578 h 1249803"/>
              <a:gd name="connsiteX4-105" fmla="*/ 4620215 w 4620215"/>
              <a:gd name="connsiteY4-106" fmla="*/ 173478 h 1249803"/>
              <a:gd name="connsiteX0-107" fmla="*/ 1336436 w 4605893"/>
              <a:gd name="connsiteY0-108" fmla="*/ 1249803 h 1249803"/>
              <a:gd name="connsiteX1-109" fmla="*/ 556 w 4605893"/>
              <a:gd name="connsiteY1-110" fmla="*/ 502091 h 1249803"/>
              <a:gd name="connsiteX2-111" fmla="*/ 1205467 w 4605893"/>
              <a:gd name="connsiteY2-112" fmla="*/ 6790 h 1249803"/>
              <a:gd name="connsiteX3-113" fmla="*/ 3610530 w 4605893"/>
              <a:gd name="connsiteY3-114" fmla="*/ 211578 h 1249803"/>
              <a:gd name="connsiteX4-115" fmla="*/ 4605893 w 4605893"/>
              <a:gd name="connsiteY4-116" fmla="*/ 173478 h 1249803"/>
              <a:gd name="connsiteX0-117" fmla="*/ 1340235 w 4609692"/>
              <a:gd name="connsiteY0-118" fmla="*/ 1249803 h 1249803"/>
              <a:gd name="connsiteX1-119" fmla="*/ 4355 w 4609692"/>
              <a:gd name="connsiteY1-120" fmla="*/ 502091 h 1249803"/>
              <a:gd name="connsiteX2-121" fmla="*/ 1209266 w 4609692"/>
              <a:gd name="connsiteY2-122" fmla="*/ 6790 h 1249803"/>
              <a:gd name="connsiteX3-123" fmla="*/ 3614329 w 4609692"/>
              <a:gd name="connsiteY3-124" fmla="*/ 211578 h 1249803"/>
              <a:gd name="connsiteX4-125" fmla="*/ 4609692 w 4609692"/>
              <a:gd name="connsiteY4-126" fmla="*/ 173478 h 1249803"/>
              <a:gd name="connsiteX0-127" fmla="*/ 1339663 w 4609120"/>
              <a:gd name="connsiteY0-128" fmla="*/ 1249803 h 1249803"/>
              <a:gd name="connsiteX1-129" fmla="*/ 3783 w 4609120"/>
              <a:gd name="connsiteY1-130" fmla="*/ 502091 h 1249803"/>
              <a:gd name="connsiteX2-131" fmla="*/ 1208694 w 4609120"/>
              <a:gd name="connsiteY2-132" fmla="*/ 6790 h 1249803"/>
              <a:gd name="connsiteX3-133" fmla="*/ 3613757 w 4609120"/>
              <a:gd name="connsiteY3-134" fmla="*/ 211578 h 1249803"/>
              <a:gd name="connsiteX4-135" fmla="*/ 4609120 w 4609120"/>
              <a:gd name="connsiteY4-136" fmla="*/ 173478 h 1249803"/>
              <a:gd name="connsiteX0-137" fmla="*/ 1339663 w 4609120"/>
              <a:gd name="connsiteY0-138" fmla="*/ 1249803 h 1249803"/>
              <a:gd name="connsiteX1-139" fmla="*/ 3783 w 4609120"/>
              <a:gd name="connsiteY1-140" fmla="*/ 502091 h 1249803"/>
              <a:gd name="connsiteX2-141" fmla="*/ 1208694 w 4609120"/>
              <a:gd name="connsiteY2-142" fmla="*/ 6790 h 1249803"/>
              <a:gd name="connsiteX3-143" fmla="*/ 3613757 w 4609120"/>
              <a:gd name="connsiteY3-144" fmla="*/ 211578 h 1249803"/>
              <a:gd name="connsiteX4-145" fmla="*/ 4609120 w 4609120"/>
              <a:gd name="connsiteY4-146" fmla="*/ 173478 h 1249803"/>
              <a:gd name="connsiteX0-147" fmla="*/ 1339663 w 3613757"/>
              <a:gd name="connsiteY0-148" fmla="*/ 1249803 h 1249803"/>
              <a:gd name="connsiteX1-149" fmla="*/ 3783 w 3613757"/>
              <a:gd name="connsiteY1-150" fmla="*/ 502091 h 1249803"/>
              <a:gd name="connsiteX2-151" fmla="*/ 1208694 w 3613757"/>
              <a:gd name="connsiteY2-152" fmla="*/ 6790 h 1249803"/>
              <a:gd name="connsiteX3-153" fmla="*/ 3613757 w 3613757"/>
              <a:gd name="connsiteY3-154" fmla="*/ 211578 h 1249803"/>
              <a:gd name="connsiteX0-155" fmla="*/ 1339666 w 3617557"/>
              <a:gd name="connsiteY0-156" fmla="*/ 1246855 h 1246855"/>
              <a:gd name="connsiteX1-157" fmla="*/ 3786 w 3617557"/>
              <a:gd name="connsiteY1-158" fmla="*/ 499143 h 1246855"/>
              <a:gd name="connsiteX2-159" fmla="*/ 1208697 w 3617557"/>
              <a:gd name="connsiteY2-160" fmla="*/ 3842 h 1246855"/>
              <a:gd name="connsiteX3-161" fmla="*/ 3617557 w 3617557"/>
              <a:gd name="connsiteY3-162" fmla="*/ 264429 h 1246855"/>
              <a:gd name="connsiteX0-163" fmla="*/ 1343446 w 3621337"/>
              <a:gd name="connsiteY0-164" fmla="*/ 1246183 h 1246183"/>
              <a:gd name="connsiteX1-165" fmla="*/ 3769 w 3621337"/>
              <a:gd name="connsiteY1-166" fmla="*/ 474557 h 1246183"/>
              <a:gd name="connsiteX2-167" fmla="*/ 1212477 w 3621337"/>
              <a:gd name="connsiteY2-168" fmla="*/ 3170 h 1246183"/>
              <a:gd name="connsiteX3-169" fmla="*/ 3621337 w 3621337"/>
              <a:gd name="connsiteY3-170" fmla="*/ 263757 h 1246183"/>
              <a:gd name="connsiteX0-171" fmla="*/ 1339677 w 3617568"/>
              <a:gd name="connsiteY0-172" fmla="*/ 1246183 h 1246183"/>
              <a:gd name="connsiteX1-173" fmla="*/ 0 w 3617568"/>
              <a:gd name="connsiteY1-174" fmla="*/ 474557 h 1246183"/>
              <a:gd name="connsiteX2-175" fmla="*/ 1208708 w 3617568"/>
              <a:gd name="connsiteY2-176" fmla="*/ 3170 h 1246183"/>
              <a:gd name="connsiteX3-177" fmla="*/ 3617568 w 3617568"/>
              <a:gd name="connsiteY3-178" fmla="*/ 263757 h 1246183"/>
              <a:gd name="connsiteX0-179" fmla="*/ 1339677 w 3617568"/>
              <a:gd name="connsiteY0-180" fmla="*/ 1230423 h 1230423"/>
              <a:gd name="connsiteX1-181" fmla="*/ 0 w 3617568"/>
              <a:gd name="connsiteY1-182" fmla="*/ 458797 h 1230423"/>
              <a:gd name="connsiteX2-183" fmla="*/ 1223900 w 3617568"/>
              <a:gd name="connsiteY2-184" fmla="*/ 3353 h 1230423"/>
              <a:gd name="connsiteX3-185" fmla="*/ 3617568 w 3617568"/>
              <a:gd name="connsiteY3-186" fmla="*/ 247997 h 1230423"/>
              <a:gd name="connsiteX0-187" fmla="*/ 1339915 w 3617806"/>
              <a:gd name="connsiteY0-188" fmla="*/ 1230423 h 1230423"/>
              <a:gd name="connsiteX1-189" fmla="*/ 238 w 3617806"/>
              <a:gd name="connsiteY1-190" fmla="*/ 458797 h 1230423"/>
              <a:gd name="connsiteX2-191" fmla="*/ 1224138 w 3617806"/>
              <a:gd name="connsiteY2-192" fmla="*/ 3353 h 1230423"/>
              <a:gd name="connsiteX3-193" fmla="*/ 3617806 w 3617806"/>
              <a:gd name="connsiteY3-194" fmla="*/ 247997 h 1230423"/>
              <a:gd name="connsiteX0-195" fmla="*/ 1339915 w 3617806"/>
              <a:gd name="connsiteY0-196" fmla="*/ 1230423 h 1230423"/>
              <a:gd name="connsiteX1-197" fmla="*/ 238 w 3617806"/>
              <a:gd name="connsiteY1-198" fmla="*/ 458797 h 1230423"/>
              <a:gd name="connsiteX2-199" fmla="*/ 1224138 w 3617806"/>
              <a:gd name="connsiteY2-200" fmla="*/ 3353 h 1230423"/>
              <a:gd name="connsiteX3-201" fmla="*/ 3617806 w 3617806"/>
              <a:gd name="connsiteY3-202" fmla="*/ 247997 h 1230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617806" h="1230423">
                <a:moveTo>
                  <a:pt x="1339915" y="1230423"/>
                </a:moveTo>
                <a:cubicBezTo>
                  <a:pt x="494572" y="982772"/>
                  <a:pt x="16852" y="697698"/>
                  <a:pt x="238" y="458797"/>
                </a:cubicBezTo>
                <a:cubicBezTo>
                  <a:pt x="-14117" y="88723"/>
                  <a:pt x="621210" y="38486"/>
                  <a:pt x="1224138" y="3353"/>
                </a:cubicBezTo>
                <a:cubicBezTo>
                  <a:pt x="1827066" y="-31780"/>
                  <a:pt x="3051068" y="220216"/>
                  <a:pt x="3617806" y="247997"/>
                </a:cubicBezTo>
              </a:path>
            </a:pathLst>
          </a:custGeom>
          <a:noFill/>
          <a:ln w="6350">
            <a:gradFill>
              <a:gsLst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53892">
                  <a:schemeClr val="accent1">
                    <a:lumMod val="20000"/>
                    <a:lumOff val="80000"/>
                    <a:alpha val="10000"/>
                  </a:schemeClr>
                </a:gs>
                <a:gs pos="96581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8" name="任意多边形: 形状 127"/>
          <p:cNvSpPr/>
          <p:nvPr userDrawn="1">
            <p:custDataLst>
              <p:tags r:id="rId58"/>
            </p:custDataLst>
          </p:nvPr>
        </p:nvSpPr>
        <p:spPr>
          <a:xfrm flipH="1">
            <a:off x="1771650" y="4853847"/>
            <a:ext cx="3762727" cy="1309876"/>
          </a:xfrm>
          <a:custGeom>
            <a:avLst/>
            <a:gdLst>
              <a:gd name="connsiteX0" fmla="*/ 1350223 w 4953055"/>
              <a:gd name="connsiteY0" fmla="*/ 1452563 h 1452563"/>
              <a:gd name="connsiteX1" fmla="*/ 55 w 4953055"/>
              <a:gd name="connsiteY1" fmla="*/ 604838 h 1452563"/>
              <a:gd name="connsiteX2" fmla="*/ 1393086 w 4953055"/>
              <a:gd name="connsiteY2" fmla="*/ 195263 h 1452563"/>
              <a:gd name="connsiteX3" fmla="*/ 3624317 w 4953055"/>
              <a:gd name="connsiteY3" fmla="*/ 414338 h 1452563"/>
              <a:gd name="connsiteX4" fmla="*/ 4619680 w 4953055"/>
              <a:gd name="connsiteY4" fmla="*/ 376238 h 1452563"/>
              <a:gd name="connsiteX5" fmla="*/ 4953055 w 4953055"/>
              <a:gd name="connsiteY5" fmla="*/ 0 h 1452563"/>
              <a:gd name="connsiteX0-1" fmla="*/ 1350762 w 4953594"/>
              <a:gd name="connsiteY0-2" fmla="*/ 1452563 h 1452563"/>
              <a:gd name="connsiteX1-3" fmla="*/ 594 w 4953594"/>
              <a:gd name="connsiteY1-4" fmla="*/ 604838 h 1452563"/>
              <a:gd name="connsiteX2-5" fmla="*/ 1393625 w 4953594"/>
              <a:gd name="connsiteY2-6" fmla="*/ 195263 h 1452563"/>
              <a:gd name="connsiteX3-7" fmla="*/ 3624856 w 4953594"/>
              <a:gd name="connsiteY3-8" fmla="*/ 414338 h 1452563"/>
              <a:gd name="connsiteX4-9" fmla="*/ 4620219 w 4953594"/>
              <a:gd name="connsiteY4-10" fmla="*/ 376238 h 1452563"/>
              <a:gd name="connsiteX5-11" fmla="*/ 4953594 w 4953594"/>
              <a:gd name="connsiteY5-12" fmla="*/ 0 h 1452563"/>
              <a:gd name="connsiteX0-13" fmla="*/ 1350940 w 4953772"/>
              <a:gd name="connsiteY0-14" fmla="*/ 1452563 h 1452563"/>
              <a:gd name="connsiteX1-15" fmla="*/ 772 w 4953772"/>
              <a:gd name="connsiteY1-16" fmla="*/ 604838 h 1452563"/>
              <a:gd name="connsiteX2-17" fmla="*/ 1393803 w 4953772"/>
              <a:gd name="connsiteY2-18" fmla="*/ 195263 h 1452563"/>
              <a:gd name="connsiteX3-19" fmla="*/ 3625034 w 4953772"/>
              <a:gd name="connsiteY3-20" fmla="*/ 414338 h 1452563"/>
              <a:gd name="connsiteX4-21" fmla="*/ 4620397 w 4953772"/>
              <a:gd name="connsiteY4-22" fmla="*/ 376238 h 1452563"/>
              <a:gd name="connsiteX5-23" fmla="*/ 4953772 w 4953772"/>
              <a:gd name="connsiteY5-24" fmla="*/ 0 h 1452563"/>
              <a:gd name="connsiteX0-25" fmla="*/ 1356872 w 4959704"/>
              <a:gd name="connsiteY0-26" fmla="*/ 1452563 h 1452563"/>
              <a:gd name="connsiteX1-27" fmla="*/ 6704 w 4959704"/>
              <a:gd name="connsiteY1-28" fmla="*/ 604838 h 1452563"/>
              <a:gd name="connsiteX2-29" fmla="*/ 1399735 w 4959704"/>
              <a:gd name="connsiteY2-30" fmla="*/ 195263 h 1452563"/>
              <a:gd name="connsiteX3-31" fmla="*/ 3630966 w 4959704"/>
              <a:gd name="connsiteY3-32" fmla="*/ 414338 h 1452563"/>
              <a:gd name="connsiteX4-33" fmla="*/ 4626329 w 4959704"/>
              <a:gd name="connsiteY4-34" fmla="*/ 376238 h 1452563"/>
              <a:gd name="connsiteX5-35" fmla="*/ 4959704 w 4959704"/>
              <a:gd name="connsiteY5-36" fmla="*/ 0 h 1452563"/>
              <a:gd name="connsiteX0-37" fmla="*/ 1356872 w 4626329"/>
              <a:gd name="connsiteY0-38" fmla="*/ 1260416 h 1260416"/>
              <a:gd name="connsiteX1-39" fmla="*/ 6704 w 4626329"/>
              <a:gd name="connsiteY1-40" fmla="*/ 412691 h 1260416"/>
              <a:gd name="connsiteX2-41" fmla="*/ 1399735 w 4626329"/>
              <a:gd name="connsiteY2-42" fmla="*/ 3116 h 1260416"/>
              <a:gd name="connsiteX3-43" fmla="*/ 3630966 w 4626329"/>
              <a:gd name="connsiteY3-44" fmla="*/ 222191 h 1260416"/>
              <a:gd name="connsiteX4-45" fmla="*/ 4626329 w 4626329"/>
              <a:gd name="connsiteY4-46" fmla="*/ 184091 h 1260416"/>
              <a:gd name="connsiteX0-47" fmla="*/ 1356872 w 4626329"/>
              <a:gd name="connsiteY0-48" fmla="*/ 1259270 h 1259270"/>
              <a:gd name="connsiteX1-49" fmla="*/ 6704 w 4626329"/>
              <a:gd name="connsiteY1-50" fmla="*/ 411545 h 1259270"/>
              <a:gd name="connsiteX2-51" fmla="*/ 1399735 w 4626329"/>
              <a:gd name="connsiteY2-52" fmla="*/ 1970 h 1259270"/>
              <a:gd name="connsiteX3-53" fmla="*/ 3630966 w 4626329"/>
              <a:gd name="connsiteY3-54" fmla="*/ 221045 h 1259270"/>
              <a:gd name="connsiteX4-55" fmla="*/ 4626329 w 4626329"/>
              <a:gd name="connsiteY4-56" fmla="*/ 182945 h 1259270"/>
              <a:gd name="connsiteX0-57" fmla="*/ 1350836 w 4620293"/>
              <a:gd name="connsiteY0-58" fmla="*/ 1240366 h 1240366"/>
              <a:gd name="connsiteX1-59" fmla="*/ 668 w 4620293"/>
              <a:gd name="connsiteY1-60" fmla="*/ 392641 h 1240366"/>
              <a:gd name="connsiteX2-61" fmla="*/ 1207961 w 4620293"/>
              <a:gd name="connsiteY2-62" fmla="*/ 2116 h 1240366"/>
              <a:gd name="connsiteX3-63" fmla="*/ 3624930 w 4620293"/>
              <a:gd name="connsiteY3-64" fmla="*/ 202141 h 1240366"/>
              <a:gd name="connsiteX4-65" fmla="*/ 4620293 w 4620293"/>
              <a:gd name="connsiteY4-66" fmla="*/ 164041 h 1240366"/>
              <a:gd name="connsiteX0-67" fmla="*/ 1354466 w 4623923"/>
              <a:gd name="connsiteY0-68" fmla="*/ 1240366 h 1240366"/>
              <a:gd name="connsiteX1-69" fmla="*/ 4298 w 4623923"/>
              <a:gd name="connsiteY1-70" fmla="*/ 392641 h 1240366"/>
              <a:gd name="connsiteX2-71" fmla="*/ 1211591 w 4623923"/>
              <a:gd name="connsiteY2-72" fmla="*/ 2116 h 1240366"/>
              <a:gd name="connsiteX3-73" fmla="*/ 3628560 w 4623923"/>
              <a:gd name="connsiteY3-74" fmla="*/ 202141 h 1240366"/>
              <a:gd name="connsiteX4-75" fmla="*/ 4623923 w 4623923"/>
              <a:gd name="connsiteY4-76" fmla="*/ 164041 h 1240366"/>
              <a:gd name="connsiteX0-77" fmla="*/ 1354466 w 4623923"/>
              <a:gd name="connsiteY0-78" fmla="*/ 1240366 h 1240366"/>
              <a:gd name="connsiteX1-79" fmla="*/ 4298 w 4623923"/>
              <a:gd name="connsiteY1-80" fmla="*/ 392641 h 1240366"/>
              <a:gd name="connsiteX2-81" fmla="*/ 1211591 w 4623923"/>
              <a:gd name="connsiteY2-82" fmla="*/ 2116 h 1240366"/>
              <a:gd name="connsiteX3-83" fmla="*/ 3628560 w 4623923"/>
              <a:gd name="connsiteY3-84" fmla="*/ 202141 h 1240366"/>
              <a:gd name="connsiteX4-85" fmla="*/ 4623923 w 4623923"/>
              <a:gd name="connsiteY4-86" fmla="*/ 164041 h 1240366"/>
              <a:gd name="connsiteX0-87" fmla="*/ 1350722 w 4620179"/>
              <a:gd name="connsiteY0-88" fmla="*/ 1245089 h 1245089"/>
              <a:gd name="connsiteX1-89" fmla="*/ 554 w 4620179"/>
              <a:gd name="connsiteY1-90" fmla="*/ 397364 h 1245089"/>
              <a:gd name="connsiteX2-91" fmla="*/ 1219753 w 4620179"/>
              <a:gd name="connsiteY2-92" fmla="*/ 2076 h 1245089"/>
              <a:gd name="connsiteX3-93" fmla="*/ 3624816 w 4620179"/>
              <a:gd name="connsiteY3-94" fmla="*/ 206864 h 1245089"/>
              <a:gd name="connsiteX4-95" fmla="*/ 4620179 w 4620179"/>
              <a:gd name="connsiteY4-96" fmla="*/ 168764 h 1245089"/>
              <a:gd name="connsiteX0-97" fmla="*/ 1350758 w 4620215"/>
              <a:gd name="connsiteY0-98" fmla="*/ 1249803 h 1249803"/>
              <a:gd name="connsiteX1-99" fmla="*/ 590 w 4620215"/>
              <a:gd name="connsiteY1-100" fmla="*/ 402078 h 1249803"/>
              <a:gd name="connsiteX2-101" fmla="*/ 1219789 w 4620215"/>
              <a:gd name="connsiteY2-102" fmla="*/ 6790 h 1249803"/>
              <a:gd name="connsiteX3-103" fmla="*/ 3624852 w 4620215"/>
              <a:gd name="connsiteY3-104" fmla="*/ 211578 h 1249803"/>
              <a:gd name="connsiteX4-105" fmla="*/ 4620215 w 4620215"/>
              <a:gd name="connsiteY4-106" fmla="*/ 173478 h 1249803"/>
              <a:gd name="connsiteX0-107" fmla="*/ 1336436 w 4605893"/>
              <a:gd name="connsiteY0-108" fmla="*/ 1249803 h 1249803"/>
              <a:gd name="connsiteX1-109" fmla="*/ 556 w 4605893"/>
              <a:gd name="connsiteY1-110" fmla="*/ 502091 h 1249803"/>
              <a:gd name="connsiteX2-111" fmla="*/ 1205467 w 4605893"/>
              <a:gd name="connsiteY2-112" fmla="*/ 6790 h 1249803"/>
              <a:gd name="connsiteX3-113" fmla="*/ 3610530 w 4605893"/>
              <a:gd name="connsiteY3-114" fmla="*/ 211578 h 1249803"/>
              <a:gd name="connsiteX4-115" fmla="*/ 4605893 w 4605893"/>
              <a:gd name="connsiteY4-116" fmla="*/ 173478 h 1249803"/>
              <a:gd name="connsiteX0-117" fmla="*/ 1340235 w 4609692"/>
              <a:gd name="connsiteY0-118" fmla="*/ 1249803 h 1249803"/>
              <a:gd name="connsiteX1-119" fmla="*/ 4355 w 4609692"/>
              <a:gd name="connsiteY1-120" fmla="*/ 502091 h 1249803"/>
              <a:gd name="connsiteX2-121" fmla="*/ 1209266 w 4609692"/>
              <a:gd name="connsiteY2-122" fmla="*/ 6790 h 1249803"/>
              <a:gd name="connsiteX3-123" fmla="*/ 3614329 w 4609692"/>
              <a:gd name="connsiteY3-124" fmla="*/ 211578 h 1249803"/>
              <a:gd name="connsiteX4-125" fmla="*/ 4609692 w 4609692"/>
              <a:gd name="connsiteY4-126" fmla="*/ 173478 h 1249803"/>
              <a:gd name="connsiteX0-127" fmla="*/ 1339663 w 4609120"/>
              <a:gd name="connsiteY0-128" fmla="*/ 1249803 h 1249803"/>
              <a:gd name="connsiteX1-129" fmla="*/ 3783 w 4609120"/>
              <a:gd name="connsiteY1-130" fmla="*/ 502091 h 1249803"/>
              <a:gd name="connsiteX2-131" fmla="*/ 1208694 w 4609120"/>
              <a:gd name="connsiteY2-132" fmla="*/ 6790 h 1249803"/>
              <a:gd name="connsiteX3-133" fmla="*/ 3613757 w 4609120"/>
              <a:gd name="connsiteY3-134" fmla="*/ 211578 h 1249803"/>
              <a:gd name="connsiteX4-135" fmla="*/ 4609120 w 4609120"/>
              <a:gd name="connsiteY4-136" fmla="*/ 173478 h 1249803"/>
              <a:gd name="connsiteX0-137" fmla="*/ 1339663 w 4609120"/>
              <a:gd name="connsiteY0-138" fmla="*/ 1249803 h 1249803"/>
              <a:gd name="connsiteX1-139" fmla="*/ 3783 w 4609120"/>
              <a:gd name="connsiteY1-140" fmla="*/ 502091 h 1249803"/>
              <a:gd name="connsiteX2-141" fmla="*/ 1208694 w 4609120"/>
              <a:gd name="connsiteY2-142" fmla="*/ 6790 h 1249803"/>
              <a:gd name="connsiteX3-143" fmla="*/ 3613757 w 4609120"/>
              <a:gd name="connsiteY3-144" fmla="*/ 211578 h 1249803"/>
              <a:gd name="connsiteX4-145" fmla="*/ 4609120 w 4609120"/>
              <a:gd name="connsiteY4-146" fmla="*/ 173478 h 1249803"/>
              <a:gd name="connsiteX0-147" fmla="*/ 1339663 w 3613757"/>
              <a:gd name="connsiteY0-148" fmla="*/ 1249803 h 1249803"/>
              <a:gd name="connsiteX1-149" fmla="*/ 3783 w 3613757"/>
              <a:gd name="connsiteY1-150" fmla="*/ 502091 h 1249803"/>
              <a:gd name="connsiteX2-151" fmla="*/ 1208694 w 3613757"/>
              <a:gd name="connsiteY2-152" fmla="*/ 6790 h 1249803"/>
              <a:gd name="connsiteX3-153" fmla="*/ 3613757 w 3613757"/>
              <a:gd name="connsiteY3-154" fmla="*/ 211578 h 1249803"/>
              <a:gd name="connsiteX0-155" fmla="*/ 1339666 w 3617557"/>
              <a:gd name="connsiteY0-156" fmla="*/ 1246855 h 1246855"/>
              <a:gd name="connsiteX1-157" fmla="*/ 3786 w 3617557"/>
              <a:gd name="connsiteY1-158" fmla="*/ 499143 h 1246855"/>
              <a:gd name="connsiteX2-159" fmla="*/ 1208697 w 3617557"/>
              <a:gd name="connsiteY2-160" fmla="*/ 3842 h 1246855"/>
              <a:gd name="connsiteX3-161" fmla="*/ 3617557 w 3617557"/>
              <a:gd name="connsiteY3-162" fmla="*/ 264429 h 1246855"/>
              <a:gd name="connsiteX0-163" fmla="*/ 1343446 w 3621337"/>
              <a:gd name="connsiteY0-164" fmla="*/ 1246183 h 1246183"/>
              <a:gd name="connsiteX1-165" fmla="*/ 3769 w 3621337"/>
              <a:gd name="connsiteY1-166" fmla="*/ 474557 h 1246183"/>
              <a:gd name="connsiteX2-167" fmla="*/ 1212477 w 3621337"/>
              <a:gd name="connsiteY2-168" fmla="*/ 3170 h 1246183"/>
              <a:gd name="connsiteX3-169" fmla="*/ 3621337 w 3621337"/>
              <a:gd name="connsiteY3-170" fmla="*/ 263757 h 1246183"/>
              <a:gd name="connsiteX0-171" fmla="*/ 1339677 w 3617568"/>
              <a:gd name="connsiteY0-172" fmla="*/ 1246183 h 1246183"/>
              <a:gd name="connsiteX1-173" fmla="*/ 0 w 3617568"/>
              <a:gd name="connsiteY1-174" fmla="*/ 474557 h 1246183"/>
              <a:gd name="connsiteX2-175" fmla="*/ 1208708 w 3617568"/>
              <a:gd name="connsiteY2-176" fmla="*/ 3170 h 1246183"/>
              <a:gd name="connsiteX3-177" fmla="*/ 3617568 w 3617568"/>
              <a:gd name="connsiteY3-178" fmla="*/ 263757 h 1246183"/>
              <a:gd name="connsiteX0-179" fmla="*/ 1339677 w 3617568"/>
              <a:gd name="connsiteY0-180" fmla="*/ 1230423 h 1230423"/>
              <a:gd name="connsiteX1-181" fmla="*/ 0 w 3617568"/>
              <a:gd name="connsiteY1-182" fmla="*/ 458797 h 1230423"/>
              <a:gd name="connsiteX2-183" fmla="*/ 1223900 w 3617568"/>
              <a:gd name="connsiteY2-184" fmla="*/ 3353 h 1230423"/>
              <a:gd name="connsiteX3-185" fmla="*/ 3617568 w 3617568"/>
              <a:gd name="connsiteY3-186" fmla="*/ 247997 h 1230423"/>
              <a:gd name="connsiteX0-187" fmla="*/ 1339915 w 3617806"/>
              <a:gd name="connsiteY0-188" fmla="*/ 1230423 h 1230423"/>
              <a:gd name="connsiteX1-189" fmla="*/ 238 w 3617806"/>
              <a:gd name="connsiteY1-190" fmla="*/ 458797 h 1230423"/>
              <a:gd name="connsiteX2-191" fmla="*/ 1224138 w 3617806"/>
              <a:gd name="connsiteY2-192" fmla="*/ 3353 h 1230423"/>
              <a:gd name="connsiteX3-193" fmla="*/ 3617806 w 3617806"/>
              <a:gd name="connsiteY3-194" fmla="*/ 247997 h 1230423"/>
              <a:gd name="connsiteX0-195" fmla="*/ 1339915 w 3617806"/>
              <a:gd name="connsiteY0-196" fmla="*/ 1230423 h 1230423"/>
              <a:gd name="connsiteX1-197" fmla="*/ 238 w 3617806"/>
              <a:gd name="connsiteY1-198" fmla="*/ 458797 h 1230423"/>
              <a:gd name="connsiteX2-199" fmla="*/ 1224138 w 3617806"/>
              <a:gd name="connsiteY2-200" fmla="*/ 3353 h 1230423"/>
              <a:gd name="connsiteX3-201" fmla="*/ 3617806 w 3617806"/>
              <a:gd name="connsiteY3-202" fmla="*/ 247997 h 1230423"/>
              <a:gd name="connsiteX0-203" fmla="*/ 1594054 w 3617806"/>
              <a:gd name="connsiteY0-204" fmla="*/ 1386089 h 1386089"/>
              <a:gd name="connsiteX1-205" fmla="*/ 238 w 3617806"/>
              <a:gd name="connsiteY1-206" fmla="*/ 458797 h 1386089"/>
              <a:gd name="connsiteX2-207" fmla="*/ 1224138 w 3617806"/>
              <a:gd name="connsiteY2-208" fmla="*/ 3353 h 1386089"/>
              <a:gd name="connsiteX3-209" fmla="*/ 3617806 w 3617806"/>
              <a:gd name="connsiteY3-210" fmla="*/ 247997 h 1386089"/>
              <a:gd name="connsiteX0-211" fmla="*/ 1594054 w 3617806"/>
              <a:gd name="connsiteY0-212" fmla="*/ 1386089 h 1386089"/>
              <a:gd name="connsiteX1-213" fmla="*/ 238 w 3617806"/>
              <a:gd name="connsiteY1-214" fmla="*/ 458797 h 1386089"/>
              <a:gd name="connsiteX2-215" fmla="*/ 1224138 w 3617806"/>
              <a:gd name="connsiteY2-216" fmla="*/ 3353 h 1386089"/>
              <a:gd name="connsiteX3-217" fmla="*/ 3617806 w 3617806"/>
              <a:gd name="connsiteY3-218" fmla="*/ 247997 h 1386089"/>
              <a:gd name="connsiteX0-219" fmla="*/ 1594054 w 3617806"/>
              <a:gd name="connsiteY0-220" fmla="*/ 1403747 h 1403747"/>
              <a:gd name="connsiteX1-221" fmla="*/ 238 w 3617806"/>
              <a:gd name="connsiteY1-222" fmla="*/ 476455 h 1403747"/>
              <a:gd name="connsiteX2-223" fmla="*/ 1224138 w 3617806"/>
              <a:gd name="connsiteY2-224" fmla="*/ 3148 h 1403747"/>
              <a:gd name="connsiteX3-225" fmla="*/ 3617806 w 3617806"/>
              <a:gd name="connsiteY3-226" fmla="*/ 265655 h 14037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617806" h="1403747">
                <a:moveTo>
                  <a:pt x="1594054" y="1403747"/>
                </a:moveTo>
                <a:cubicBezTo>
                  <a:pt x="483125" y="1033605"/>
                  <a:pt x="16852" y="715356"/>
                  <a:pt x="238" y="476455"/>
                </a:cubicBezTo>
                <a:cubicBezTo>
                  <a:pt x="-14117" y="106381"/>
                  <a:pt x="621210" y="38281"/>
                  <a:pt x="1224138" y="3148"/>
                </a:cubicBezTo>
                <a:cubicBezTo>
                  <a:pt x="1827066" y="-31985"/>
                  <a:pt x="3051068" y="237874"/>
                  <a:pt x="3617806" y="265655"/>
                </a:cubicBezTo>
              </a:path>
            </a:pathLst>
          </a:custGeom>
          <a:noFill/>
          <a:ln w="6350">
            <a:gradFill>
              <a:gsLst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53892">
                  <a:schemeClr val="accent1">
                    <a:lumMod val="20000"/>
                    <a:lumOff val="80000"/>
                    <a:alpha val="20000"/>
                  </a:schemeClr>
                </a:gs>
                <a:gs pos="96581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9" name="任意多边形: 形状 128"/>
          <p:cNvSpPr/>
          <p:nvPr userDrawn="1">
            <p:custDataLst>
              <p:tags r:id="rId59"/>
            </p:custDataLst>
          </p:nvPr>
        </p:nvSpPr>
        <p:spPr>
          <a:xfrm flipH="1">
            <a:off x="1339003" y="4941024"/>
            <a:ext cx="3938697" cy="1046169"/>
          </a:xfrm>
          <a:custGeom>
            <a:avLst/>
            <a:gdLst>
              <a:gd name="connsiteX0" fmla="*/ 1350223 w 4953055"/>
              <a:gd name="connsiteY0" fmla="*/ 1452563 h 1452563"/>
              <a:gd name="connsiteX1" fmla="*/ 55 w 4953055"/>
              <a:gd name="connsiteY1" fmla="*/ 604838 h 1452563"/>
              <a:gd name="connsiteX2" fmla="*/ 1393086 w 4953055"/>
              <a:gd name="connsiteY2" fmla="*/ 195263 h 1452563"/>
              <a:gd name="connsiteX3" fmla="*/ 3624317 w 4953055"/>
              <a:gd name="connsiteY3" fmla="*/ 414338 h 1452563"/>
              <a:gd name="connsiteX4" fmla="*/ 4619680 w 4953055"/>
              <a:gd name="connsiteY4" fmla="*/ 376238 h 1452563"/>
              <a:gd name="connsiteX5" fmla="*/ 4953055 w 4953055"/>
              <a:gd name="connsiteY5" fmla="*/ 0 h 1452563"/>
              <a:gd name="connsiteX0-1" fmla="*/ 1350762 w 4953594"/>
              <a:gd name="connsiteY0-2" fmla="*/ 1452563 h 1452563"/>
              <a:gd name="connsiteX1-3" fmla="*/ 594 w 4953594"/>
              <a:gd name="connsiteY1-4" fmla="*/ 604838 h 1452563"/>
              <a:gd name="connsiteX2-5" fmla="*/ 1393625 w 4953594"/>
              <a:gd name="connsiteY2-6" fmla="*/ 195263 h 1452563"/>
              <a:gd name="connsiteX3-7" fmla="*/ 3624856 w 4953594"/>
              <a:gd name="connsiteY3-8" fmla="*/ 414338 h 1452563"/>
              <a:gd name="connsiteX4-9" fmla="*/ 4620219 w 4953594"/>
              <a:gd name="connsiteY4-10" fmla="*/ 376238 h 1452563"/>
              <a:gd name="connsiteX5-11" fmla="*/ 4953594 w 4953594"/>
              <a:gd name="connsiteY5-12" fmla="*/ 0 h 1452563"/>
              <a:gd name="connsiteX0-13" fmla="*/ 1350940 w 4953772"/>
              <a:gd name="connsiteY0-14" fmla="*/ 1452563 h 1452563"/>
              <a:gd name="connsiteX1-15" fmla="*/ 772 w 4953772"/>
              <a:gd name="connsiteY1-16" fmla="*/ 604838 h 1452563"/>
              <a:gd name="connsiteX2-17" fmla="*/ 1393803 w 4953772"/>
              <a:gd name="connsiteY2-18" fmla="*/ 195263 h 1452563"/>
              <a:gd name="connsiteX3-19" fmla="*/ 3625034 w 4953772"/>
              <a:gd name="connsiteY3-20" fmla="*/ 414338 h 1452563"/>
              <a:gd name="connsiteX4-21" fmla="*/ 4620397 w 4953772"/>
              <a:gd name="connsiteY4-22" fmla="*/ 376238 h 1452563"/>
              <a:gd name="connsiteX5-23" fmla="*/ 4953772 w 4953772"/>
              <a:gd name="connsiteY5-24" fmla="*/ 0 h 1452563"/>
              <a:gd name="connsiteX0-25" fmla="*/ 1356872 w 4959704"/>
              <a:gd name="connsiteY0-26" fmla="*/ 1452563 h 1452563"/>
              <a:gd name="connsiteX1-27" fmla="*/ 6704 w 4959704"/>
              <a:gd name="connsiteY1-28" fmla="*/ 604838 h 1452563"/>
              <a:gd name="connsiteX2-29" fmla="*/ 1399735 w 4959704"/>
              <a:gd name="connsiteY2-30" fmla="*/ 195263 h 1452563"/>
              <a:gd name="connsiteX3-31" fmla="*/ 3630966 w 4959704"/>
              <a:gd name="connsiteY3-32" fmla="*/ 414338 h 1452563"/>
              <a:gd name="connsiteX4-33" fmla="*/ 4626329 w 4959704"/>
              <a:gd name="connsiteY4-34" fmla="*/ 376238 h 1452563"/>
              <a:gd name="connsiteX5-35" fmla="*/ 4959704 w 4959704"/>
              <a:gd name="connsiteY5-36" fmla="*/ 0 h 1452563"/>
              <a:gd name="connsiteX0-37" fmla="*/ 1356872 w 4626329"/>
              <a:gd name="connsiteY0-38" fmla="*/ 1260416 h 1260416"/>
              <a:gd name="connsiteX1-39" fmla="*/ 6704 w 4626329"/>
              <a:gd name="connsiteY1-40" fmla="*/ 412691 h 1260416"/>
              <a:gd name="connsiteX2-41" fmla="*/ 1399735 w 4626329"/>
              <a:gd name="connsiteY2-42" fmla="*/ 3116 h 1260416"/>
              <a:gd name="connsiteX3-43" fmla="*/ 3630966 w 4626329"/>
              <a:gd name="connsiteY3-44" fmla="*/ 222191 h 1260416"/>
              <a:gd name="connsiteX4-45" fmla="*/ 4626329 w 4626329"/>
              <a:gd name="connsiteY4-46" fmla="*/ 184091 h 1260416"/>
              <a:gd name="connsiteX0-47" fmla="*/ 1356872 w 4626329"/>
              <a:gd name="connsiteY0-48" fmla="*/ 1259270 h 1259270"/>
              <a:gd name="connsiteX1-49" fmla="*/ 6704 w 4626329"/>
              <a:gd name="connsiteY1-50" fmla="*/ 411545 h 1259270"/>
              <a:gd name="connsiteX2-51" fmla="*/ 1399735 w 4626329"/>
              <a:gd name="connsiteY2-52" fmla="*/ 1970 h 1259270"/>
              <a:gd name="connsiteX3-53" fmla="*/ 3630966 w 4626329"/>
              <a:gd name="connsiteY3-54" fmla="*/ 221045 h 1259270"/>
              <a:gd name="connsiteX4-55" fmla="*/ 4626329 w 4626329"/>
              <a:gd name="connsiteY4-56" fmla="*/ 182945 h 1259270"/>
              <a:gd name="connsiteX0-57" fmla="*/ 1350836 w 4620293"/>
              <a:gd name="connsiteY0-58" fmla="*/ 1240366 h 1240366"/>
              <a:gd name="connsiteX1-59" fmla="*/ 668 w 4620293"/>
              <a:gd name="connsiteY1-60" fmla="*/ 392641 h 1240366"/>
              <a:gd name="connsiteX2-61" fmla="*/ 1207961 w 4620293"/>
              <a:gd name="connsiteY2-62" fmla="*/ 2116 h 1240366"/>
              <a:gd name="connsiteX3-63" fmla="*/ 3624930 w 4620293"/>
              <a:gd name="connsiteY3-64" fmla="*/ 202141 h 1240366"/>
              <a:gd name="connsiteX4-65" fmla="*/ 4620293 w 4620293"/>
              <a:gd name="connsiteY4-66" fmla="*/ 164041 h 1240366"/>
              <a:gd name="connsiteX0-67" fmla="*/ 1354466 w 4623923"/>
              <a:gd name="connsiteY0-68" fmla="*/ 1240366 h 1240366"/>
              <a:gd name="connsiteX1-69" fmla="*/ 4298 w 4623923"/>
              <a:gd name="connsiteY1-70" fmla="*/ 392641 h 1240366"/>
              <a:gd name="connsiteX2-71" fmla="*/ 1211591 w 4623923"/>
              <a:gd name="connsiteY2-72" fmla="*/ 2116 h 1240366"/>
              <a:gd name="connsiteX3-73" fmla="*/ 3628560 w 4623923"/>
              <a:gd name="connsiteY3-74" fmla="*/ 202141 h 1240366"/>
              <a:gd name="connsiteX4-75" fmla="*/ 4623923 w 4623923"/>
              <a:gd name="connsiteY4-76" fmla="*/ 164041 h 1240366"/>
              <a:gd name="connsiteX0-77" fmla="*/ 1354466 w 4623923"/>
              <a:gd name="connsiteY0-78" fmla="*/ 1240366 h 1240366"/>
              <a:gd name="connsiteX1-79" fmla="*/ 4298 w 4623923"/>
              <a:gd name="connsiteY1-80" fmla="*/ 392641 h 1240366"/>
              <a:gd name="connsiteX2-81" fmla="*/ 1211591 w 4623923"/>
              <a:gd name="connsiteY2-82" fmla="*/ 2116 h 1240366"/>
              <a:gd name="connsiteX3-83" fmla="*/ 3628560 w 4623923"/>
              <a:gd name="connsiteY3-84" fmla="*/ 202141 h 1240366"/>
              <a:gd name="connsiteX4-85" fmla="*/ 4623923 w 4623923"/>
              <a:gd name="connsiteY4-86" fmla="*/ 164041 h 1240366"/>
              <a:gd name="connsiteX0-87" fmla="*/ 1350722 w 4620179"/>
              <a:gd name="connsiteY0-88" fmla="*/ 1245089 h 1245089"/>
              <a:gd name="connsiteX1-89" fmla="*/ 554 w 4620179"/>
              <a:gd name="connsiteY1-90" fmla="*/ 397364 h 1245089"/>
              <a:gd name="connsiteX2-91" fmla="*/ 1219753 w 4620179"/>
              <a:gd name="connsiteY2-92" fmla="*/ 2076 h 1245089"/>
              <a:gd name="connsiteX3-93" fmla="*/ 3624816 w 4620179"/>
              <a:gd name="connsiteY3-94" fmla="*/ 206864 h 1245089"/>
              <a:gd name="connsiteX4-95" fmla="*/ 4620179 w 4620179"/>
              <a:gd name="connsiteY4-96" fmla="*/ 168764 h 1245089"/>
              <a:gd name="connsiteX0-97" fmla="*/ 1350758 w 4620215"/>
              <a:gd name="connsiteY0-98" fmla="*/ 1249803 h 1249803"/>
              <a:gd name="connsiteX1-99" fmla="*/ 590 w 4620215"/>
              <a:gd name="connsiteY1-100" fmla="*/ 402078 h 1249803"/>
              <a:gd name="connsiteX2-101" fmla="*/ 1219789 w 4620215"/>
              <a:gd name="connsiteY2-102" fmla="*/ 6790 h 1249803"/>
              <a:gd name="connsiteX3-103" fmla="*/ 3624852 w 4620215"/>
              <a:gd name="connsiteY3-104" fmla="*/ 211578 h 1249803"/>
              <a:gd name="connsiteX4-105" fmla="*/ 4620215 w 4620215"/>
              <a:gd name="connsiteY4-106" fmla="*/ 173478 h 1249803"/>
              <a:gd name="connsiteX0-107" fmla="*/ 1336436 w 4605893"/>
              <a:gd name="connsiteY0-108" fmla="*/ 1249803 h 1249803"/>
              <a:gd name="connsiteX1-109" fmla="*/ 556 w 4605893"/>
              <a:gd name="connsiteY1-110" fmla="*/ 502091 h 1249803"/>
              <a:gd name="connsiteX2-111" fmla="*/ 1205467 w 4605893"/>
              <a:gd name="connsiteY2-112" fmla="*/ 6790 h 1249803"/>
              <a:gd name="connsiteX3-113" fmla="*/ 3610530 w 4605893"/>
              <a:gd name="connsiteY3-114" fmla="*/ 211578 h 1249803"/>
              <a:gd name="connsiteX4-115" fmla="*/ 4605893 w 4605893"/>
              <a:gd name="connsiteY4-116" fmla="*/ 173478 h 1249803"/>
              <a:gd name="connsiteX0-117" fmla="*/ 1340235 w 4609692"/>
              <a:gd name="connsiteY0-118" fmla="*/ 1249803 h 1249803"/>
              <a:gd name="connsiteX1-119" fmla="*/ 4355 w 4609692"/>
              <a:gd name="connsiteY1-120" fmla="*/ 502091 h 1249803"/>
              <a:gd name="connsiteX2-121" fmla="*/ 1209266 w 4609692"/>
              <a:gd name="connsiteY2-122" fmla="*/ 6790 h 1249803"/>
              <a:gd name="connsiteX3-123" fmla="*/ 3614329 w 4609692"/>
              <a:gd name="connsiteY3-124" fmla="*/ 211578 h 1249803"/>
              <a:gd name="connsiteX4-125" fmla="*/ 4609692 w 4609692"/>
              <a:gd name="connsiteY4-126" fmla="*/ 173478 h 1249803"/>
              <a:gd name="connsiteX0-127" fmla="*/ 1339663 w 4609120"/>
              <a:gd name="connsiteY0-128" fmla="*/ 1249803 h 1249803"/>
              <a:gd name="connsiteX1-129" fmla="*/ 3783 w 4609120"/>
              <a:gd name="connsiteY1-130" fmla="*/ 502091 h 1249803"/>
              <a:gd name="connsiteX2-131" fmla="*/ 1208694 w 4609120"/>
              <a:gd name="connsiteY2-132" fmla="*/ 6790 h 1249803"/>
              <a:gd name="connsiteX3-133" fmla="*/ 3613757 w 4609120"/>
              <a:gd name="connsiteY3-134" fmla="*/ 211578 h 1249803"/>
              <a:gd name="connsiteX4-135" fmla="*/ 4609120 w 4609120"/>
              <a:gd name="connsiteY4-136" fmla="*/ 173478 h 1249803"/>
              <a:gd name="connsiteX0-137" fmla="*/ 1339663 w 4609120"/>
              <a:gd name="connsiteY0-138" fmla="*/ 1249803 h 1249803"/>
              <a:gd name="connsiteX1-139" fmla="*/ 3783 w 4609120"/>
              <a:gd name="connsiteY1-140" fmla="*/ 502091 h 1249803"/>
              <a:gd name="connsiteX2-141" fmla="*/ 1208694 w 4609120"/>
              <a:gd name="connsiteY2-142" fmla="*/ 6790 h 1249803"/>
              <a:gd name="connsiteX3-143" fmla="*/ 3613757 w 4609120"/>
              <a:gd name="connsiteY3-144" fmla="*/ 211578 h 1249803"/>
              <a:gd name="connsiteX4-145" fmla="*/ 4609120 w 4609120"/>
              <a:gd name="connsiteY4-146" fmla="*/ 173478 h 1249803"/>
              <a:gd name="connsiteX0-147" fmla="*/ 1339663 w 3613757"/>
              <a:gd name="connsiteY0-148" fmla="*/ 1249803 h 1249803"/>
              <a:gd name="connsiteX1-149" fmla="*/ 3783 w 3613757"/>
              <a:gd name="connsiteY1-150" fmla="*/ 502091 h 1249803"/>
              <a:gd name="connsiteX2-151" fmla="*/ 1208694 w 3613757"/>
              <a:gd name="connsiteY2-152" fmla="*/ 6790 h 1249803"/>
              <a:gd name="connsiteX3-153" fmla="*/ 3613757 w 3613757"/>
              <a:gd name="connsiteY3-154" fmla="*/ 211578 h 1249803"/>
              <a:gd name="connsiteX0-155" fmla="*/ 1339666 w 3617557"/>
              <a:gd name="connsiteY0-156" fmla="*/ 1246855 h 1246855"/>
              <a:gd name="connsiteX1-157" fmla="*/ 3786 w 3617557"/>
              <a:gd name="connsiteY1-158" fmla="*/ 499143 h 1246855"/>
              <a:gd name="connsiteX2-159" fmla="*/ 1208697 w 3617557"/>
              <a:gd name="connsiteY2-160" fmla="*/ 3842 h 1246855"/>
              <a:gd name="connsiteX3-161" fmla="*/ 3617557 w 3617557"/>
              <a:gd name="connsiteY3-162" fmla="*/ 264429 h 1246855"/>
              <a:gd name="connsiteX0-163" fmla="*/ 1343446 w 3621337"/>
              <a:gd name="connsiteY0-164" fmla="*/ 1246183 h 1246183"/>
              <a:gd name="connsiteX1-165" fmla="*/ 3769 w 3621337"/>
              <a:gd name="connsiteY1-166" fmla="*/ 474557 h 1246183"/>
              <a:gd name="connsiteX2-167" fmla="*/ 1212477 w 3621337"/>
              <a:gd name="connsiteY2-168" fmla="*/ 3170 h 1246183"/>
              <a:gd name="connsiteX3-169" fmla="*/ 3621337 w 3621337"/>
              <a:gd name="connsiteY3-170" fmla="*/ 263757 h 1246183"/>
              <a:gd name="connsiteX0-171" fmla="*/ 1339677 w 3617568"/>
              <a:gd name="connsiteY0-172" fmla="*/ 1246183 h 1246183"/>
              <a:gd name="connsiteX1-173" fmla="*/ 0 w 3617568"/>
              <a:gd name="connsiteY1-174" fmla="*/ 474557 h 1246183"/>
              <a:gd name="connsiteX2-175" fmla="*/ 1208708 w 3617568"/>
              <a:gd name="connsiteY2-176" fmla="*/ 3170 h 1246183"/>
              <a:gd name="connsiteX3-177" fmla="*/ 3617568 w 3617568"/>
              <a:gd name="connsiteY3-178" fmla="*/ 263757 h 1246183"/>
              <a:gd name="connsiteX0-179" fmla="*/ 1339677 w 3617568"/>
              <a:gd name="connsiteY0-180" fmla="*/ 1230423 h 1230423"/>
              <a:gd name="connsiteX1-181" fmla="*/ 0 w 3617568"/>
              <a:gd name="connsiteY1-182" fmla="*/ 458797 h 1230423"/>
              <a:gd name="connsiteX2-183" fmla="*/ 1223900 w 3617568"/>
              <a:gd name="connsiteY2-184" fmla="*/ 3353 h 1230423"/>
              <a:gd name="connsiteX3-185" fmla="*/ 3617568 w 3617568"/>
              <a:gd name="connsiteY3-186" fmla="*/ 247997 h 1230423"/>
              <a:gd name="connsiteX0-187" fmla="*/ 1339915 w 3617806"/>
              <a:gd name="connsiteY0-188" fmla="*/ 1230423 h 1230423"/>
              <a:gd name="connsiteX1-189" fmla="*/ 238 w 3617806"/>
              <a:gd name="connsiteY1-190" fmla="*/ 458797 h 1230423"/>
              <a:gd name="connsiteX2-191" fmla="*/ 1224138 w 3617806"/>
              <a:gd name="connsiteY2-192" fmla="*/ 3353 h 1230423"/>
              <a:gd name="connsiteX3-193" fmla="*/ 3617806 w 3617806"/>
              <a:gd name="connsiteY3-194" fmla="*/ 247997 h 1230423"/>
              <a:gd name="connsiteX0-195" fmla="*/ 1339915 w 3617806"/>
              <a:gd name="connsiteY0-196" fmla="*/ 1230423 h 1230423"/>
              <a:gd name="connsiteX1-197" fmla="*/ 238 w 3617806"/>
              <a:gd name="connsiteY1-198" fmla="*/ 458797 h 1230423"/>
              <a:gd name="connsiteX2-199" fmla="*/ 1224138 w 3617806"/>
              <a:gd name="connsiteY2-200" fmla="*/ 3353 h 1230423"/>
              <a:gd name="connsiteX3-201" fmla="*/ 3617806 w 3617806"/>
              <a:gd name="connsiteY3-202" fmla="*/ 247997 h 1230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617806" h="1230423">
                <a:moveTo>
                  <a:pt x="1339915" y="1230423"/>
                </a:moveTo>
                <a:cubicBezTo>
                  <a:pt x="494572" y="982772"/>
                  <a:pt x="16852" y="697698"/>
                  <a:pt x="238" y="458797"/>
                </a:cubicBezTo>
                <a:cubicBezTo>
                  <a:pt x="-14117" y="88723"/>
                  <a:pt x="621210" y="38486"/>
                  <a:pt x="1224138" y="3353"/>
                </a:cubicBezTo>
                <a:cubicBezTo>
                  <a:pt x="1827066" y="-31780"/>
                  <a:pt x="3051068" y="220216"/>
                  <a:pt x="3617806" y="247997"/>
                </a:cubicBezTo>
              </a:path>
            </a:pathLst>
          </a:custGeom>
          <a:noFill/>
          <a:ln w="6350">
            <a:gradFill>
              <a:gsLst>
                <a:gs pos="0">
                  <a:schemeClr val="accent2">
                    <a:lumMod val="20000"/>
                    <a:lumOff val="80000"/>
                    <a:alpha val="0"/>
                  </a:schemeClr>
                </a:gs>
                <a:gs pos="74000">
                  <a:schemeClr val="accent2">
                    <a:lumMod val="20000"/>
                    <a:lumOff val="80000"/>
                    <a:alpha val="30000"/>
                  </a:schemeClr>
                </a:gs>
                <a:gs pos="96581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0" name="任意多边形: 形状 129"/>
          <p:cNvSpPr/>
          <p:nvPr userDrawn="1">
            <p:custDataLst>
              <p:tags r:id="rId60"/>
            </p:custDataLst>
          </p:nvPr>
        </p:nvSpPr>
        <p:spPr>
          <a:xfrm rot="19915576" flipH="1">
            <a:off x="3899801" y="5563590"/>
            <a:ext cx="371557" cy="459159"/>
          </a:xfrm>
          <a:custGeom>
            <a:avLst/>
            <a:gdLst>
              <a:gd name="connsiteX0" fmla="*/ 0 w 252118"/>
              <a:gd name="connsiteY0" fmla="*/ 64811 h 311560"/>
              <a:gd name="connsiteX1" fmla="*/ 116909 w 252118"/>
              <a:gd name="connsiteY1" fmla="*/ 109949 h 311560"/>
              <a:gd name="connsiteX2" fmla="*/ 122699 w 252118"/>
              <a:gd name="connsiteY2" fmla="*/ 0 h 311560"/>
              <a:gd name="connsiteX3" fmla="*/ 249743 w 252118"/>
              <a:gd name="connsiteY3" fmla="*/ 280012 h 311560"/>
              <a:gd name="connsiteX4" fmla="*/ 252118 w 252118"/>
              <a:gd name="connsiteY4" fmla="*/ 293315 h 311560"/>
              <a:gd name="connsiteX5" fmla="*/ 166236 w 252118"/>
              <a:gd name="connsiteY5" fmla="*/ 310806 h 311560"/>
              <a:gd name="connsiteX6" fmla="*/ 163173 w 252118"/>
              <a:gd name="connsiteY6" fmla="*/ 310513 h 311560"/>
              <a:gd name="connsiteX7" fmla="*/ 133929 w 252118"/>
              <a:gd name="connsiteY7" fmla="*/ 311560 h 311560"/>
              <a:gd name="connsiteX8" fmla="*/ 0 w 252118"/>
              <a:gd name="connsiteY8" fmla="*/ 64811 h 31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118" h="311560">
                <a:moveTo>
                  <a:pt x="0" y="64811"/>
                </a:moveTo>
                <a:cubicBezTo>
                  <a:pt x="37644" y="69429"/>
                  <a:pt x="116909" y="109949"/>
                  <a:pt x="116909" y="109949"/>
                </a:cubicBezTo>
                <a:cubicBezTo>
                  <a:pt x="116909" y="109949"/>
                  <a:pt x="123266" y="71168"/>
                  <a:pt x="122699" y="0"/>
                </a:cubicBezTo>
                <a:cubicBezTo>
                  <a:pt x="201299" y="73486"/>
                  <a:pt x="236870" y="214232"/>
                  <a:pt x="249743" y="280012"/>
                </a:cubicBezTo>
                <a:lnTo>
                  <a:pt x="252118" y="293315"/>
                </a:lnTo>
                <a:lnTo>
                  <a:pt x="166236" y="310806"/>
                </a:lnTo>
                <a:lnTo>
                  <a:pt x="163173" y="310513"/>
                </a:lnTo>
                <a:cubicBezTo>
                  <a:pt x="152881" y="309955"/>
                  <a:pt x="142996" y="310077"/>
                  <a:pt x="133929" y="311560"/>
                </a:cubicBezTo>
                <a:cubicBezTo>
                  <a:pt x="97740" y="128950"/>
                  <a:pt x="32992" y="104160"/>
                  <a:pt x="0" y="64811"/>
                </a:cubicBezTo>
                <a:close/>
              </a:path>
            </a:pathLst>
          </a:custGeom>
          <a:gradFill flip="none" rotWithShape="1">
            <a:gsLst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  <a:alpha val="72000"/>
                </a:schemeClr>
              </a:gs>
              <a:gs pos="32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1" name="图形 3"/>
          <p:cNvSpPr/>
          <p:nvPr userDrawn="1">
            <p:custDataLst>
              <p:tags r:id="rId61"/>
            </p:custDataLst>
          </p:nvPr>
        </p:nvSpPr>
        <p:spPr>
          <a:xfrm flipH="1">
            <a:off x="3769031" y="4205735"/>
            <a:ext cx="347478" cy="616197"/>
          </a:xfrm>
          <a:custGeom>
            <a:avLst/>
            <a:gdLst>
              <a:gd name="connsiteX0" fmla="*/ 336669 w 439047"/>
              <a:gd name="connsiteY0" fmla="*/ 778544 h 778579"/>
              <a:gd name="connsiteX1" fmla="*/ 319106 w 439047"/>
              <a:gd name="connsiteY1" fmla="*/ 773270 h 778579"/>
              <a:gd name="connsiteX2" fmla="*/ 316200 w 439047"/>
              <a:gd name="connsiteY2" fmla="*/ 774831 h 778579"/>
              <a:gd name="connsiteX3" fmla="*/ 313007 w 439047"/>
              <a:gd name="connsiteY3" fmla="*/ 749447 h 778579"/>
              <a:gd name="connsiteX4" fmla="*/ 308522 w 439047"/>
              <a:gd name="connsiteY4" fmla="*/ 722556 h 778579"/>
              <a:gd name="connsiteX5" fmla="*/ 306047 w 439047"/>
              <a:gd name="connsiteY5" fmla="*/ 630456 h 778579"/>
              <a:gd name="connsiteX6" fmla="*/ 302046 w 439047"/>
              <a:gd name="connsiteY6" fmla="*/ 605879 h 778579"/>
              <a:gd name="connsiteX7" fmla="*/ 288090 w 439047"/>
              <a:gd name="connsiteY7" fmla="*/ 562915 h 778579"/>
              <a:gd name="connsiteX8" fmla="*/ 269558 w 439047"/>
              <a:gd name="connsiteY8" fmla="*/ 522354 h 778579"/>
              <a:gd name="connsiteX9" fmla="*/ 264482 w 439047"/>
              <a:gd name="connsiteY9" fmla="*/ 512434 h 778579"/>
              <a:gd name="connsiteX10" fmla="*/ 241914 w 439047"/>
              <a:gd name="connsiteY10" fmla="*/ 559955 h 778579"/>
              <a:gd name="connsiteX11" fmla="*/ 234326 w 439047"/>
              <a:gd name="connsiteY11" fmla="*/ 575185 h 778579"/>
              <a:gd name="connsiteX12" fmla="*/ 201461 w 439047"/>
              <a:gd name="connsiteY12" fmla="*/ 610741 h 778579"/>
              <a:gd name="connsiteX13" fmla="*/ 136342 w 439047"/>
              <a:gd name="connsiteY13" fmla="*/ 646332 h 778579"/>
              <a:gd name="connsiteX14" fmla="*/ 109272 w 439047"/>
              <a:gd name="connsiteY14" fmla="*/ 670155 h 778579"/>
              <a:gd name="connsiteX15" fmla="*/ 103764 w 439047"/>
              <a:gd name="connsiteY15" fmla="*/ 678228 h 778579"/>
              <a:gd name="connsiteX16" fmla="*/ 72783 w 439047"/>
              <a:gd name="connsiteY16" fmla="*/ 727973 h 778579"/>
              <a:gd name="connsiteX17" fmla="*/ 75977 w 439047"/>
              <a:gd name="connsiteY17" fmla="*/ 748047 h 778579"/>
              <a:gd name="connsiteX18" fmla="*/ 83457 w 439047"/>
              <a:gd name="connsiteY18" fmla="*/ 764821 h 778579"/>
              <a:gd name="connsiteX19" fmla="*/ 78560 w 439047"/>
              <a:gd name="connsiteY19" fmla="*/ 772427 h 778579"/>
              <a:gd name="connsiteX20" fmla="*/ 34537 w 439047"/>
              <a:gd name="connsiteY20" fmla="*/ 756246 h 778579"/>
              <a:gd name="connsiteX21" fmla="*/ 3789 w 439047"/>
              <a:gd name="connsiteY21" fmla="*/ 700760 h 778579"/>
              <a:gd name="connsiteX22" fmla="*/ 2426 w 439047"/>
              <a:gd name="connsiteY22" fmla="*/ 688991 h 778579"/>
              <a:gd name="connsiteX23" fmla="*/ 2803 w 439047"/>
              <a:gd name="connsiteY23" fmla="*/ 684776 h 778579"/>
              <a:gd name="connsiteX24" fmla="*/ 7987 w 439047"/>
              <a:gd name="connsiteY24" fmla="*/ 670460 h 778579"/>
              <a:gd name="connsiteX25" fmla="*/ 10247 w 439047"/>
              <a:gd name="connsiteY25" fmla="*/ 669043 h 778579"/>
              <a:gd name="connsiteX26" fmla="*/ 58271 w 439047"/>
              <a:gd name="connsiteY26" fmla="*/ 632232 h 778579"/>
              <a:gd name="connsiteX27" fmla="*/ 119156 w 439047"/>
              <a:gd name="connsiteY27" fmla="*/ 574037 h 778579"/>
              <a:gd name="connsiteX28" fmla="*/ 156542 w 439047"/>
              <a:gd name="connsiteY28" fmla="*/ 554447 h 778579"/>
              <a:gd name="connsiteX29" fmla="*/ 169691 w 439047"/>
              <a:gd name="connsiteY29" fmla="*/ 540742 h 778579"/>
              <a:gd name="connsiteX30" fmla="*/ 174606 w 439047"/>
              <a:gd name="connsiteY30" fmla="*/ 481004 h 778579"/>
              <a:gd name="connsiteX31" fmla="*/ 168704 w 439047"/>
              <a:gd name="connsiteY31" fmla="*/ 440462 h 778579"/>
              <a:gd name="connsiteX32" fmla="*/ 167018 w 439047"/>
              <a:gd name="connsiteY32" fmla="*/ 401892 h 778579"/>
              <a:gd name="connsiteX33" fmla="*/ 165744 w 439047"/>
              <a:gd name="connsiteY33" fmla="*/ 397390 h 778579"/>
              <a:gd name="connsiteX34" fmla="*/ 151142 w 439047"/>
              <a:gd name="connsiteY34" fmla="*/ 382087 h 778579"/>
              <a:gd name="connsiteX35" fmla="*/ 152846 w 439047"/>
              <a:gd name="connsiteY35" fmla="*/ 430111 h 778579"/>
              <a:gd name="connsiteX36" fmla="*/ 150640 w 439047"/>
              <a:gd name="connsiteY36" fmla="*/ 430882 h 778579"/>
              <a:gd name="connsiteX37" fmla="*/ 146657 w 439047"/>
              <a:gd name="connsiteY37" fmla="*/ 422217 h 778579"/>
              <a:gd name="connsiteX38" fmla="*/ 144989 w 439047"/>
              <a:gd name="connsiteY38" fmla="*/ 388366 h 778579"/>
              <a:gd name="connsiteX39" fmla="*/ 129830 w 439047"/>
              <a:gd name="connsiteY39" fmla="*/ 374607 h 778579"/>
              <a:gd name="connsiteX40" fmla="*/ 116591 w 439047"/>
              <a:gd name="connsiteY40" fmla="*/ 363951 h 778579"/>
              <a:gd name="connsiteX41" fmla="*/ 97791 w 439047"/>
              <a:gd name="connsiteY41" fmla="*/ 328054 h 778579"/>
              <a:gd name="connsiteX42" fmla="*/ 99208 w 439047"/>
              <a:gd name="connsiteY42" fmla="*/ 293844 h 778579"/>
              <a:gd name="connsiteX43" fmla="*/ 106599 w 439047"/>
              <a:gd name="connsiteY43" fmla="*/ 277538 h 778579"/>
              <a:gd name="connsiteX44" fmla="*/ 113236 w 439047"/>
              <a:gd name="connsiteY44" fmla="*/ 266218 h 778579"/>
              <a:gd name="connsiteX45" fmla="*/ 123426 w 439047"/>
              <a:gd name="connsiteY45" fmla="*/ 240852 h 778579"/>
              <a:gd name="connsiteX46" fmla="*/ 127659 w 439047"/>
              <a:gd name="connsiteY46" fmla="*/ 233084 h 778579"/>
              <a:gd name="connsiteX47" fmla="*/ 157941 w 439047"/>
              <a:gd name="connsiteY47" fmla="*/ 193564 h 778579"/>
              <a:gd name="connsiteX48" fmla="*/ 170229 w 439047"/>
              <a:gd name="connsiteY48" fmla="*/ 174315 h 778579"/>
              <a:gd name="connsiteX49" fmla="*/ 174409 w 439047"/>
              <a:gd name="connsiteY49" fmla="*/ 167194 h 778579"/>
              <a:gd name="connsiteX50" fmla="*/ 185854 w 439047"/>
              <a:gd name="connsiteY50" fmla="*/ 153470 h 778579"/>
              <a:gd name="connsiteX51" fmla="*/ 228370 w 439047"/>
              <a:gd name="connsiteY51" fmla="*/ 123529 h 778579"/>
              <a:gd name="connsiteX52" fmla="*/ 238595 w 439047"/>
              <a:gd name="connsiteY52" fmla="*/ 111564 h 778579"/>
              <a:gd name="connsiteX53" fmla="*/ 232980 w 439047"/>
              <a:gd name="connsiteY53" fmla="*/ 85570 h 778579"/>
              <a:gd name="connsiteX54" fmla="*/ 230630 w 439047"/>
              <a:gd name="connsiteY54" fmla="*/ 78807 h 778579"/>
              <a:gd name="connsiteX55" fmla="*/ 263764 w 439047"/>
              <a:gd name="connsiteY55" fmla="*/ 1794 h 778579"/>
              <a:gd name="connsiteX56" fmla="*/ 266778 w 439047"/>
              <a:gd name="connsiteY56" fmla="*/ 0 h 778579"/>
              <a:gd name="connsiteX57" fmla="*/ 281129 w 439047"/>
              <a:gd name="connsiteY57" fmla="*/ 0 h 778579"/>
              <a:gd name="connsiteX58" fmla="*/ 304504 w 439047"/>
              <a:gd name="connsiteY58" fmla="*/ 10692 h 778579"/>
              <a:gd name="connsiteX59" fmla="*/ 324129 w 439047"/>
              <a:gd name="connsiteY59" fmla="*/ 33421 h 778579"/>
              <a:gd name="connsiteX60" fmla="*/ 322371 w 439047"/>
              <a:gd name="connsiteY60" fmla="*/ 61424 h 778579"/>
              <a:gd name="connsiteX61" fmla="*/ 325816 w 439047"/>
              <a:gd name="connsiteY61" fmla="*/ 78861 h 778579"/>
              <a:gd name="connsiteX62" fmla="*/ 328435 w 439047"/>
              <a:gd name="connsiteY62" fmla="*/ 85104 h 778579"/>
              <a:gd name="connsiteX63" fmla="*/ 317115 w 439047"/>
              <a:gd name="connsiteY63" fmla="*/ 107187 h 778579"/>
              <a:gd name="connsiteX64" fmla="*/ 303481 w 439047"/>
              <a:gd name="connsiteY64" fmla="*/ 120067 h 778579"/>
              <a:gd name="connsiteX65" fmla="*/ 292628 w 439047"/>
              <a:gd name="connsiteY65" fmla="*/ 125359 h 778579"/>
              <a:gd name="connsiteX66" fmla="*/ 295678 w 439047"/>
              <a:gd name="connsiteY66" fmla="*/ 166691 h 778579"/>
              <a:gd name="connsiteX67" fmla="*/ 312415 w 439047"/>
              <a:gd name="connsiteY67" fmla="*/ 249804 h 778579"/>
              <a:gd name="connsiteX68" fmla="*/ 310173 w 439047"/>
              <a:gd name="connsiteY68" fmla="*/ 351734 h 778579"/>
              <a:gd name="connsiteX69" fmla="*/ 308451 w 439047"/>
              <a:gd name="connsiteY69" fmla="*/ 370768 h 778579"/>
              <a:gd name="connsiteX70" fmla="*/ 324165 w 439047"/>
              <a:gd name="connsiteY70" fmla="*/ 404601 h 778579"/>
              <a:gd name="connsiteX71" fmla="*/ 335826 w 439047"/>
              <a:gd name="connsiteY71" fmla="*/ 428209 h 778579"/>
              <a:gd name="connsiteX72" fmla="*/ 345477 w 439047"/>
              <a:gd name="connsiteY72" fmla="*/ 447637 h 778579"/>
              <a:gd name="connsiteX73" fmla="*/ 359488 w 439047"/>
              <a:gd name="connsiteY73" fmla="*/ 512398 h 778579"/>
              <a:gd name="connsiteX74" fmla="*/ 368206 w 439047"/>
              <a:gd name="connsiteY74" fmla="*/ 575939 h 778579"/>
              <a:gd name="connsiteX75" fmla="*/ 369749 w 439047"/>
              <a:gd name="connsiteY75" fmla="*/ 617827 h 778579"/>
              <a:gd name="connsiteX76" fmla="*/ 383400 w 439047"/>
              <a:gd name="connsiteY76" fmla="*/ 702679 h 778579"/>
              <a:gd name="connsiteX77" fmla="*/ 381822 w 439047"/>
              <a:gd name="connsiteY77" fmla="*/ 720798 h 778579"/>
              <a:gd name="connsiteX78" fmla="*/ 386360 w 439047"/>
              <a:gd name="connsiteY78" fmla="*/ 734934 h 778579"/>
              <a:gd name="connsiteX79" fmla="*/ 416660 w 439047"/>
              <a:gd name="connsiteY79" fmla="*/ 750039 h 778579"/>
              <a:gd name="connsiteX80" fmla="*/ 439048 w 439047"/>
              <a:gd name="connsiteY80" fmla="*/ 757053 h 778579"/>
              <a:gd name="connsiteX81" fmla="*/ 439048 w 439047"/>
              <a:gd name="connsiteY81" fmla="*/ 760641 h 778579"/>
              <a:gd name="connsiteX82" fmla="*/ 404963 w 439047"/>
              <a:gd name="connsiteY82" fmla="*/ 778580 h 778579"/>
              <a:gd name="connsiteX83" fmla="*/ 336794 w 439047"/>
              <a:gd name="connsiteY83" fmla="*/ 778580 h 77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39047" h="778579">
                <a:moveTo>
                  <a:pt x="336669" y="778544"/>
                </a:moveTo>
                <a:cubicBezTo>
                  <a:pt x="330821" y="776786"/>
                  <a:pt x="324955" y="775028"/>
                  <a:pt x="319106" y="773270"/>
                </a:cubicBezTo>
                <a:cubicBezTo>
                  <a:pt x="318138" y="773790"/>
                  <a:pt x="317169" y="774310"/>
                  <a:pt x="316200" y="774831"/>
                </a:cubicBezTo>
                <a:cubicBezTo>
                  <a:pt x="315160" y="766363"/>
                  <a:pt x="314281" y="757878"/>
                  <a:pt x="313007" y="749447"/>
                </a:cubicBezTo>
                <a:cubicBezTo>
                  <a:pt x="311644" y="740459"/>
                  <a:pt x="308863" y="731561"/>
                  <a:pt x="308522" y="722556"/>
                </a:cubicBezTo>
                <a:cubicBezTo>
                  <a:pt x="307338" y="691862"/>
                  <a:pt x="307213" y="661132"/>
                  <a:pt x="306047" y="630456"/>
                </a:cubicBezTo>
                <a:cubicBezTo>
                  <a:pt x="305742" y="622204"/>
                  <a:pt x="301275" y="613862"/>
                  <a:pt x="302046" y="605879"/>
                </a:cubicBezTo>
                <a:cubicBezTo>
                  <a:pt x="303697" y="589034"/>
                  <a:pt x="295947" y="576441"/>
                  <a:pt x="288090" y="562915"/>
                </a:cubicBezTo>
                <a:cubicBezTo>
                  <a:pt x="280645" y="550124"/>
                  <a:pt x="275694" y="535916"/>
                  <a:pt x="269558" y="522354"/>
                </a:cubicBezTo>
                <a:cubicBezTo>
                  <a:pt x="268267" y="519466"/>
                  <a:pt x="266688" y="516721"/>
                  <a:pt x="264482" y="512434"/>
                </a:cubicBezTo>
                <a:cubicBezTo>
                  <a:pt x="256445" y="529350"/>
                  <a:pt x="249215" y="544671"/>
                  <a:pt x="241914" y="559955"/>
                </a:cubicBezTo>
                <a:cubicBezTo>
                  <a:pt x="239474" y="565067"/>
                  <a:pt x="236837" y="570090"/>
                  <a:pt x="234326" y="575185"/>
                </a:cubicBezTo>
                <a:cubicBezTo>
                  <a:pt x="226863" y="590254"/>
                  <a:pt x="216620" y="602632"/>
                  <a:pt x="201461" y="610741"/>
                </a:cubicBezTo>
                <a:cubicBezTo>
                  <a:pt x="179647" y="622401"/>
                  <a:pt x="158120" y="634582"/>
                  <a:pt x="136342" y="646332"/>
                </a:cubicBezTo>
                <a:cubicBezTo>
                  <a:pt x="125435" y="652216"/>
                  <a:pt x="115084" y="658495"/>
                  <a:pt x="109272" y="670155"/>
                </a:cubicBezTo>
                <a:cubicBezTo>
                  <a:pt x="107819" y="673062"/>
                  <a:pt x="106258" y="676470"/>
                  <a:pt x="103764" y="678228"/>
                </a:cubicBezTo>
                <a:cubicBezTo>
                  <a:pt x="86274" y="690427"/>
                  <a:pt x="81323" y="710357"/>
                  <a:pt x="72783" y="727973"/>
                </a:cubicBezTo>
                <a:cubicBezTo>
                  <a:pt x="69501" y="734719"/>
                  <a:pt x="69375" y="741518"/>
                  <a:pt x="75977" y="748047"/>
                </a:cubicBezTo>
                <a:cubicBezTo>
                  <a:pt x="80085" y="752102"/>
                  <a:pt x="81968" y="758901"/>
                  <a:pt x="83457" y="764821"/>
                </a:cubicBezTo>
                <a:cubicBezTo>
                  <a:pt x="83978" y="766902"/>
                  <a:pt x="80946" y="771530"/>
                  <a:pt x="78560" y="772427"/>
                </a:cubicBezTo>
                <a:cubicBezTo>
                  <a:pt x="61823" y="778706"/>
                  <a:pt x="43489" y="771907"/>
                  <a:pt x="34537" y="756246"/>
                </a:cubicBezTo>
                <a:cubicBezTo>
                  <a:pt x="24025" y="737894"/>
                  <a:pt x="13710" y="719434"/>
                  <a:pt x="3789" y="700760"/>
                </a:cubicBezTo>
                <a:cubicBezTo>
                  <a:pt x="2067" y="697513"/>
                  <a:pt x="2713" y="692956"/>
                  <a:pt x="2426" y="688991"/>
                </a:cubicBezTo>
                <a:cubicBezTo>
                  <a:pt x="2318" y="687574"/>
                  <a:pt x="3431" y="685529"/>
                  <a:pt x="2803" y="684776"/>
                </a:cubicBezTo>
                <a:cubicBezTo>
                  <a:pt x="-4014" y="676793"/>
                  <a:pt x="3144" y="674066"/>
                  <a:pt x="7987" y="670460"/>
                </a:cubicBezTo>
                <a:cubicBezTo>
                  <a:pt x="8705" y="669922"/>
                  <a:pt x="9422" y="669240"/>
                  <a:pt x="10247" y="669043"/>
                </a:cubicBezTo>
                <a:cubicBezTo>
                  <a:pt x="31541" y="663643"/>
                  <a:pt x="43776" y="646583"/>
                  <a:pt x="58271" y="632232"/>
                </a:cubicBezTo>
                <a:cubicBezTo>
                  <a:pt x="78219" y="612481"/>
                  <a:pt x="98741" y="593304"/>
                  <a:pt x="119156" y="574037"/>
                </a:cubicBezTo>
                <a:cubicBezTo>
                  <a:pt x="129740" y="564063"/>
                  <a:pt x="141455" y="555865"/>
                  <a:pt x="156542" y="554447"/>
                </a:cubicBezTo>
                <a:cubicBezTo>
                  <a:pt x="165045" y="553658"/>
                  <a:pt x="169045" y="549371"/>
                  <a:pt x="169691" y="540742"/>
                </a:cubicBezTo>
                <a:cubicBezTo>
                  <a:pt x="171180" y="520811"/>
                  <a:pt x="174427" y="500935"/>
                  <a:pt x="174606" y="481004"/>
                </a:cubicBezTo>
                <a:cubicBezTo>
                  <a:pt x="174732" y="467496"/>
                  <a:pt x="170965" y="453952"/>
                  <a:pt x="168704" y="440462"/>
                </a:cubicBezTo>
                <a:cubicBezTo>
                  <a:pt x="166570" y="427671"/>
                  <a:pt x="160703" y="415113"/>
                  <a:pt x="167018" y="401892"/>
                </a:cubicBezTo>
                <a:cubicBezTo>
                  <a:pt x="167538" y="400816"/>
                  <a:pt x="166695" y="398466"/>
                  <a:pt x="165744" y="397390"/>
                </a:cubicBezTo>
                <a:cubicBezTo>
                  <a:pt x="161170" y="392313"/>
                  <a:pt x="156326" y="387487"/>
                  <a:pt x="151142" y="382087"/>
                </a:cubicBezTo>
                <a:cubicBezTo>
                  <a:pt x="143249" y="398932"/>
                  <a:pt x="148935" y="414504"/>
                  <a:pt x="152846" y="430111"/>
                </a:cubicBezTo>
                <a:cubicBezTo>
                  <a:pt x="152111" y="430362"/>
                  <a:pt x="151375" y="430631"/>
                  <a:pt x="150640" y="430882"/>
                </a:cubicBezTo>
                <a:cubicBezTo>
                  <a:pt x="149258" y="427994"/>
                  <a:pt x="146926" y="425195"/>
                  <a:pt x="146657" y="422217"/>
                </a:cubicBezTo>
                <a:cubicBezTo>
                  <a:pt x="145670" y="410970"/>
                  <a:pt x="144540" y="399614"/>
                  <a:pt x="144989" y="388366"/>
                </a:cubicBezTo>
                <a:cubicBezTo>
                  <a:pt x="145545" y="374463"/>
                  <a:pt x="143571" y="372077"/>
                  <a:pt x="129830" y="374607"/>
                </a:cubicBezTo>
                <a:cubicBezTo>
                  <a:pt x="121668" y="376114"/>
                  <a:pt x="118564" y="373620"/>
                  <a:pt x="116591" y="363951"/>
                </a:cubicBezTo>
                <a:cubicBezTo>
                  <a:pt x="100356" y="357690"/>
                  <a:pt x="93306" y="345581"/>
                  <a:pt x="97791" y="328054"/>
                </a:cubicBezTo>
                <a:cubicBezTo>
                  <a:pt x="100751" y="316502"/>
                  <a:pt x="102563" y="305361"/>
                  <a:pt x="99208" y="293844"/>
                </a:cubicBezTo>
                <a:cubicBezTo>
                  <a:pt x="96948" y="286095"/>
                  <a:pt x="100212" y="280928"/>
                  <a:pt x="106599" y="277538"/>
                </a:cubicBezTo>
                <a:cubicBezTo>
                  <a:pt x="111460" y="274954"/>
                  <a:pt x="112070" y="271241"/>
                  <a:pt x="113236" y="266218"/>
                </a:cubicBezTo>
                <a:cubicBezTo>
                  <a:pt x="115246" y="257446"/>
                  <a:pt x="119784" y="249230"/>
                  <a:pt x="123426" y="240852"/>
                </a:cubicBezTo>
                <a:cubicBezTo>
                  <a:pt x="124610" y="238143"/>
                  <a:pt x="127229" y="235829"/>
                  <a:pt x="127659" y="233084"/>
                </a:cubicBezTo>
                <a:cubicBezTo>
                  <a:pt x="130601" y="214302"/>
                  <a:pt x="143177" y="203431"/>
                  <a:pt x="157941" y="193564"/>
                </a:cubicBezTo>
                <a:cubicBezTo>
                  <a:pt x="164255" y="189348"/>
                  <a:pt x="171270" y="184290"/>
                  <a:pt x="170229" y="174315"/>
                </a:cubicBezTo>
                <a:cubicBezTo>
                  <a:pt x="169978" y="172001"/>
                  <a:pt x="172543" y="167552"/>
                  <a:pt x="174409" y="167194"/>
                </a:cubicBezTo>
                <a:cubicBezTo>
                  <a:pt x="182482" y="165651"/>
                  <a:pt x="182876" y="159139"/>
                  <a:pt x="185854" y="153470"/>
                </a:cubicBezTo>
                <a:cubicBezTo>
                  <a:pt x="194770" y="136500"/>
                  <a:pt x="206269" y="122112"/>
                  <a:pt x="228370" y="123529"/>
                </a:cubicBezTo>
                <a:cubicBezTo>
                  <a:pt x="237358" y="124104"/>
                  <a:pt x="240156" y="119637"/>
                  <a:pt x="238595" y="111564"/>
                </a:cubicBezTo>
                <a:cubicBezTo>
                  <a:pt x="236909" y="102863"/>
                  <a:pt x="234954" y="94217"/>
                  <a:pt x="232980" y="85570"/>
                </a:cubicBezTo>
                <a:cubicBezTo>
                  <a:pt x="232460" y="83256"/>
                  <a:pt x="231420" y="81067"/>
                  <a:pt x="230630" y="78807"/>
                </a:cubicBezTo>
                <a:cubicBezTo>
                  <a:pt x="217176" y="39987"/>
                  <a:pt x="226056" y="19356"/>
                  <a:pt x="263764" y="1794"/>
                </a:cubicBezTo>
                <a:cubicBezTo>
                  <a:pt x="264822" y="1310"/>
                  <a:pt x="265773" y="592"/>
                  <a:pt x="266778" y="0"/>
                </a:cubicBezTo>
                <a:cubicBezTo>
                  <a:pt x="271568" y="0"/>
                  <a:pt x="276339" y="0"/>
                  <a:pt x="281129" y="0"/>
                </a:cubicBezTo>
                <a:cubicBezTo>
                  <a:pt x="288933" y="3516"/>
                  <a:pt x="296987" y="6602"/>
                  <a:pt x="304504" y="10692"/>
                </a:cubicBezTo>
                <a:cubicBezTo>
                  <a:pt x="313814" y="15751"/>
                  <a:pt x="323304" y="22263"/>
                  <a:pt x="324129" y="33421"/>
                </a:cubicBezTo>
                <a:cubicBezTo>
                  <a:pt x="324811" y="42606"/>
                  <a:pt x="323753" y="52562"/>
                  <a:pt x="322371" y="61424"/>
                </a:cubicBezTo>
                <a:cubicBezTo>
                  <a:pt x="321205" y="68940"/>
                  <a:pt x="322461" y="73407"/>
                  <a:pt x="325816" y="78861"/>
                </a:cubicBezTo>
                <a:cubicBezTo>
                  <a:pt x="326856" y="80565"/>
                  <a:pt x="327394" y="82574"/>
                  <a:pt x="328435" y="85104"/>
                </a:cubicBezTo>
                <a:cubicBezTo>
                  <a:pt x="315249" y="87723"/>
                  <a:pt x="318819" y="99634"/>
                  <a:pt x="317115" y="107187"/>
                </a:cubicBezTo>
                <a:cubicBezTo>
                  <a:pt x="315088" y="116103"/>
                  <a:pt x="311949" y="119278"/>
                  <a:pt x="303481" y="120067"/>
                </a:cubicBezTo>
                <a:cubicBezTo>
                  <a:pt x="299571" y="120426"/>
                  <a:pt x="292933" y="123063"/>
                  <a:pt x="292628" y="125359"/>
                </a:cubicBezTo>
                <a:cubicBezTo>
                  <a:pt x="290745" y="139190"/>
                  <a:pt x="285793" y="153344"/>
                  <a:pt x="295678" y="166691"/>
                </a:cubicBezTo>
                <a:cubicBezTo>
                  <a:pt x="314137" y="191645"/>
                  <a:pt x="317008" y="221137"/>
                  <a:pt x="312415" y="249804"/>
                </a:cubicBezTo>
                <a:cubicBezTo>
                  <a:pt x="306944" y="284014"/>
                  <a:pt x="311339" y="317793"/>
                  <a:pt x="310173" y="351734"/>
                </a:cubicBezTo>
                <a:cubicBezTo>
                  <a:pt x="309975" y="357600"/>
                  <a:pt x="309132" y="363466"/>
                  <a:pt x="308451" y="370768"/>
                </a:cubicBezTo>
                <a:cubicBezTo>
                  <a:pt x="313025" y="380634"/>
                  <a:pt x="318514" y="392654"/>
                  <a:pt x="324165" y="404601"/>
                </a:cubicBezTo>
                <a:cubicBezTo>
                  <a:pt x="327915" y="412530"/>
                  <a:pt x="331879" y="420370"/>
                  <a:pt x="335826" y="428209"/>
                </a:cubicBezTo>
                <a:cubicBezTo>
                  <a:pt x="339073" y="434685"/>
                  <a:pt x="343791" y="440785"/>
                  <a:pt x="345477" y="447637"/>
                </a:cubicBezTo>
                <a:cubicBezTo>
                  <a:pt x="350733" y="469075"/>
                  <a:pt x="354644" y="490853"/>
                  <a:pt x="359488" y="512398"/>
                </a:cubicBezTo>
                <a:cubicBezTo>
                  <a:pt x="364188" y="533333"/>
                  <a:pt x="369928" y="553927"/>
                  <a:pt x="368206" y="575939"/>
                </a:cubicBezTo>
                <a:cubicBezTo>
                  <a:pt x="367112" y="589788"/>
                  <a:pt x="367847" y="604031"/>
                  <a:pt x="369749" y="617827"/>
                </a:cubicBezTo>
                <a:cubicBezTo>
                  <a:pt x="373659" y="646207"/>
                  <a:pt x="379167" y="674353"/>
                  <a:pt x="383400" y="702679"/>
                </a:cubicBezTo>
                <a:cubicBezTo>
                  <a:pt x="384262" y="708509"/>
                  <a:pt x="382414" y="714752"/>
                  <a:pt x="381822" y="720798"/>
                </a:cubicBezTo>
                <a:cubicBezTo>
                  <a:pt x="382270" y="725247"/>
                  <a:pt x="384100" y="730180"/>
                  <a:pt x="386360" y="734934"/>
                </a:cubicBezTo>
                <a:cubicBezTo>
                  <a:pt x="392514" y="747814"/>
                  <a:pt x="405017" y="747760"/>
                  <a:pt x="416660" y="750039"/>
                </a:cubicBezTo>
                <a:cubicBezTo>
                  <a:pt x="424284" y="751528"/>
                  <a:pt x="431585" y="754649"/>
                  <a:pt x="439048" y="757053"/>
                </a:cubicBezTo>
                <a:lnTo>
                  <a:pt x="439048" y="760641"/>
                </a:lnTo>
                <a:cubicBezTo>
                  <a:pt x="427692" y="766615"/>
                  <a:pt x="416319" y="772606"/>
                  <a:pt x="404963" y="778580"/>
                </a:cubicBezTo>
                <a:lnTo>
                  <a:pt x="336794" y="778580"/>
                </a:lnTo>
                <a:close/>
              </a:path>
            </a:pathLst>
          </a:custGeom>
          <a:gradFill flip="none" rotWithShape="1">
            <a:gsLst>
              <a:gs pos="56000">
                <a:schemeClr val="accent1">
                  <a:lumMod val="60000"/>
                  <a:lumOff val="40000"/>
                </a:schemeClr>
              </a:gs>
              <a:gs pos="1709">
                <a:schemeClr val="accent1"/>
              </a:gs>
            </a:gsLst>
            <a:lin ang="2700000" scaled="1"/>
            <a:tileRect/>
          </a:gradFill>
          <a:ln w="73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2" name="图形 30"/>
          <p:cNvSpPr/>
          <p:nvPr userDrawn="1">
            <p:custDataLst>
              <p:tags r:id="rId62"/>
            </p:custDataLst>
          </p:nvPr>
        </p:nvSpPr>
        <p:spPr>
          <a:xfrm flipH="1">
            <a:off x="3781262" y="5043153"/>
            <a:ext cx="1648174" cy="1098086"/>
          </a:xfrm>
          <a:custGeom>
            <a:avLst/>
            <a:gdLst>
              <a:gd name="connsiteX0" fmla="*/ 1593264 w 1593263"/>
              <a:gd name="connsiteY0" fmla="*/ 1018279 h 1037362"/>
              <a:gd name="connsiteX1" fmla="*/ 896762 w 1593263"/>
              <a:gd name="connsiteY1" fmla="*/ 807390 h 1037362"/>
              <a:gd name="connsiteX2" fmla="*/ 82976 w 1593263"/>
              <a:gd name="connsiteY2" fmla="*/ 408371 h 1037362"/>
              <a:gd name="connsiteX3" fmla="*/ 152047 w 1593263"/>
              <a:gd name="connsiteY3" fmla="*/ 0 h 1037362"/>
              <a:gd name="connsiteX4" fmla="*/ 61886 w 1593263"/>
              <a:gd name="connsiteY4" fmla="*/ 404425 h 1037362"/>
              <a:gd name="connsiteX5" fmla="*/ 1567194 w 1593263"/>
              <a:gd name="connsiteY5" fmla="*/ 1037362 h 1037362"/>
              <a:gd name="connsiteX6" fmla="*/ 1593264 w 1593263"/>
              <a:gd name="connsiteY6" fmla="*/ 1018279 h 1037362"/>
              <a:gd name="connsiteX0-1" fmla="*/ 1571341 w 1571341"/>
              <a:gd name="connsiteY0-2" fmla="*/ 1130197 h 1149280"/>
              <a:gd name="connsiteX1-3" fmla="*/ 874839 w 1571341"/>
              <a:gd name="connsiteY1-4" fmla="*/ 919308 h 1149280"/>
              <a:gd name="connsiteX2-5" fmla="*/ 61053 w 1571341"/>
              <a:gd name="connsiteY2-6" fmla="*/ 520289 h 1149280"/>
              <a:gd name="connsiteX3-7" fmla="*/ 346817 w 1571341"/>
              <a:gd name="connsiteY3-8" fmla="*/ 0 h 1149280"/>
              <a:gd name="connsiteX4-9" fmla="*/ 39963 w 1571341"/>
              <a:gd name="connsiteY4-10" fmla="*/ 516343 h 1149280"/>
              <a:gd name="connsiteX5-11" fmla="*/ 1545271 w 1571341"/>
              <a:gd name="connsiteY5-12" fmla="*/ 1149280 h 1149280"/>
              <a:gd name="connsiteX6-13" fmla="*/ 1571341 w 1571341"/>
              <a:gd name="connsiteY6-14" fmla="*/ 1130197 h 1149280"/>
              <a:gd name="connsiteX0-15" fmla="*/ 1638239 w 1638239"/>
              <a:gd name="connsiteY0-16" fmla="*/ 1130677 h 1149760"/>
              <a:gd name="connsiteX1-17" fmla="*/ 941737 w 1638239"/>
              <a:gd name="connsiteY1-18" fmla="*/ 919788 h 1149760"/>
              <a:gd name="connsiteX2-19" fmla="*/ 127951 w 1638239"/>
              <a:gd name="connsiteY2-20" fmla="*/ 520769 h 1149760"/>
              <a:gd name="connsiteX3-21" fmla="*/ 413715 w 1638239"/>
              <a:gd name="connsiteY3-22" fmla="*/ 480 h 1149760"/>
              <a:gd name="connsiteX4-23" fmla="*/ 36614 w 1638239"/>
              <a:gd name="connsiteY4-24" fmla="*/ 448957 h 1149760"/>
              <a:gd name="connsiteX5-25" fmla="*/ 1612169 w 1638239"/>
              <a:gd name="connsiteY5-26" fmla="*/ 1149760 h 1149760"/>
              <a:gd name="connsiteX6-27" fmla="*/ 1638239 w 1638239"/>
              <a:gd name="connsiteY6-28" fmla="*/ 1130677 h 1149760"/>
              <a:gd name="connsiteX0-29" fmla="*/ 1637630 w 1637630"/>
              <a:gd name="connsiteY0-30" fmla="*/ 1130199 h 1149282"/>
              <a:gd name="connsiteX1-31" fmla="*/ 941128 w 1637630"/>
              <a:gd name="connsiteY1-32" fmla="*/ 919310 h 1149282"/>
              <a:gd name="connsiteX2-33" fmla="*/ 55904 w 1637630"/>
              <a:gd name="connsiteY2-34" fmla="*/ 444091 h 1149282"/>
              <a:gd name="connsiteX3-35" fmla="*/ 413106 w 1637630"/>
              <a:gd name="connsiteY3-36" fmla="*/ 2 h 1149282"/>
              <a:gd name="connsiteX4-37" fmla="*/ 36005 w 1637630"/>
              <a:gd name="connsiteY4-38" fmla="*/ 448479 h 1149282"/>
              <a:gd name="connsiteX5-39" fmla="*/ 1611560 w 1637630"/>
              <a:gd name="connsiteY5-40" fmla="*/ 1149282 h 1149282"/>
              <a:gd name="connsiteX6-41" fmla="*/ 1637630 w 1637630"/>
              <a:gd name="connsiteY6-42" fmla="*/ 1130199 h 1149282"/>
              <a:gd name="connsiteX0-43" fmla="*/ 1637630 w 1637630"/>
              <a:gd name="connsiteY0-44" fmla="*/ 1130199 h 1149282"/>
              <a:gd name="connsiteX1-45" fmla="*/ 960178 w 1637630"/>
              <a:gd name="connsiteY1-46" fmla="*/ 906214 h 1149282"/>
              <a:gd name="connsiteX2-47" fmla="*/ 55904 w 1637630"/>
              <a:gd name="connsiteY2-48" fmla="*/ 444091 h 1149282"/>
              <a:gd name="connsiteX3-49" fmla="*/ 413106 w 1637630"/>
              <a:gd name="connsiteY3-50" fmla="*/ 2 h 1149282"/>
              <a:gd name="connsiteX4-51" fmla="*/ 36005 w 1637630"/>
              <a:gd name="connsiteY4-52" fmla="*/ 448479 h 1149282"/>
              <a:gd name="connsiteX5-53" fmla="*/ 1611560 w 1637630"/>
              <a:gd name="connsiteY5-54" fmla="*/ 1149282 h 1149282"/>
              <a:gd name="connsiteX6-55" fmla="*/ 1637630 w 1637630"/>
              <a:gd name="connsiteY6-56" fmla="*/ 1130199 h 1149282"/>
              <a:gd name="connsiteX0-57" fmla="*/ 1648174 w 1648174"/>
              <a:gd name="connsiteY0-58" fmla="*/ 1079003 h 1098086"/>
              <a:gd name="connsiteX1-59" fmla="*/ 970722 w 1648174"/>
              <a:gd name="connsiteY1-60" fmla="*/ 855018 h 1098086"/>
              <a:gd name="connsiteX2-61" fmla="*/ 66448 w 1648174"/>
              <a:gd name="connsiteY2-62" fmla="*/ 392895 h 1098086"/>
              <a:gd name="connsiteX3-63" fmla="*/ 270059 w 1648174"/>
              <a:gd name="connsiteY3-64" fmla="*/ 3 h 1098086"/>
              <a:gd name="connsiteX4-65" fmla="*/ 46549 w 1648174"/>
              <a:gd name="connsiteY4-66" fmla="*/ 397283 h 1098086"/>
              <a:gd name="connsiteX5-67" fmla="*/ 1622104 w 1648174"/>
              <a:gd name="connsiteY5-68" fmla="*/ 1098086 h 1098086"/>
              <a:gd name="connsiteX6-69" fmla="*/ 1648174 w 1648174"/>
              <a:gd name="connsiteY6-70" fmla="*/ 1079003 h 1098086"/>
              <a:gd name="connsiteX0-71" fmla="*/ 1648174 w 1648174"/>
              <a:gd name="connsiteY0-72" fmla="*/ 1079003 h 1098086"/>
              <a:gd name="connsiteX1-73" fmla="*/ 970722 w 1648174"/>
              <a:gd name="connsiteY1-74" fmla="*/ 855018 h 1098086"/>
              <a:gd name="connsiteX2-75" fmla="*/ 66448 w 1648174"/>
              <a:gd name="connsiteY2-76" fmla="*/ 392895 h 1098086"/>
              <a:gd name="connsiteX3-77" fmla="*/ 270059 w 1648174"/>
              <a:gd name="connsiteY3-78" fmla="*/ 3 h 1098086"/>
              <a:gd name="connsiteX4-79" fmla="*/ 46549 w 1648174"/>
              <a:gd name="connsiteY4-80" fmla="*/ 397283 h 1098086"/>
              <a:gd name="connsiteX5-81" fmla="*/ 1622104 w 1648174"/>
              <a:gd name="connsiteY5-82" fmla="*/ 1098086 h 1098086"/>
              <a:gd name="connsiteX6-83" fmla="*/ 1648174 w 1648174"/>
              <a:gd name="connsiteY6-84" fmla="*/ 1079003 h 10980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48174" h="1098086">
                <a:moveTo>
                  <a:pt x="1648174" y="1079003"/>
                </a:moveTo>
                <a:cubicBezTo>
                  <a:pt x="1648174" y="1079003"/>
                  <a:pt x="1238881" y="958279"/>
                  <a:pt x="970722" y="855018"/>
                </a:cubicBezTo>
                <a:cubicBezTo>
                  <a:pt x="673764" y="740667"/>
                  <a:pt x="191583" y="543129"/>
                  <a:pt x="66448" y="392895"/>
                </a:cubicBezTo>
                <a:cubicBezTo>
                  <a:pt x="-127581" y="167680"/>
                  <a:pt x="273375" y="-728"/>
                  <a:pt x="270059" y="3"/>
                </a:cubicBezTo>
                <a:cubicBezTo>
                  <a:pt x="266743" y="734"/>
                  <a:pt x="-133537" y="150065"/>
                  <a:pt x="46549" y="397283"/>
                </a:cubicBezTo>
                <a:cubicBezTo>
                  <a:pt x="258095" y="687749"/>
                  <a:pt x="1622104" y="1098086"/>
                  <a:pt x="1622104" y="1098086"/>
                </a:cubicBezTo>
                <a:lnTo>
                  <a:pt x="1648174" y="1079003"/>
                </a:lnTo>
                <a:close/>
              </a:path>
            </a:pathLst>
          </a:custGeom>
          <a:gradFill flip="none" rotWithShape="1">
            <a:gsLst>
              <a:gs pos="92000">
                <a:schemeClr val="accent1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  <a:alpha val="38000"/>
                </a:schemeClr>
              </a:gs>
            </a:gsLst>
            <a:lin ang="0" scaled="1"/>
            <a:tileRect/>
          </a:gradFill>
          <a:ln w="702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133" name="图形 132"/>
          <p:cNvPicPr>
            <a:picLocks noChangeAspect="1"/>
          </p:cNvPicPr>
          <p:nvPr userDrawn="1">
            <p:custDataLst>
              <p:tags r:id="rId63"/>
            </p:custDataLst>
          </p:nvPr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 l="2200" t="10909" b="13552"/>
          <a:stretch>
            <a:fillRect/>
          </a:stretch>
        </p:blipFill>
        <p:spPr>
          <a:xfrm flipH="1">
            <a:off x="1946738" y="3765636"/>
            <a:ext cx="575091" cy="566310"/>
          </a:xfrm>
          <a:custGeom>
            <a:avLst/>
            <a:gdLst>
              <a:gd name="connsiteX0" fmla="*/ 0 w 493621"/>
              <a:gd name="connsiteY0" fmla="*/ 0 h 486084"/>
              <a:gd name="connsiteX1" fmla="*/ 52199 w 493621"/>
              <a:gd name="connsiteY1" fmla="*/ 15764 h 486084"/>
              <a:gd name="connsiteX2" fmla="*/ 486319 w 493621"/>
              <a:gd name="connsiteY2" fmla="*/ 129279 h 486084"/>
              <a:gd name="connsiteX3" fmla="*/ 493621 w 493621"/>
              <a:gd name="connsiteY3" fmla="*/ 130826 h 486084"/>
              <a:gd name="connsiteX4" fmla="*/ 493621 w 493621"/>
              <a:gd name="connsiteY4" fmla="*/ 486084 h 486084"/>
              <a:gd name="connsiteX5" fmla="*/ 406970 w 493621"/>
              <a:gd name="connsiteY5" fmla="*/ 467935 h 486084"/>
              <a:gd name="connsiteX6" fmla="*/ 216476 w 493621"/>
              <a:gd name="connsiteY6" fmla="*/ 421974 h 486084"/>
              <a:gd name="connsiteX7" fmla="*/ 0 w 493621"/>
              <a:gd name="connsiteY7" fmla="*/ 361601 h 48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621" h="486084">
                <a:moveTo>
                  <a:pt x="0" y="0"/>
                </a:moveTo>
                <a:lnTo>
                  <a:pt x="52199" y="15764"/>
                </a:lnTo>
                <a:cubicBezTo>
                  <a:pt x="193175" y="56542"/>
                  <a:pt x="342180" y="95992"/>
                  <a:pt x="486319" y="129279"/>
                </a:cubicBezTo>
                <a:lnTo>
                  <a:pt x="493621" y="130826"/>
                </a:lnTo>
                <a:lnTo>
                  <a:pt x="493621" y="486084"/>
                </a:lnTo>
                <a:lnTo>
                  <a:pt x="406970" y="467935"/>
                </a:lnTo>
                <a:cubicBezTo>
                  <a:pt x="344198" y="453717"/>
                  <a:pt x="280340" y="438262"/>
                  <a:pt x="216476" y="421974"/>
                </a:cubicBezTo>
                <a:lnTo>
                  <a:pt x="0" y="361601"/>
                </a:lnTo>
                <a:close/>
              </a:path>
            </a:pathLst>
          </a:custGeom>
        </p:spPr>
      </p:pic>
      <p:pic>
        <p:nvPicPr>
          <p:cNvPr id="134" name="图形 133"/>
          <p:cNvPicPr>
            <a:picLocks noChangeAspect="1"/>
          </p:cNvPicPr>
          <p:nvPr userDrawn="1">
            <p:custDataLst>
              <p:tags r:id="rId64"/>
            </p:custDataLst>
          </p:nvPr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rcRect l="5573" t="11708" r="5209" b="41643"/>
          <a:stretch>
            <a:fillRect/>
          </a:stretch>
        </p:blipFill>
        <p:spPr>
          <a:xfrm flipH="1">
            <a:off x="1983917" y="3893809"/>
            <a:ext cx="500732" cy="333796"/>
          </a:xfrm>
          <a:custGeom>
            <a:avLst/>
            <a:gdLst>
              <a:gd name="connsiteX0" fmla="*/ 442697 w 445635"/>
              <a:gd name="connsiteY0" fmla="*/ 117479 h 297067"/>
              <a:gd name="connsiteX1" fmla="*/ 445635 w 445635"/>
              <a:gd name="connsiteY1" fmla="*/ 118205 h 297067"/>
              <a:gd name="connsiteX2" fmla="*/ 445635 w 445635"/>
              <a:gd name="connsiteY2" fmla="*/ 297067 h 297067"/>
              <a:gd name="connsiteX3" fmla="*/ 442697 w 445635"/>
              <a:gd name="connsiteY3" fmla="*/ 296452 h 297067"/>
              <a:gd name="connsiteX4" fmla="*/ 433099 w 445635"/>
              <a:gd name="connsiteY4" fmla="*/ 115106 h 297067"/>
              <a:gd name="connsiteX5" fmla="*/ 437568 w 445635"/>
              <a:gd name="connsiteY5" fmla="*/ 116211 h 297067"/>
              <a:gd name="connsiteX6" fmla="*/ 437568 w 445635"/>
              <a:gd name="connsiteY6" fmla="*/ 295378 h 297067"/>
              <a:gd name="connsiteX7" fmla="*/ 433099 w 445635"/>
              <a:gd name="connsiteY7" fmla="*/ 294442 h 297067"/>
              <a:gd name="connsiteX8" fmla="*/ 418489 w 445635"/>
              <a:gd name="connsiteY8" fmla="*/ 111495 h 297067"/>
              <a:gd name="connsiteX9" fmla="*/ 423113 w 445635"/>
              <a:gd name="connsiteY9" fmla="*/ 112638 h 297067"/>
              <a:gd name="connsiteX10" fmla="*/ 423113 w 445635"/>
              <a:gd name="connsiteY10" fmla="*/ 292350 h 297067"/>
              <a:gd name="connsiteX11" fmla="*/ 418489 w 445635"/>
              <a:gd name="connsiteY11" fmla="*/ 291381 h 297067"/>
              <a:gd name="connsiteX12" fmla="*/ 399371 w 445635"/>
              <a:gd name="connsiteY12" fmla="*/ 106769 h 297067"/>
              <a:gd name="connsiteX13" fmla="*/ 403878 w 445635"/>
              <a:gd name="connsiteY13" fmla="*/ 107883 h 297067"/>
              <a:gd name="connsiteX14" fmla="*/ 403878 w 445635"/>
              <a:gd name="connsiteY14" fmla="*/ 288321 h 297067"/>
              <a:gd name="connsiteX15" fmla="*/ 399371 w 445635"/>
              <a:gd name="connsiteY15" fmla="*/ 287377 h 297067"/>
              <a:gd name="connsiteX16" fmla="*/ 380254 w 445635"/>
              <a:gd name="connsiteY16" fmla="*/ 102043 h 297067"/>
              <a:gd name="connsiteX17" fmla="*/ 394203 w 445635"/>
              <a:gd name="connsiteY17" fmla="*/ 105491 h 297067"/>
              <a:gd name="connsiteX18" fmla="*/ 394203 w 445635"/>
              <a:gd name="connsiteY18" fmla="*/ 286295 h 297067"/>
              <a:gd name="connsiteX19" fmla="*/ 380254 w 445635"/>
              <a:gd name="connsiteY19" fmla="*/ 283373 h 297067"/>
              <a:gd name="connsiteX20" fmla="*/ 365915 w 445635"/>
              <a:gd name="connsiteY20" fmla="*/ 98499 h 297067"/>
              <a:gd name="connsiteX21" fmla="*/ 370229 w 445635"/>
              <a:gd name="connsiteY21" fmla="*/ 99565 h 297067"/>
              <a:gd name="connsiteX22" fmla="*/ 370229 w 445635"/>
              <a:gd name="connsiteY22" fmla="*/ 281273 h 297067"/>
              <a:gd name="connsiteX23" fmla="*/ 367081 w 445635"/>
              <a:gd name="connsiteY23" fmla="*/ 280614 h 297067"/>
              <a:gd name="connsiteX24" fmla="*/ 365915 w 445635"/>
              <a:gd name="connsiteY24" fmla="*/ 280332 h 297067"/>
              <a:gd name="connsiteX25" fmla="*/ 341630 w 445635"/>
              <a:gd name="connsiteY25" fmla="*/ 92496 h 297067"/>
              <a:gd name="connsiteX26" fmla="*/ 355778 w 445635"/>
              <a:gd name="connsiteY26" fmla="*/ 95993 h 297067"/>
              <a:gd name="connsiteX27" fmla="*/ 355796 w 445635"/>
              <a:gd name="connsiteY27" fmla="*/ 277891 h 297067"/>
              <a:gd name="connsiteX28" fmla="*/ 341630 w 445635"/>
              <a:gd name="connsiteY28" fmla="*/ 274473 h 297067"/>
              <a:gd name="connsiteX29" fmla="*/ 332110 w 445635"/>
              <a:gd name="connsiteY29" fmla="*/ 90143 h 297067"/>
              <a:gd name="connsiteX30" fmla="*/ 336501 w 445635"/>
              <a:gd name="connsiteY30" fmla="*/ 91228 h 297067"/>
              <a:gd name="connsiteX31" fmla="*/ 336501 w 445635"/>
              <a:gd name="connsiteY31" fmla="*/ 273236 h 297067"/>
              <a:gd name="connsiteX32" fmla="*/ 332110 w 445635"/>
              <a:gd name="connsiteY32" fmla="*/ 272176 h 297067"/>
              <a:gd name="connsiteX33" fmla="*/ 322396 w 445635"/>
              <a:gd name="connsiteY33" fmla="*/ 87741 h 297067"/>
              <a:gd name="connsiteX34" fmla="*/ 326942 w 445635"/>
              <a:gd name="connsiteY34" fmla="*/ 88865 h 297067"/>
              <a:gd name="connsiteX35" fmla="*/ 326942 w 445635"/>
              <a:gd name="connsiteY35" fmla="*/ 270930 h 297067"/>
              <a:gd name="connsiteX36" fmla="*/ 322396 w 445635"/>
              <a:gd name="connsiteY36" fmla="*/ 269833 h 297067"/>
              <a:gd name="connsiteX37" fmla="*/ 298382 w 445635"/>
              <a:gd name="connsiteY37" fmla="*/ 81805 h 297067"/>
              <a:gd name="connsiteX38" fmla="*/ 302773 w 445635"/>
              <a:gd name="connsiteY38" fmla="*/ 82891 h 297067"/>
              <a:gd name="connsiteX39" fmla="*/ 302773 w 445635"/>
              <a:gd name="connsiteY39" fmla="*/ 265098 h 297067"/>
              <a:gd name="connsiteX40" fmla="*/ 298382 w 445635"/>
              <a:gd name="connsiteY40" fmla="*/ 264039 h 297067"/>
              <a:gd name="connsiteX41" fmla="*/ 279070 w 445635"/>
              <a:gd name="connsiteY41" fmla="*/ 77032 h 297067"/>
              <a:gd name="connsiteX42" fmla="*/ 288396 w 445635"/>
              <a:gd name="connsiteY42" fmla="*/ 79337 h 297067"/>
              <a:gd name="connsiteX43" fmla="*/ 288396 w 445635"/>
              <a:gd name="connsiteY43" fmla="*/ 261630 h 297067"/>
              <a:gd name="connsiteX44" fmla="*/ 279070 w 445635"/>
              <a:gd name="connsiteY44" fmla="*/ 259380 h 297067"/>
              <a:gd name="connsiteX45" fmla="*/ 279070 w 445635"/>
              <a:gd name="connsiteY45" fmla="*/ 104333 h 297067"/>
              <a:gd name="connsiteX46" fmla="*/ 264849 w 445635"/>
              <a:gd name="connsiteY46" fmla="*/ 73516 h 297067"/>
              <a:gd name="connsiteX47" fmla="*/ 273941 w 445635"/>
              <a:gd name="connsiteY47" fmla="*/ 75764 h 297067"/>
              <a:gd name="connsiteX48" fmla="*/ 273941 w 445635"/>
              <a:gd name="connsiteY48" fmla="*/ 258142 h 297067"/>
              <a:gd name="connsiteX49" fmla="*/ 264849 w 445635"/>
              <a:gd name="connsiteY49" fmla="*/ 255949 h 297067"/>
              <a:gd name="connsiteX50" fmla="*/ 250200 w 445635"/>
              <a:gd name="connsiteY50" fmla="*/ 69895 h 297067"/>
              <a:gd name="connsiteX51" fmla="*/ 259526 w 445635"/>
              <a:gd name="connsiteY51" fmla="*/ 72201 h 297067"/>
              <a:gd name="connsiteX52" fmla="*/ 259526 w 445635"/>
              <a:gd name="connsiteY52" fmla="*/ 254664 h 297067"/>
              <a:gd name="connsiteX53" fmla="*/ 250200 w 445635"/>
              <a:gd name="connsiteY53" fmla="*/ 252414 h 297067"/>
              <a:gd name="connsiteX54" fmla="*/ 231121 w 445635"/>
              <a:gd name="connsiteY54" fmla="*/ 64681 h 297067"/>
              <a:gd name="connsiteX55" fmla="*/ 240213 w 445635"/>
              <a:gd name="connsiteY55" fmla="*/ 67190 h 297067"/>
              <a:gd name="connsiteX56" fmla="*/ 240213 w 445635"/>
              <a:gd name="connsiteY56" fmla="*/ 250005 h 297067"/>
              <a:gd name="connsiteX57" fmla="*/ 231121 w 445635"/>
              <a:gd name="connsiteY57" fmla="*/ 247811 h 297067"/>
              <a:gd name="connsiteX58" fmla="*/ 221367 w 445635"/>
              <a:gd name="connsiteY58" fmla="*/ 61990 h 297067"/>
              <a:gd name="connsiteX59" fmla="*/ 225836 w 445635"/>
              <a:gd name="connsiteY59" fmla="*/ 63223 h 297067"/>
              <a:gd name="connsiteX60" fmla="*/ 225836 w 445635"/>
              <a:gd name="connsiteY60" fmla="*/ 246536 h 297067"/>
              <a:gd name="connsiteX61" fmla="*/ 221367 w 445635"/>
              <a:gd name="connsiteY61" fmla="*/ 245458 h 297067"/>
              <a:gd name="connsiteX62" fmla="*/ 211614 w 445635"/>
              <a:gd name="connsiteY62" fmla="*/ 59299 h 297067"/>
              <a:gd name="connsiteX63" fmla="*/ 216200 w 445635"/>
              <a:gd name="connsiteY63" fmla="*/ 60564 h 297067"/>
              <a:gd name="connsiteX64" fmla="*/ 216200 w 445635"/>
              <a:gd name="connsiteY64" fmla="*/ 244211 h 297067"/>
              <a:gd name="connsiteX65" fmla="*/ 211614 w 445635"/>
              <a:gd name="connsiteY65" fmla="*/ 243105 h 297067"/>
              <a:gd name="connsiteX66" fmla="*/ 202094 w 445635"/>
              <a:gd name="connsiteY66" fmla="*/ 56672 h 297067"/>
              <a:gd name="connsiteX67" fmla="*/ 206447 w 445635"/>
              <a:gd name="connsiteY67" fmla="*/ 57873 h 297067"/>
              <a:gd name="connsiteX68" fmla="*/ 206447 w 445635"/>
              <a:gd name="connsiteY68" fmla="*/ 241858 h 297067"/>
              <a:gd name="connsiteX69" fmla="*/ 202094 w 445635"/>
              <a:gd name="connsiteY69" fmla="*/ 240808 h 297067"/>
              <a:gd name="connsiteX70" fmla="*/ 182861 w 445635"/>
              <a:gd name="connsiteY70" fmla="*/ 51365 h 297067"/>
              <a:gd name="connsiteX71" fmla="*/ 197083 w 445635"/>
              <a:gd name="connsiteY71" fmla="*/ 55289 h 297067"/>
              <a:gd name="connsiteX72" fmla="*/ 197083 w 445635"/>
              <a:gd name="connsiteY72" fmla="*/ 239599 h 297067"/>
              <a:gd name="connsiteX73" fmla="*/ 194386 w 445635"/>
              <a:gd name="connsiteY73" fmla="*/ 238948 h 297067"/>
              <a:gd name="connsiteX74" fmla="*/ 182861 w 445635"/>
              <a:gd name="connsiteY74" fmla="*/ 235734 h 297067"/>
              <a:gd name="connsiteX75" fmla="*/ 168483 w 445635"/>
              <a:gd name="connsiteY75" fmla="*/ 47397 h 297067"/>
              <a:gd name="connsiteX76" fmla="*/ 172719 w 445635"/>
              <a:gd name="connsiteY76" fmla="*/ 48566 h 297067"/>
              <a:gd name="connsiteX77" fmla="*/ 172719 w 445635"/>
              <a:gd name="connsiteY77" fmla="*/ 232906 h 297067"/>
              <a:gd name="connsiteX78" fmla="*/ 168483 w 445635"/>
              <a:gd name="connsiteY78" fmla="*/ 231724 h 297067"/>
              <a:gd name="connsiteX79" fmla="*/ 144353 w 445635"/>
              <a:gd name="connsiteY79" fmla="*/ 40739 h 297067"/>
              <a:gd name="connsiteX80" fmla="*/ 163199 w 445635"/>
              <a:gd name="connsiteY80" fmla="*/ 45939 h 297067"/>
              <a:gd name="connsiteX81" fmla="*/ 163199 w 445635"/>
              <a:gd name="connsiteY81" fmla="*/ 230250 h 297067"/>
              <a:gd name="connsiteX82" fmla="*/ 144353 w 445635"/>
              <a:gd name="connsiteY82" fmla="*/ 224994 h 297067"/>
              <a:gd name="connsiteX83" fmla="*/ 130131 w 445635"/>
              <a:gd name="connsiteY83" fmla="*/ 36815 h 297067"/>
              <a:gd name="connsiteX84" fmla="*/ 139224 w 445635"/>
              <a:gd name="connsiteY84" fmla="*/ 39324 h 297067"/>
              <a:gd name="connsiteX85" fmla="*/ 139224 w 445635"/>
              <a:gd name="connsiteY85" fmla="*/ 223564 h 297067"/>
              <a:gd name="connsiteX86" fmla="*/ 130131 w 445635"/>
              <a:gd name="connsiteY86" fmla="*/ 221028 h 297067"/>
              <a:gd name="connsiteX87" fmla="*/ 115677 w 445635"/>
              <a:gd name="connsiteY87" fmla="*/ 32827 h 297067"/>
              <a:gd name="connsiteX88" fmla="*/ 119952 w 445635"/>
              <a:gd name="connsiteY88" fmla="*/ 34006 h 297067"/>
              <a:gd name="connsiteX89" fmla="*/ 119952 w 445635"/>
              <a:gd name="connsiteY89" fmla="*/ 218189 h 297067"/>
              <a:gd name="connsiteX90" fmla="*/ 115677 w 445635"/>
              <a:gd name="connsiteY90" fmla="*/ 216997 h 297067"/>
              <a:gd name="connsiteX91" fmla="*/ 96326 w 445635"/>
              <a:gd name="connsiteY91" fmla="*/ 27487 h 297067"/>
              <a:gd name="connsiteX92" fmla="*/ 105496 w 445635"/>
              <a:gd name="connsiteY92" fmla="*/ 30017 h 297067"/>
              <a:gd name="connsiteX93" fmla="*/ 105496 w 445635"/>
              <a:gd name="connsiteY93" fmla="*/ 214157 h 297067"/>
              <a:gd name="connsiteX94" fmla="*/ 96326 w 445635"/>
              <a:gd name="connsiteY94" fmla="*/ 211600 h 297067"/>
              <a:gd name="connsiteX95" fmla="*/ 76820 w 445635"/>
              <a:gd name="connsiteY95" fmla="*/ 22105 h 297067"/>
              <a:gd name="connsiteX96" fmla="*/ 86245 w 445635"/>
              <a:gd name="connsiteY96" fmla="*/ 24705 h 297067"/>
              <a:gd name="connsiteX97" fmla="*/ 86223 w 445635"/>
              <a:gd name="connsiteY97" fmla="*/ 208782 h 297067"/>
              <a:gd name="connsiteX98" fmla="*/ 76820 w 445635"/>
              <a:gd name="connsiteY98" fmla="*/ 206160 h 297067"/>
              <a:gd name="connsiteX99" fmla="*/ 57780 w 445635"/>
              <a:gd name="connsiteY99" fmla="*/ 16851 h 297067"/>
              <a:gd name="connsiteX100" fmla="*/ 71901 w 445635"/>
              <a:gd name="connsiteY100" fmla="*/ 20747 h 297067"/>
              <a:gd name="connsiteX101" fmla="*/ 71918 w 445635"/>
              <a:gd name="connsiteY101" fmla="*/ 204793 h 297067"/>
              <a:gd name="connsiteX102" fmla="*/ 57780 w 445635"/>
              <a:gd name="connsiteY102" fmla="*/ 200850 h 297067"/>
              <a:gd name="connsiteX103" fmla="*/ 43325 w 445635"/>
              <a:gd name="connsiteY103" fmla="*/ 12863 h 297067"/>
              <a:gd name="connsiteX104" fmla="*/ 47755 w 445635"/>
              <a:gd name="connsiteY104" fmla="*/ 14085 h 297067"/>
              <a:gd name="connsiteX105" fmla="*/ 47755 w 445635"/>
              <a:gd name="connsiteY105" fmla="*/ 198054 h 297067"/>
              <a:gd name="connsiteX106" fmla="*/ 43325 w 445635"/>
              <a:gd name="connsiteY106" fmla="*/ 196818 h 297067"/>
              <a:gd name="connsiteX107" fmla="*/ 28871 w 445635"/>
              <a:gd name="connsiteY107" fmla="*/ 8719 h 297067"/>
              <a:gd name="connsiteX108" fmla="*/ 34811 w 445635"/>
              <a:gd name="connsiteY108" fmla="*/ 10513 h 297067"/>
              <a:gd name="connsiteX109" fmla="*/ 38157 w 445635"/>
              <a:gd name="connsiteY109" fmla="*/ 11437 h 297067"/>
              <a:gd name="connsiteX110" fmla="*/ 38157 w 445635"/>
              <a:gd name="connsiteY110" fmla="*/ 195377 h 297067"/>
              <a:gd name="connsiteX111" fmla="*/ 28871 w 445635"/>
              <a:gd name="connsiteY111" fmla="*/ 192787 h 297067"/>
              <a:gd name="connsiteX112" fmla="*/ 19311 w 445635"/>
              <a:gd name="connsiteY112" fmla="*/ 5832 h 297067"/>
              <a:gd name="connsiteX113" fmla="*/ 23508 w 445635"/>
              <a:gd name="connsiteY113" fmla="*/ 7100 h 297067"/>
              <a:gd name="connsiteX114" fmla="*/ 23508 w 445635"/>
              <a:gd name="connsiteY114" fmla="*/ 191292 h 297067"/>
              <a:gd name="connsiteX115" fmla="*/ 19311 w 445635"/>
              <a:gd name="connsiteY115" fmla="*/ 190121 h 297067"/>
              <a:gd name="connsiteX116" fmla="*/ 0 w 445635"/>
              <a:gd name="connsiteY116" fmla="*/ 0 h 297067"/>
              <a:gd name="connsiteX117" fmla="*/ 4391 w 445635"/>
              <a:gd name="connsiteY117" fmla="*/ 1326 h 297067"/>
              <a:gd name="connsiteX118" fmla="*/ 4391 w 445635"/>
              <a:gd name="connsiteY118" fmla="*/ 185960 h 297067"/>
              <a:gd name="connsiteX119" fmla="*/ 0 w 445635"/>
              <a:gd name="connsiteY119" fmla="*/ 184735 h 29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45635" h="297067">
                <a:moveTo>
                  <a:pt x="442697" y="117479"/>
                </a:moveTo>
                <a:lnTo>
                  <a:pt x="445635" y="118205"/>
                </a:lnTo>
                <a:lnTo>
                  <a:pt x="445635" y="297067"/>
                </a:lnTo>
                <a:lnTo>
                  <a:pt x="442697" y="296452"/>
                </a:lnTo>
                <a:close/>
                <a:moveTo>
                  <a:pt x="433099" y="115106"/>
                </a:moveTo>
                <a:lnTo>
                  <a:pt x="437568" y="116211"/>
                </a:lnTo>
                <a:lnTo>
                  <a:pt x="437568" y="295378"/>
                </a:lnTo>
                <a:lnTo>
                  <a:pt x="433099" y="294442"/>
                </a:lnTo>
                <a:close/>
                <a:moveTo>
                  <a:pt x="418489" y="111495"/>
                </a:moveTo>
                <a:lnTo>
                  <a:pt x="423113" y="112638"/>
                </a:lnTo>
                <a:lnTo>
                  <a:pt x="423113" y="292350"/>
                </a:lnTo>
                <a:lnTo>
                  <a:pt x="418489" y="291381"/>
                </a:lnTo>
                <a:close/>
                <a:moveTo>
                  <a:pt x="399371" y="106769"/>
                </a:moveTo>
                <a:lnTo>
                  <a:pt x="403878" y="107883"/>
                </a:lnTo>
                <a:lnTo>
                  <a:pt x="403878" y="288321"/>
                </a:lnTo>
                <a:lnTo>
                  <a:pt x="399371" y="287377"/>
                </a:lnTo>
                <a:close/>
                <a:moveTo>
                  <a:pt x="380254" y="102043"/>
                </a:moveTo>
                <a:lnTo>
                  <a:pt x="394203" y="105491"/>
                </a:lnTo>
                <a:lnTo>
                  <a:pt x="394203" y="286295"/>
                </a:lnTo>
                <a:lnTo>
                  <a:pt x="380254" y="283373"/>
                </a:lnTo>
                <a:close/>
                <a:moveTo>
                  <a:pt x="365915" y="98499"/>
                </a:moveTo>
                <a:lnTo>
                  <a:pt x="370229" y="99565"/>
                </a:lnTo>
                <a:lnTo>
                  <a:pt x="370229" y="281273"/>
                </a:lnTo>
                <a:lnTo>
                  <a:pt x="367081" y="280614"/>
                </a:lnTo>
                <a:lnTo>
                  <a:pt x="365915" y="280332"/>
                </a:lnTo>
                <a:close/>
                <a:moveTo>
                  <a:pt x="341630" y="92496"/>
                </a:moveTo>
                <a:lnTo>
                  <a:pt x="355778" y="95993"/>
                </a:lnTo>
                <a:lnTo>
                  <a:pt x="355796" y="277891"/>
                </a:lnTo>
                <a:lnTo>
                  <a:pt x="341630" y="274473"/>
                </a:lnTo>
                <a:close/>
                <a:moveTo>
                  <a:pt x="332110" y="90143"/>
                </a:moveTo>
                <a:lnTo>
                  <a:pt x="336501" y="91228"/>
                </a:lnTo>
                <a:lnTo>
                  <a:pt x="336501" y="273236"/>
                </a:lnTo>
                <a:lnTo>
                  <a:pt x="332110" y="272176"/>
                </a:lnTo>
                <a:close/>
                <a:moveTo>
                  <a:pt x="322396" y="87741"/>
                </a:moveTo>
                <a:lnTo>
                  <a:pt x="326942" y="88865"/>
                </a:lnTo>
                <a:lnTo>
                  <a:pt x="326942" y="270930"/>
                </a:lnTo>
                <a:lnTo>
                  <a:pt x="322396" y="269833"/>
                </a:lnTo>
                <a:close/>
                <a:moveTo>
                  <a:pt x="298382" y="81805"/>
                </a:moveTo>
                <a:lnTo>
                  <a:pt x="302773" y="82891"/>
                </a:lnTo>
                <a:lnTo>
                  <a:pt x="302773" y="265098"/>
                </a:lnTo>
                <a:lnTo>
                  <a:pt x="298382" y="264039"/>
                </a:lnTo>
                <a:close/>
                <a:moveTo>
                  <a:pt x="279070" y="77032"/>
                </a:moveTo>
                <a:lnTo>
                  <a:pt x="288396" y="79337"/>
                </a:lnTo>
                <a:lnTo>
                  <a:pt x="288396" y="261630"/>
                </a:lnTo>
                <a:lnTo>
                  <a:pt x="279070" y="259380"/>
                </a:lnTo>
                <a:lnTo>
                  <a:pt x="279070" y="104333"/>
                </a:lnTo>
                <a:close/>
                <a:moveTo>
                  <a:pt x="264849" y="73516"/>
                </a:moveTo>
                <a:lnTo>
                  <a:pt x="273941" y="75764"/>
                </a:lnTo>
                <a:lnTo>
                  <a:pt x="273941" y="258142"/>
                </a:lnTo>
                <a:lnTo>
                  <a:pt x="264849" y="255949"/>
                </a:lnTo>
                <a:close/>
                <a:moveTo>
                  <a:pt x="250200" y="69895"/>
                </a:moveTo>
                <a:lnTo>
                  <a:pt x="259526" y="72201"/>
                </a:lnTo>
                <a:lnTo>
                  <a:pt x="259526" y="254664"/>
                </a:lnTo>
                <a:lnTo>
                  <a:pt x="250200" y="252414"/>
                </a:lnTo>
                <a:close/>
                <a:moveTo>
                  <a:pt x="231121" y="64681"/>
                </a:moveTo>
                <a:lnTo>
                  <a:pt x="240213" y="67190"/>
                </a:lnTo>
                <a:lnTo>
                  <a:pt x="240213" y="250005"/>
                </a:lnTo>
                <a:lnTo>
                  <a:pt x="231121" y="247811"/>
                </a:lnTo>
                <a:close/>
                <a:moveTo>
                  <a:pt x="221367" y="61990"/>
                </a:moveTo>
                <a:lnTo>
                  <a:pt x="225836" y="63223"/>
                </a:lnTo>
                <a:lnTo>
                  <a:pt x="225836" y="246536"/>
                </a:lnTo>
                <a:lnTo>
                  <a:pt x="221367" y="245458"/>
                </a:lnTo>
                <a:close/>
                <a:moveTo>
                  <a:pt x="211614" y="59299"/>
                </a:moveTo>
                <a:lnTo>
                  <a:pt x="216200" y="60564"/>
                </a:lnTo>
                <a:lnTo>
                  <a:pt x="216200" y="244211"/>
                </a:lnTo>
                <a:lnTo>
                  <a:pt x="211614" y="243105"/>
                </a:lnTo>
                <a:close/>
                <a:moveTo>
                  <a:pt x="202094" y="56672"/>
                </a:moveTo>
                <a:lnTo>
                  <a:pt x="206447" y="57873"/>
                </a:lnTo>
                <a:lnTo>
                  <a:pt x="206447" y="241858"/>
                </a:lnTo>
                <a:lnTo>
                  <a:pt x="202094" y="240808"/>
                </a:lnTo>
                <a:close/>
                <a:moveTo>
                  <a:pt x="182861" y="51365"/>
                </a:moveTo>
                <a:lnTo>
                  <a:pt x="197083" y="55289"/>
                </a:lnTo>
                <a:lnTo>
                  <a:pt x="197083" y="239599"/>
                </a:lnTo>
                <a:lnTo>
                  <a:pt x="194386" y="238948"/>
                </a:lnTo>
                <a:lnTo>
                  <a:pt x="182861" y="235734"/>
                </a:lnTo>
                <a:close/>
                <a:moveTo>
                  <a:pt x="168483" y="47397"/>
                </a:moveTo>
                <a:lnTo>
                  <a:pt x="172719" y="48566"/>
                </a:lnTo>
                <a:lnTo>
                  <a:pt x="172719" y="232906"/>
                </a:lnTo>
                <a:lnTo>
                  <a:pt x="168483" y="231724"/>
                </a:lnTo>
                <a:close/>
                <a:moveTo>
                  <a:pt x="144353" y="40739"/>
                </a:moveTo>
                <a:lnTo>
                  <a:pt x="163199" y="45939"/>
                </a:lnTo>
                <a:lnTo>
                  <a:pt x="163199" y="230250"/>
                </a:lnTo>
                <a:lnTo>
                  <a:pt x="144353" y="224994"/>
                </a:lnTo>
                <a:close/>
                <a:moveTo>
                  <a:pt x="130131" y="36815"/>
                </a:moveTo>
                <a:lnTo>
                  <a:pt x="139224" y="39324"/>
                </a:lnTo>
                <a:lnTo>
                  <a:pt x="139224" y="223564"/>
                </a:lnTo>
                <a:lnTo>
                  <a:pt x="130131" y="221028"/>
                </a:lnTo>
                <a:close/>
                <a:moveTo>
                  <a:pt x="115677" y="32827"/>
                </a:moveTo>
                <a:lnTo>
                  <a:pt x="119952" y="34006"/>
                </a:lnTo>
                <a:lnTo>
                  <a:pt x="119952" y="218189"/>
                </a:lnTo>
                <a:lnTo>
                  <a:pt x="115677" y="216997"/>
                </a:lnTo>
                <a:close/>
                <a:moveTo>
                  <a:pt x="96326" y="27487"/>
                </a:moveTo>
                <a:lnTo>
                  <a:pt x="105496" y="30017"/>
                </a:lnTo>
                <a:lnTo>
                  <a:pt x="105496" y="214157"/>
                </a:lnTo>
                <a:lnTo>
                  <a:pt x="96326" y="211600"/>
                </a:lnTo>
                <a:close/>
                <a:moveTo>
                  <a:pt x="76820" y="22105"/>
                </a:moveTo>
                <a:lnTo>
                  <a:pt x="86245" y="24705"/>
                </a:lnTo>
                <a:lnTo>
                  <a:pt x="86223" y="208782"/>
                </a:lnTo>
                <a:lnTo>
                  <a:pt x="76820" y="206160"/>
                </a:lnTo>
                <a:close/>
                <a:moveTo>
                  <a:pt x="57780" y="16851"/>
                </a:moveTo>
                <a:lnTo>
                  <a:pt x="71901" y="20747"/>
                </a:lnTo>
                <a:lnTo>
                  <a:pt x="71918" y="204793"/>
                </a:lnTo>
                <a:lnTo>
                  <a:pt x="57780" y="200850"/>
                </a:lnTo>
                <a:close/>
                <a:moveTo>
                  <a:pt x="43325" y="12863"/>
                </a:moveTo>
                <a:lnTo>
                  <a:pt x="47755" y="14085"/>
                </a:lnTo>
                <a:lnTo>
                  <a:pt x="47755" y="198054"/>
                </a:lnTo>
                <a:lnTo>
                  <a:pt x="43325" y="196818"/>
                </a:lnTo>
                <a:close/>
                <a:moveTo>
                  <a:pt x="28871" y="8719"/>
                </a:moveTo>
                <a:lnTo>
                  <a:pt x="34811" y="10513"/>
                </a:lnTo>
                <a:lnTo>
                  <a:pt x="38157" y="11437"/>
                </a:lnTo>
                <a:lnTo>
                  <a:pt x="38157" y="195377"/>
                </a:lnTo>
                <a:lnTo>
                  <a:pt x="28871" y="192787"/>
                </a:lnTo>
                <a:close/>
                <a:moveTo>
                  <a:pt x="19311" y="5832"/>
                </a:moveTo>
                <a:lnTo>
                  <a:pt x="23508" y="7100"/>
                </a:lnTo>
                <a:lnTo>
                  <a:pt x="23508" y="191292"/>
                </a:lnTo>
                <a:lnTo>
                  <a:pt x="19311" y="190121"/>
                </a:lnTo>
                <a:close/>
                <a:moveTo>
                  <a:pt x="0" y="0"/>
                </a:moveTo>
                <a:lnTo>
                  <a:pt x="4391" y="1326"/>
                </a:lnTo>
                <a:lnTo>
                  <a:pt x="4391" y="185960"/>
                </a:lnTo>
                <a:lnTo>
                  <a:pt x="0" y="184735"/>
                </a:lnTo>
                <a:close/>
              </a:path>
            </a:pathLst>
          </a:custGeom>
        </p:spPr>
      </p:pic>
      <p:sp>
        <p:nvSpPr>
          <p:cNvPr id="83" name="矩形: 圆角 82"/>
          <p:cNvSpPr/>
          <p:nvPr userDrawn="1">
            <p:custDataLst>
              <p:tags r:id="rId67"/>
            </p:custDataLst>
          </p:nvPr>
        </p:nvSpPr>
        <p:spPr>
          <a:xfrm>
            <a:off x="6733659" y="4567596"/>
            <a:ext cx="4210795" cy="502012"/>
          </a:xfrm>
          <a:prstGeom prst="roundRect">
            <a:avLst>
              <a:gd name="adj" fmla="val 14137"/>
            </a:avLst>
          </a:pr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68"/>
            </p:custDataLst>
          </p:nvPr>
        </p:nvSpPr>
        <p:spPr>
          <a:xfrm flipH="1">
            <a:off x="10841355" y="935990"/>
            <a:ext cx="90170" cy="901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>
            <p:custDataLst>
              <p:tags r:id="rId69"/>
            </p:custDataLst>
          </p:nvPr>
        </p:nvSpPr>
        <p:spPr>
          <a:xfrm flipH="1">
            <a:off x="10687685" y="935990"/>
            <a:ext cx="90170" cy="9017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70"/>
            </p:custDataLst>
          </p:nvPr>
        </p:nvSpPr>
        <p:spPr>
          <a:xfrm flipH="1">
            <a:off x="10534015" y="935990"/>
            <a:ext cx="90170" cy="90170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71"/>
            </p:custDataLst>
          </p:nvPr>
        </p:nvSpPr>
        <p:spPr>
          <a:xfrm>
            <a:off x="5277700" y="1449506"/>
            <a:ext cx="5653811" cy="2258123"/>
          </a:xfrm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sz="5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72"/>
            </p:custDataLst>
          </p:nvPr>
        </p:nvSpPr>
        <p:spPr>
          <a:xfrm>
            <a:off x="5277700" y="3851629"/>
            <a:ext cx="5653811" cy="527694"/>
          </a:xfrm>
        </p:spPr>
        <p:txBody>
          <a:bodyPr wrap="square">
            <a:normAutofit/>
          </a:bodyPr>
          <a:lstStyle>
            <a:lvl1pPr marL="0" indent="0" algn="r">
              <a:lnSpc>
                <a:spcPct val="100000"/>
              </a:lnSpc>
              <a:buNone/>
              <a:defRPr sz="1400" b="1" spc="15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7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7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75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76"/>
            </p:custDataLst>
          </p:nvPr>
        </p:nvSpPr>
        <p:spPr>
          <a:xfrm>
            <a:off x="7815786" y="4594802"/>
            <a:ext cx="2956699" cy="4476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1880">
                <a:schemeClr val="bg2">
                  <a:lumMod val="90000"/>
                </a:schemeClr>
              </a:gs>
              <a:gs pos="52000">
                <a:schemeClr val="bg2"/>
              </a:gs>
              <a:gs pos="0">
                <a:schemeClr val="bg1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: 圆角 71"/>
          <p:cNvSpPr/>
          <p:nvPr userDrawn="1">
            <p:custDataLst>
              <p:tags r:id="rId3"/>
            </p:custDataLst>
          </p:nvPr>
        </p:nvSpPr>
        <p:spPr>
          <a:xfrm>
            <a:off x="1271485" y="4688780"/>
            <a:ext cx="4210795" cy="502012"/>
          </a:xfrm>
          <a:prstGeom prst="roundRect">
            <a:avLst>
              <a:gd name="adj" fmla="val 14137"/>
            </a:avLst>
          </a:pr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 userDrawn="1">
            <p:custDataLst>
              <p:tags r:id="rId4"/>
            </p:custDataLst>
          </p:nvPr>
        </p:nvSpPr>
        <p:spPr>
          <a:xfrm>
            <a:off x="1271189" y="935963"/>
            <a:ext cx="90000" cy="9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 userDrawn="1">
            <p:custDataLst>
              <p:tags r:id="rId5"/>
            </p:custDataLst>
          </p:nvPr>
        </p:nvSpPr>
        <p:spPr>
          <a:xfrm>
            <a:off x="1424779" y="935963"/>
            <a:ext cx="90000" cy="90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 userDrawn="1">
            <p:custDataLst>
              <p:tags r:id="rId6"/>
            </p:custDataLst>
          </p:nvPr>
        </p:nvSpPr>
        <p:spPr>
          <a:xfrm>
            <a:off x="1578370" y="935963"/>
            <a:ext cx="90000" cy="90000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 userDrawn="1">
            <p:custDataLst>
              <p:tags r:id="rId7"/>
            </p:custDataLst>
          </p:nvPr>
        </p:nvSpPr>
        <p:spPr>
          <a:xfrm>
            <a:off x="8839835" y="1210310"/>
            <a:ext cx="2004695" cy="3442970"/>
          </a:xfrm>
          <a:custGeom>
            <a:avLst/>
            <a:gdLst>
              <a:gd name="connsiteX0" fmla="*/ 2083856 w 2083915"/>
              <a:gd name="connsiteY0" fmla="*/ 3449420 h 3449419"/>
              <a:gd name="connsiteX1" fmla="*/ 0 w 2083915"/>
              <a:gd name="connsiteY1" fmla="*/ 3449420 h 3449419"/>
              <a:gd name="connsiteX2" fmla="*/ 0 w 2083915"/>
              <a:gd name="connsiteY2" fmla="*/ 47114 h 3449419"/>
              <a:gd name="connsiteX3" fmla="*/ 439821 w 2083915"/>
              <a:gd name="connsiteY3" fmla="*/ 1241 h 3449419"/>
              <a:gd name="connsiteX4" fmla="*/ 2083916 w 2083915"/>
              <a:gd name="connsiteY4" fmla="*/ 433545 h 3449419"/>
              <a:gd name="connsiteX5" fmla="*/ 2083916 w 2083915"/>
              <a:gd name="connsiteY5" fmla="*/ 3449420 h 344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3915" h="3449419">
                <a:moveTo>
                  <a:pt x="2083856" y="3449420"/>
                </a:moveTo>
                <a:lnTo>
                  <a:pt x="0" y="3449420"/>
                </a:lnTo>
                <a:lnTo>
                  <a:pt x="0" y="47114"/>
                </a:lnTo>
                <a:cubicBezTo>
                  <a:pt x="0" y="47114"/>
                  <a:pt x="132966" y="11739"/>
                  <a:pt x="439821" y="1241"/>
                </a:cubicBezTo>
                <a:cubicBezTo>
                  <a:pt x="1408167" y="-26916"/>
                  <a:pt x="2083916" y="433545"/>
                  <a:pt x="2083916" y="433545"/>
                </a:cubicBezTo>
                <a:lnTo>
                  <a:pt x="2083916" y="3449420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" name="任意多边形: 形状 7"/>
          <p:cNvSpPr/>
          <p:nvPr userDrawn="1">
            <p:custDataLst>
              <p:tags r:id="rId8"/>
            </p:custDataLst>
          </p:nvPr>
        </p:nvSpPr>
        <p:spPr>
          <a:xfrm>
            <a:off x="9499600" y="1753235"/>
            <a:ext cx="1296670" cy="3587750"/>
          </a:xfrm>
          <a:custGeom>
            <a:avLst/>
            <a:gdLst>
              <a:gd name="connsiteX0" fmla="*/ 0 w 1347440"/>
              <a:gd name="connsiteY0" fmla="*/ 0 h 3594626"/>
              <a:gd name="connsiteX1" fmla="*/ 1347441 w 1347440"/>
              <a:gd name="connsiteY1" fmla="*/ 0 h 3594626"/>
              <a:gd name="connsiteX2" fmla="*/ 1347441 w 1347440"/>
              <a:gd name="connsiteY2" fmla="*/ 3594627 h 3594626"/>
              <a:gd name="connsiteX3" fmla="*/ 0 w 1347440"/>
              <a:gd name="connsiteY3" fmla="*/ 3594627 h 359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440" h="3594626">
                <a:moveTo>
                  <a:pt x="0" y="0"/>
                </a:moveTo>
                <a:lnTo>
                  <a:pt x="1347441" y="0"/>
                </a:lnTo>
                <a:lnTo>
                  <a:pt x="1347441" y="3594627"/>
                </a:lnTo>
                <a:lnTo>
                  <a:pt x="0" y="3594627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44000">
                <a:schemeClr val="accent3">
                  <a:lumMod val="20000"/>
                  <a:lumOff val="80000"/>
                </a:schemeClr>
              </a:gs>
            </a:gsLst>
            <a:lin ang="0" scaled="1"/>
            <a:tileRect/>
          </a:gra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/>
          <p:cNvSpPr/>
          <p:nvPr userDrawn="1">
            <p:custDataLst>
              <p:tags r:id="rId9"/>
            </p:custDataLst>
          </p:nvPr>
        </p:nvSpPr>
        <p:spPr>
          <a:xfrm>
            <a:off x="8578215" y="1400810"/>
            <a:ext cx="918210" cy="5457190"/>
          </a:xfrm>
          <a:custGeom>
            <a:avLst/>
            <a:gdLst>
              <a:gd name="connsiteX0" fmla="*/ 954447 w 954447"/>
              <a:gd name="connsiteY0" fmla="*/ 5410880 h 5410879"/>
              <a:gd name="connsiteX1" fmla="*/ 0 w 954447"/>
              <a:gd name="connsiteY1" fmla="*/ 5410880 h 5410879"/>
              <a:gd name="connsiteX2" fmla="*/ 0 w 954447"/>
              <a:gd name="connsiteY2" fmla="*/ 0 h 5410879"/>
              <a:gd name="connsiteX3" fmla="*/ 954447 w 954447"/>
              <a:gd name="connsiteY3" fmla="*/ 399854 h 5410879"/>
              <a:gd name="connsiteX4" fmla="*/ 954447 w 954447"/>
              <a:gd name="connsiteY4" fmla="*/ 5410880 h 541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447" h="5410879">
                <a:moveTo>
                  <a:pt x="954447" y="5410880"/>
                </a:moveTo>
                <a:lnTo>
                  <a:pt x="0" y="5410880"/>
                </a:lnTo>
                <a:lnTo>
                  <a:pt x="0" y="0"/>
                </a:lnTo>
                <a:lnTo>
                  <a:pt x="954447" y="399854"/>
                </a:lnTo>
                <a:lnTo>
                  <a:pt x="954447" y="5410880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14000">
                <a:schemeClr val="accent3">
                  <a:lumMod val="40000"/>
                  <a:lumOff val="6000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10"/>
            </p:custDataLst>
          </p:nvPr>
        </p:nvSpPr>
        <p:spPr>
          <a:xfrm>
            <a:off x="10843260" y="1619885"/>
            <a:ext cx="211455" cy="2491740"/>
          </a:xfrm>
          <a:custGeom>
            <a:avLst/>
            <a:gdLst>
              <a:gd name="connsiteX0" fmla="*/ 219463 w 219463"/>
              <a:gd name="connsiteY0" fmla="*/ 2496356 h 2496356"/>
              <a:gd name="connsiteX1" fmla="*/ 0 w 219463"/>
              <a:gd name="connsiteY1" fmla="*/ 2496356 h 2496356"/>
              <a:gd name="connsiteX2" fmla="*/ 0 w 219463"/>
              <a:gd name="connsiteY2" fmla="*/ 21833 h 2496356"/>
              <a:gd name="connsiteX3" fmla="*/ 219463 w 219463"/>
              <a:gd name="connsiteY3" fmla="*/ 0 h 2496356"/>
              <a:gd name="connsiteX4" fmla="*/ 219463 w 219463"/>
              <a:gd name="connsiteY4" fmla="*/ 2496356 h 249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63" h="2496356">
                <a:moveTo>
                  <a:pt x="219463" y="2496356"/>
                </a:moveTo>
                <a:lnTo>
                  <a:pt x="0" y="2496356"/>
                </a:lnTo>
                <a:lnTo>
                  <a:pt x="0" y="21833"/>
                </a:lnTo>
                <a:lnTo>
                  <a:pt x="219463" y="0"/>
                </a:lnTo>
                <a:lnTo>
                  <a:pt x="219463" y="2496356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12" name="直接连接符 11"/>
          <p:cNvCxnSpPr/>
          <p:nvPr userDrawn="1">
            <p:custDataLst>
              <p:tags r:id="rId11"/>
            </p:custDataLst>
          </p:nvPr>
        </p:nvCxnSpPr>
        <p:spPr>
          <a:xfrm>
            <a:off x="9565640" y="1795145"/>
            <a:ext cx="0" cy="1938020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>
            <p:custDataLst>
              <p:tags r:id="rId12"/>
            </p:custDataLst>
          </p:nvPr>
        </p:nvCxnSpPr>
        <p:spPr>
          <a:xfrm>
            <a:off x="9732010" y="1795145"/>
            <a:ext cx="0" cy="1938020"/>
          </a:xfrm>
          <a:prstGeom prst="line">
            <a:avLst/>
          </a:prstGeom>
          <a:ln w="12700" cap="flat" cmpd="sng" algn="ctr">
            <a:gradFill flip="none" rotWithShape="1">
              <a:gsLst>
                <a:gs pos="4900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>
            <p:custDataLst>
              <p:tags r:id="rId13"/>
            </p:custDataLst>
          </p:nvPr>
        </p:nvCxnSpPr>
        <p:spPr>
          <a:xfrm>
            <a:off x="9870440" y="1795145"/>
            <a:ext cx="0" cy="1938020"/>
          </a:xfrm>
          <a:prstGeom prst="line">
            <a:avLst/>
          </a:prstGeom>
          <a:ln w="12700" cap="flat" cmpd="sng" algn="ctr">
            <a:gradFill flip="none" rotWithShape="1">
              <a:gsLst>
                <a:gs pos="45000">
                  <a:schemeClr val="accent3">
                    <a:lumMod val="60000"/>
                    <a:lumOff val="40000"/>
                    <a:alpha val="19000"/>
                  </a:schemeClr>
                </a:gs>
                <a:gs pos="99000">
                  <a:schemeClr val="accent3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>
            <p:custDataLst>
              <p:tags r:id="rId14"/>
            </p:custDataLst>
          </p:nvPr>
        </p:nvCxnSpPr>
        <p:spPr>
          <a:xfrm>
            <a:off x="10008870" y="1753235"/>
            <a:ext cx="0" cy="197929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  <a:alpha val="8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>
            <p:custDataLst>
              <p:tags r:id="rId15"/>
            </p:custDataLst>
          </p:nvPr>
        </p:nvCxnSpPr>
        <p:spPr>
          <a:xfrm>
            <a:off x="10147935" y="1753235"/>
            <a:ext cx="0" cy="1979295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>
            <p:custDataLst>
              <p:tags r:id="rId16"/>
            </p:custDataLst>
          </p:nvPr>
        </p:nvCxnSpPr>
        <p:spPr>
          <a:xfrm>
            <a:off x="10286365" y="1795145"/>
            <a:ext cx="0" cy="1938020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>
            <p:custDataLst>
              <p:tags r:id="rId17"/>
            </p:custDataLst>
          </p:nvPr>
        </p:nvCxnSpPr>
        <p:spPr>
          <a:xfrm>
            <a:off x="9644380" y="1795145"/>
            <a:ext cx="0" cy="1938020"/>
          </a:xfrm>
          <a:prstGeom prst="line">
            <a:avLst/>
          </a:prstGeom>
          <a:ln w="12700" cap="flat" cmpd="sng" algn="ctr">
            <a:gradFill flip="none" rotWithShape="1">
              <a:gsLst>
                <a:gs pos="37000">
                  <a:schemeClr val="accent3">
                    <a:lumMod val="60000"/>
                    <a:lumOff val="40000"/>
                    <a:alpha val="0"/>
                  </a:schemeClr>
                </a:gs>
                <a:gs pos="99000">
                  <a:schemeClr val="accent3">
                    <a:lumMod val="60000"/>
                    <a:lumOff val="40000"/>
                    <a:alpha val="8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 userDrawn="1">
            <p:custDataLst>
              <p:tags r:id="rId18"/>
            </p:custDataLst>
          </p:nvPr>
        </p:nvCxnSpPr>
        <p:spPr>
          <a:xfrm>
            <a:off x="10229850" y="2068195"/>
            <a:ext cx="0" cy="1694180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 userDrawn="1">
            <p:custDataLst>
              <p:tags r:id="rId19"/>
            </p:custDataLst>
          </p:nvPr>
        </p:nvCxnSpPr>
        <p:spPr>
          <a:xfrm>
            <a:off x="10077450" y="1880870"/>
            <a:ext cx="0" cy="152082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 userDrawn="1">
            <p:custDataLst>
              <p:tags r:id="rId20"/>
            </p:custDataLst>
          </p:nvPr>
        </p:nvCxnSpPr>
        <p:spPr>
          <a:xfrm>
            <a:off x="10517505" y="1753235"/>
            <a:ext cx="0" cy="1979295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 userDrawn="1">
            <p:custDataLst>
              <p:tags r:id="rId21"/>
            </p:custDataLst>
          </p:nvPr>
        </p:nvCxnSpPr>
        <p:spPr>
          <a:xfrm>
            <a:off x="10633075" y="2068195"/>
            <a:ext cx="0" cy="1694180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 userDrawn="1">
            <p:custDataLst>
              <p:tags r:id="rId22"/>
            </p:custDataLst>
          </p:nvPr>
        </p:nvCxnSpPr>
        <p:spPr>
          <a:xfrm>
            <a:off x="10401935" y="1880870"/>
            <a:ext cx="0" cy="152082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任意多边形: 形状 27"/>
          <p:cNvSpPr/>
          <p:nvPr userDrawn="1">
            <p:custDataLst>
              <p:tags r:id="rId23"/>
            </p:custDataLst>
          </p:nvPr>
        </p:nvSpPr>
        <p:spPr>
          <a:xfrm>
            <a:off x="8573770" y="1175385"/>
            <a:ext cx="2488565" cy="661035"/>
          </a:xfrm>
          <a:custGeom>
            <a:avLst/>
            <a:gdLst>
              <a:gd name="connsiteX0" fmla="*/ 2295738 w 2586784"/>
              <a:gd name="connsiteY0" fmla="*/ 574155 h 662118"/>
              <a:gd name="connsiteX1" fmla="*/ 1064322 w 2586784"/>
              <a:gd name="connsiteY1" fmla="*/ 643412 h 662118"/>
              <a:gd name="connsiteX2" fmla="*/ 5065 w 2586784"/>
              <a:gd name="connsiteY2" fmla="*/ 200787 h 662118"/>
              <a:gd name="connsiteX3" fmla="*/ 1447593 w 2586784"/>
              <a:gd name="connsiteY3" fmla="*/ 56546 h 662118"/>
              <a:gd name="connsiteX4" fmla="*/ 2586785 w 2586784"/>
              <a:gd name="connsiteY4" fmla="*/ 449122 h 662118"/>
              <a:gd name="connsiteX5" fmla="*/ 2364995 w 2586784"/>
              <a:gd name="connsiteY5" fmla="*/ 474057 h 662118"/>
              <a:gd name="connsiteX6" fmla="*/ 1091464 w 2586784"/>
              <a:gd name="connsiteY6" fmla="*/ 71698 h 662118"/>
              <a:gd name="connsiteX7" fmla="*/ 309176 w 2586784"/>
              <a:gd name="connsiteY7" fmla="*/ 172750 h 662118"/>
              <a:gd name="connsiteX8" fmla="*/ 981047 w 2586784"/>
              <a:gd name="connsiteY8" fmla="*/ 500245 h 662118"/>
              <a:gd name="connsiteX9" fmla="*/ 2295738 w 2586784"/>
              <a:gd name="connsiteY9" fmla="*/ 574155 h 66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6784" h="662118">
                <a:moveTo>
                  <a:pt x="2295738" y="574155"/>
                </a:moveTo>
                <a:cubicBezTo>
                  <a:pt x="2295738" y="574155"/>
                  <a:pt x="1615874" y="710879"/>
                  <a:pt x="1064322" y="643412"/>
                </a:cubicBezTo>
                <a:cubicBezTo>
                  <a:pt x="538661" y="579046"/>
                  <a:pt x="-61388" y="427230"/>
                  <a:pt x="5065" y="200787"/>
                </a:cubicBezTo>
                <a:cubicBezTo>
                  <a:pt x="106237" y="-27684"/>
                  <a:pt x="863710" y="-38899"/>
                  <a:pt x="1447593" y="56546"/>
                </a:cubicBezTo>
                <a:cubicBezTo>
                  <a:pt x="2031476" y="151991"/>
                  <a:pt x="2431031" y="344312"/>
                  <a:pt x="2586785" y="449122"/>
                </a:cubicBezTo>
                <a:cubicBezTo>
                  <a:pt x="2364995" y="480022"/>
                  <a:pt x="2364995" y="474057"/>
                  <a:pt x="2364995" y="474057"/>
                </a:cubicBezTo>
                <a:cubicBezTo>
                  <a:pt x="2364995" y="474057"/>
                  <a:pt x="1747826" y="123238"/>
                  <a:pt x="1091464" y="71698"/>
                </a:cubicBezTo>
                <a:cubicBezTo>
                  <a:pt x="545282" y="7213"/>
                  <a:pt x="351291" y="113813"/>
                  <a:pt x="309176" y="172750"/>
                </a:cubicBezTo>
                <a:cubicBezTo>
                  <a:pt x="267061" y="231687"/>
                  <a:pt x="289550" y="388932"/>
                  <a:pt x="981047" y="500245"/>
                </a:cubicBezTo>
                <a:cubicBezTo>
                  <a:pt x="1469485" y="576958"/>
                  <a:pt x="2295738" y="574155"/>
                  <a:pt x="2295738" y="574155"/>
                </a:cubicBezTo>
                <a:close/>
              </a:path>
            </a:pathLst>
          </a:custGeom>
          <a:gradFill flip="none" rotWithShape="1">
            <a:gsLst>
              <a:gs pos="56000">
                <a:schemeClr val="accent3">
                  <a:lumMod val="20000"/>
                  <a:lumOff val="80000"/>
                </a:schemeClr>
              </a:gs>
              <a:gs pos="100000">
                <a:srgbClr val="FFFFFF"/>
              </a:gs>
              <a:gs pos="0">
                <a:srgbClr val="FFFFFF"/>
              </a:gs>
            </a:gsLst>
            <a:lin ang="0" scaled="1"/>
            <a:tileRect/>
          </a:gradFill>
          <a:ln w="5960" cap="flat">
            <a:gradFill flip="none" rotWithShape="1">
              <a:gsLst>
                <a:gs pos="57000">
                  <a:schemeClr val="accent1">
                    <a:lumMod val="20000"/>
                    <a:lumOff val="80000"/>
                    <a:alpha val="0"/>
                  </a:schemeClr>
                </a:gs>
                <a:gs pos="99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29" name="直接连接符 28"/>
          <p:cNvCxnSpPr/>
          <p:nvPr userDrawn="1">
            <p:custDataLst>
              <p:tags r:id="rId24"/>
            </p:custDataLst>
          </p:nvPr>
        </p:nvCxnSpPr>
        <p:spPr>
          <a:xfrm>
            <a:off x="10459720" y="1979295"/>
            <a:ext cx="0" cy="1520825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 userDrawn="1">
            <p:custDataLst>
              <p:tags r:id="rId25"/>
            </p:custDataLst>
          </p:nvPr>
        </p:nvCxnSpPr>
        <p:spPr>
          <a:xfrm>
            <a:off x="10701655" y="1880870"/>
            <a:ext cx="0" cy="1520825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: 形状 30"/>
          <p:cNvSpPr/>
          <p:nvPr userDrawn="1">
            <p:custDataLst>
              <p:tags r:id="rId26"/>
            </p:custDataLst>
          </p:nvPr>
        </p:nvSpPr>
        <p:spPr>
          <a:xfrm>
            <a:off x="9205595" y="1663065"/>
            <a:ext cx="1254125" cy="133985"/>
          </a:xfrm>
          <a:custGeom>
            <a:avLst/>
            <a:gdLst>
              <a:gd name="connsiteX0" fmla="*/ 0 w 1256440"/>
              <a:gd name="connsiteY0" fmla="*/ 0 h 134357"/>
              <a:gd name="connsiteX1" fmla="*/ 1099460 w 1256440"/>
              <a:gd name="connsiteY1" fmla="*/ 134358 h 134357"/>
              <a:gd name="connsiteX2" fmla="*/ 1256440 w 1256440"/>
              <a:gd name="connsiteY2" fmla="*/ 122717 h 134357"/>
              <a:gd name="connsiteX3" fmla="*/ 447658 w 1256440"/>
              <a:gd name="connsiteY3" fmla="*/ 72368 h 134357"/>
              <a:gd name="connsiteX4" fmla="*/ 55 w 1256440"/>
              <a:gd name="connsiteY4" fmla="*/ 0 h 1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440" h="134357">
                <a:moveTo>
                  <a:pt x="0" y="0"/>
                </a:moveTo>
                <a:cubicBezTo>
                  <a:pt x="0" y="0"/>
                  <a:pt x="470280" y="128538"/>
                  <a:pt x="1099460" y="134358"/>
                </a:cubicBezTo>
                <a:cubicBezTo>
                  <a:pt x="1207957" y="134358"/>
                  <a:pt x="1256440" y="122717"/>
                  <a:pt x="1256440" y="122717"/>
                </a:cubicBezTo>
                <a:cubicBezTo>
                  <a:pt x="1256440" y="122717"/>
                  <a:pt x="869509" y="126781"/>
                  <a:pt x="447658" y="72368"/>
                </a:cubicBezTo>
                <a:cubicBezTo>
                  <a:pt x="31023" y="18614"/>
                  <a:pt x="55" y="0"/>
                  <a:pt x="55" y="0"/>
                </a:cubicBezTo>
                <a:close/>
              </a:path>
            </a:pathLst>
          </a:custGeom>
          <a:gradFill flip="none" rotWithShape="1">
            <a:gsLst>
              <a:gs pos="99000">
                <a:schemeClr val="accent3">
                  <a:lumMod val="40000"/>
                  <a:lumOff val="60000"/>
                </a:schemeClr>
              </a:gs>
              <a:gs pos="1000">
                <a:schemeClr val="accent3">
                  <a:lumMod val="40000"/>
                  <a:lumOff val="60000"/>
                  <a:alpha val="0"/>
                </a:schemeClr>
              </a:gs>
            </a:gsLst>
            <a:lin ang="0" scaled="1"/>
            <a:tileRect/>
          </a:gradFill>
          <a:ln w="546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2" name="任意多边形: 形状 31"/>
          <p:cNvSpPr/>
          <p:nvPr userDrawn="1">
            <p:custDataLst>
              <p:tags r:id="rId27"/>
            </p:custDataLst>
          </p:nvPr>
        </p:nvSpPr>
        <p:spPr>
          <a:xfrm>
            <a:off x="8809990" y="1194435"/>
            <a:ext cx="864870" cy="77470"/>
          </a:xfrm>
          <a:custGeom>
            <a:avLst/>
            <a:gdLst>
              <a:gd name="connsiteX0" fmla="*/ 0 w 872090"/>
              <a:gd name="connsiteY0" fmla="*/ 102187 h 102186"/>
              <a:gd name="connsiteX1" fmla="*/ 428935 w 872090"/>
              <a:gd name="connsiteY1" fmla="*/ 9119 h 102186"/>
              <a:gd name="connsiteX2" fmla="*/ 872090 w 872090"/>
              <a:gd name="connsiteY2" fmla="*/ 42722 h 102186"/>
              <a:gd name="connsiteX3" fmla="*/ 463855 w 872090"/>
              <a:gd name="connsiteY3" fmla="*/ 1377 h 102186"/>
              <a:gd name="connsiteX4" fmla="*/ 0 w 872090"/>
              <a:gd name="connsiteY4" fmla="*/ 102187 h 10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90" h="102186">
                <a:moveTo>
                  <a:pt x="0" y="102187"/>
                </a:moveTo>
                <a:cubicBezTo>
                  <a:pt x="0" y="102187"/>
                  <a:pt x="169883" y="-4443"/>
                  <a:pt x="428935" y="9119"/>
                </a:cubicBezTo>
                <a:cubicBezTo>
                  <a:pt x="687986" y="22681"/>
                  <a:pt x="872090" y="42722"/>
                  <a:pt x="872090" y="42722"/>
                </a:cubicBezTo>
                <a:cubicBezTo>
                  <a:pt x="872090" y="42722"/>
                  <a:pt x="576250" y="3299"/>
                  <a:pt x="463855" y="1377"/>
                </a:cubicBezTo>
                <a:cubicBezTo>
                  <a:pt x="351461" y="-544"/>
                  <a:pt x="186684" y="-13448"/>
                  <a:pt x="0" y="102187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40000"/>
                  <a:lumOff val="60000"/>
                  <a:alpha val="0"/>
                </a:schemeClr>
              </a:gs>
            </a:gsLst>
            <a:lin ang="0" scaled="1"/>
          </a:gradFill>
          <a:ln w="546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34" name="图形 33"/>
          <p:cNvPicPr>
            <a:picLocks noChangeAspect="1"/>
          </p:cNvPicPr>
          <p:nvPr userDrawn="1">
            <p:custDataLst>
              <p:tags r:id="rId28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 l="2200" t="2149" b="5360"/>
          <a:stretch>
            <a:fillRect/>
          </a:stretch>
        </p:blipFill>
        <p:spPr>
          <a:xfrm>
            <a:off x="8580120" y="1954530"/>
            <a:ext cx="419735" cy="506095"/>
          </a:xfrm>
          <a:custGeom>
            <a:avLst/>
            <a:gdLst>
              <a:gd name="connsiteX0" fmla="*/ 0 w 579777"/>
              <a:gd name="connsiteY0" fmla="*/ 0 h 699051"/>
              <a:gd name="connsiteX1" fmla="*/ 50246 w 579777"/>
              <a:gd name="connsiteY1" fmla="*/ 33621 h 699051"/>
              <a:gd name="connsiteX2" fmla="*/ 526766 w 579777"/>
              <a:gd name="connsiteY2" fmla="*/ 188890 h 699051"/>
              <a:gd name="connsiteX3" fmla="*/ 579777 w 579777"/>
              <a:gd name="connsiteY3" fmla="*/ 198989 h 699051"/>
              <a:gd name="connsiteX4" fmla="*/ 579777 w 579777"/>
              <a:gd name="connsiteY4" fmla="*/ 699051 h 699051"/>
              <a:gd name="connsiteX5" fmla="*/ 526766 w 579777"/>
              <a:gd name="connsiteY5" fmla="*/ 688952 h 699051"/>
              <a:gd name="connsiteX6" fmla="*/ 50246 w 579777"/>
              <a:gd name="connsiteY6" fmla="*/ 533683 h 699051"/>
              <a:gd name="connsiteX7" fmla="*/ 0 w 579777"/>
              <a:gd name="connsiteY7" fmla="*/ 500062 h 69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9777" h="699051">
                <a:moveTo>
                  <a:pt x="0" y="0"/>
                </a:moveTo>
                <a:lnTo>
                  <a:pt x="50246" y="33621"/>
                </a:lnTo>
                <a:cubicBezTo>
                  <a:pt x="169030" y="96752"/>
                  <a:pt x="340400" y="148733"/>
                  <a:pt x="526766" y="188890"/>
                </a:cubicBezTo>
                <a:lnTo>
                  <a:pt x="579777" y="198989"/>
                </a:lnTo>
                <a:lnTo>
                  <a:pt x="579777" y="699051"/>
                </a:lnTo>
                <a:lnTo>
                  <a:pt x="526766" y="688952"/>
                </a:lnTo>
                <a:cubicBezTo>
                  <a:pt x="340400" y="648795"/>
                  <a:pt x="169030" y="596814"/>
                  <a:pt x="50246" y="533683"/>
                </a:cubicBezTo>
                <a:lnTo>
                  <a:pt x="0" y="500062"/>
                </a:lnTo>
                <a:close/>
              </a:path>
            </a:pathLst>
          </a:custGeom>
        </p:spPr>
      </p:pic>
      <p:sp>
        <p:nvSpPr>
          <p:cNvPr id="35" name="任意多边形: 形状 34"/>
          <p:cNvSpPr/>
          <p:nvPr userDrawn="1">
            <p:custDataLst>
              <p:tags r:id="rId31"/>
            </p:custDataLst>
          </p:nvPr>
        </p:nvSpPr>
        <p:spPr>
          <a:xfrm>
            <a:off x="8578850" y="2055495"/>
            <a:ext cx="321945" cy="266065"/>
          </a:xfrm>
          <a:custGeom>
            <a:avLst/>
            <a:gdLst>
              <a:gd name="connsiteX0" fmla="*/ 704302 w 711200"/>
              <a:gd name="connsiteY0" fmla="*/ 256421 h 586967"/>
              <a:gd name="connsiteX1" fmla="*/ 711200 w 711200"/>
              <a:gd name="connsiteY1" fmla="*/ 258312 h 586967"/>
              <a:gd name="connsiteX2" fmla="*/ 711200 w 711200"/>
              <a:gd name="connsiteY2" fmla="*/ 586967 h 586967"/>
              <a:gd name="connsiteX3" fmla="*/ 704302 w 711200"/>
              <a:gd name="connsiteY3" fmla="*/ 585076 h 586967"/>
              <a:gd name="connsiteX4" fmla="*/ 689355 w 711200"/>
              <a:gd name="connsiteY4" fmla="*/ 252326 h 586967"/>
              <a:gd name="connsiteX5" fmla="*/ 696315 w 711200"/>
              <a:gd name="connsiteY5" fmla="*/ 254233 h 586967"/>
              <a:gd name="connsiteX6" fmla="*/ 696315 w 711200"/>
              <a:gd name="connsiteY6" fmla="*/ 582888 h 586967"/>
              <a:gd name="connsiteX7" fmla="*/ 689355 w 711200"/>
              <a:gd name="connsiteY7" fmla="*/ 580981 h 586967"/>
              <a:gd name="connsiteX8" fmla="*/ 666603 w 711200"/>
              <a:gd name="connsiteY8" fmla="*/ 246091 h 586967"/>
              <a:gd name="connsiteX9" fmla="*/ 673805 w 711200"/>
              <a:gd name="connsiteY9" fmla="*/ 248065 h 586967"/>
              <a:gd name="connsiteX10" fmla="*/ 673805 w 711200"/>
              <a:gd name="connsiteY10" fmla="*/ 576720 h 586967"/>
              <a:gd name="connsiteX11" fmla="*/ 666603 w 711200"/>
              <a:gd name="connsiteY11" fmla="*/ 574746 h 586967"/>
              <a:gd name="connsiteX12" fmla="*/ 636831 w 711200"/>
              <a:gd name="connsiteY12" fmla="*/ 237933 h 586967"/>
              <a:gd name="connsiteX13" fmla="*/ 643850 w 711200"/>
              <a:gd name="connsiteY13" fmla="*/ 239856 h 586967"/>
              <a:gd name="connsiteX14" fmla="*/ 643850 w 711200"/>
              <a:gd name="connsiteY14" fmla="*/ 568511 h 586967"/>
              <a:gd name="connsiteX15" fmla="*/ 636831 w 711200"/>
              <a:gd name="connsiteY15" fmla="*/ 566588 h 586967"/>
              <a:gd name="connsiteX16" fmla="*/ 607059 w 711200"/>
              <a:gd name="connsiteY16" fmla="*/ 229272 h 586967"/>
              <a:gd name="connsiteX17" fmla="*/ 624154 w 711200"/>
              <a:gd name="connsiteY17" fmla="*/ 234459 h 586967"/>
              <a:gd name="connsiteX18" fmla="*/ 628783 w 711200"/>
              <a:gd name="connsiteY18" fmla="*/ 235728 h 586967"/>
              <a:gd name="connsiteX19" fmla="*/ 628783 w 711200"/>
              <a:gd name="connsiteY19" fmla="*/ 564383 h 586967"/>
              <a:gd name="connsiteX20" fmla="*/ 624154 w 711200"/>
              <a:gd name="connsiteY20" fmla="*/ 563114 h 586967"/>
              <a:gd name="connsiteX21" fmla="*/ 607059 w 711200"/>
              <a:gd name="connsiteY21" fmla="*/ 557927 h 586967"/>
              <a:gd name="connsiteX22" fmla="*/ 584730 w 711200"/>
              <a:gd name="connsiteY22" fmla="*/ 222496 h 586967"/>
              <a:gd name="connsiteX23" fmla="*/ 591447 w 711200"/>
              <a:gd name="connsiteY23" fmla="*/ 224534 h 586967"/>
              <a:gd name="connsiteX24" fmla="*/ 591447 w 711200"/>
              <a:gd name="connsiteY24" fmla="*/ 553189 h 586967"/>
              <a:gd name="connsiteX25" fmla="*/ 584730 w 711200"/>
              <a:gd name="connsiteY25" fmla="*/ 551151 h 586967"/>
              <a:gd name="connsiteX26" fmla="*/ 546910 w 711200"/>
              <a:gd name="connsiteY26" fmla="*/ 211019 h 586967"/>
              <a:gd name="connsiteX27" fmla="*/ 568939 w 711200"/>
              <a:gd name="connsiteY27" fmla="*/ 217704 h 586967"/>
              <a:gd name="connsiteX28" fmla="*/ 568992 w 711200"/>
              <a:gd name="connsiteY28" fmla="*/ 546375 h 586967"/>
              <a:gd name="connsiteX29" fmla="*/ 546910 w 711200"/>
              <a:gd name="connsiteY29" fmla="*/ 539675 h 586967"/>
              <a:gd name="connsiteX30" fmla="*/ 532085 w 711200"/>
              <a:gd name="connsiteY30" fmla="*/ 206521 h 586967"/>
              <a:gd name="connsiteX31" fmla="*/ 538922 w 711200"/>
              <a:gd name="connsiteY31" fmla="*/ 208596 h 586967"/>
              <a:gd name="connsiteX32" fmla="*/ 538922 w 711200"/>
              <a:gd name="connsiteY32" fmla="*/ 537251 h 586967"/>
              <a:gd name="connsiteX33" fmla="*/ 532085 w 711200"/>
              <a:gd name="connsiteY33" fmla="*/ 535176 h 586967"/>
              <a:gd name="connsiteX34" fmla="*/ 516956 w 711200"/>
              <a:gd name="connsiteY34" fmla="*/ 201930 h 586967"/>
              <a:gd name="connsiteX35" fmla="*/ 524036 w 711200"/>
              <a:gd name="connsiteY35" fmla="*/ 204078 h 586967"/>
              <a:gd name="connsiteX36" fmla="*/ 524036 w 711200"/>
              <a:gd name="connsiteY36" fmla="*/ 532733 h 586967"/>
              <a:gd name="connsiteX37" fmla="*/ 516956 w 711200"/>
              <a:gd name="connsiteY37" fmla="*/ 530585 h 586967"/>
              <a:gd name="connsiteX38" fmla="*/ 479560 w 711200"/>
              <a:gd name="connsiteY38" fmla="*/ 190582 h 586967"/>
              <a:gd name="connsiteX39" fmla="*/ 486398 w 711200"/>
              <a:gd name="connsiteY39" fmla="*/ 192657 h 586967"/>
              <a:gd name="connsiteX40" fmla="*/ 486398 w 711200"/>
              <a:gd name="connsiteY40" fmla="*/ 521312 h 586967"/>
              <a:gd name="connsiteX41" fmla="*/ 479560 w 711200"/>
              <a:gd name="connsiteY41" fmla="*/ 519237 h 586967"/>
              <a:gd name="connsiteX42" fmla="*/ 449485 w 711200"/>
              <a:gd name="connsiteY42" fmla="*/ 180584 h 586967"/>
              <a:gd name="connsiteX43" fmla="*/ 464008 w 711200"/>
              <a:gd name="connsiteY43" fmla="*/ 185492 h 586967"/>
              <a:gd name="connsiteX44" fmla="*/ 464008 w 711200"/>
              <a:gd name="connsiteY44" fmla="*/ 457132 h 586967"/>
              <a:gd name="connsiteX45" fmla="*/ 464008 w 711200"/>
              <a:gd name="connsiteY45" fmla="*/ 514147 h 586967"/>
              <a:gd name="connsiteX46" fmla="*/ 449485 w 711200"/>
              <a:gd name="connsiteY46" fmla="*/ 509239 h 586967"/>
              <a:gd name="connsiteX47" fmla="*/ 449485 w 711200"/>
              <a:gd name="connsiteY47" fmla="*/ 247881 h 586967"/>
              <a:gd name="connsiteX48" fmla="*/ 427338 w 711200"/>
              <a:gd name="connsiteY48" fmla="*/ 173099 h 586967"/>
              <a:gd name="connsiteX49" fmla="*/ 441497 w 711200"/>
              <a:gd name="connsiteY49" fmla="*/ 177884 h 586967"/>
              <a:gd name="connsiteX50" fmla="*/ 441497 w 711200"/>
              <a:gd name="connsiteY50" fmla="*/ 506539 h 586967"/>
              <a:gd name="connsiteX51" fmla="*/ 427338 w 711200"/>
              <a:gd name="connsiteY51" fmla="*/ 501754 h 586967"/>
              <a:gd name="connsiteX52" fmla="*/ 404525 w 711200"/>
              <a:gd name="connsiteY52" fmla="*/ 165390 h 586967"/>
              <a:gd name="connsiteX53" fmla="*/ 419048 w 711200"/>
              <a:gd name="connsiteY53" fmla="*/ 170298 h 586967"/>
              <a:gd name="connsiteX54" fmla="*/ 419048 w 711200"/>
              <a:gd name="connsiteY54" fmla="*/ 498953 h 586967"/>
              <a:gd name="connsiteX55" fmla="*/ 404525 w 711200"/>
              <a:gd name="connsiteY55" fmla="*/ 494045 h 586967"/>
              <a:gd name="connsiteX56" fmla="*/ 374813 w 711200"/>
              <a:gd name="connsiteY56" fmla="*/ 155348 h 586967"/>
              <a:gd name="connsiteX57" fmla="*/ 388973 w 711200"/>
              <a:gd name="connsiteY57" fmla="*/ 160134 h 586967"/>
              <a:gd name="connsiteX58" fmla="*/ 388973 w 711200"/>
              <a:gd name="connsiteY58" fmla="*/ 488789 h 586967"/>
              <a:gd name="connsiteX59" fmla="*/ 374813 w 711200"/>
              <a:gd name="connsiteY59" fmla="*/ 484004 h 586967"/>
              <a:gd name="connsiteX60" fmla="*/ 359624 w 711200"/>
              <a:gd name="connsiteY60" fmla="*/ 150215 h 586967"/>
              <a:gd name="connsiteX61" fmla="*/ 366583 w 711200"/>
              <a:gd name="connsiteY61" fmla="*/ 152567 h 586967"/>
              <a:gd name="connsiteX62" fmla="*/ 366583 w 711200"/>
              <a:gd name="connsiteY62" fmla="*/ 481222 h 586967"/>
              <a:gd name="connsiteX63" fmla="*/ 359624 w 711200"/>
              <a:gd name="connsiteY63" fmla="*/ 478870 h 586967"/>
              <a:gd name="connsiteX64" fmla="*/ 344435 w 711200"/>
              <a:gd name="connsiteY64" fmla="*/ 145082 h 586967"/>
              <a:gd name="connsiteX65" fmla="*/ 351576 w 711200"/>
              <a:gd name="connsiteY65" fmla="*/ 147496 h 586967"/>
              <a:gd name="connsiteX66" fmla="*/ 351576 w 711200"/>
              <a:gd name="connsiteY66" fmla="*/ 476151 h 586967"/>
              <a:gd name="connsiteX67" fmla="*/ 344435 w 711200"/>
              <a:gd name="connsiteY67" fmla="*/ 473737 h 586967"/>
              <a:gd name="connsiteX68" fmla="*/ 329610 w 711200"/>
              <a:gd name="connsiteY68" fmla="*/ 139934 h 586967"/>
              <a:gd name="connsiteX69" fmla="*/ 332966 w 711200"/>
              <a:gd name="connsiteY69" fmla="*/ 141206 h 586967"/>
              <a:gd name="connsiteX70" fmla="*/ 336388 w 711200"/>
              <a:gd name="connsiteY70" fmla="*/ 142363 h 586967"/>
              <a:gd name="connsiteX71" fmla="*/ 336388 w 711200"/>
              <a:gd name="connsiteY71" fmla="*/ 471018 h 586967"/>
              <a:gd name="connsiteX72" fmla="*/ 332966 w 711200"/>
              <a:gd name="connsiteY72" fmla="*/ 469861 h 586967"/>
              <a:gd name="connsiteX73" fmla="*/ 329610 w 711200"/>
              <a:gd name="connsiteY73" fmla="*/ 468589 h 586967"/>
              <a:gd name="connsiteX74" fmla="*/ 299657 w 711200"/>
              <a:gd name="connsiteY74" fmla="*/ 128576 h 586967"/>
              <a:gd name="connsiteX75" fmla="*/ 321805 w 711200"/>
              <a:gd name="connsiteY75" fmla="*/ 136974 h 586967"/>
              <a:gd name="connsiteX76" fmla="*/ 321805 w 711200"/>
              <a:gd name="connsiteY76" fmla="*/ 398919 h 586967"/>
              <a:gd name="connsiteX77" fmla="*/ 321904 w 711200"/>
              <a:gd name="connsiteY77" fmla="*/ 465666 h 586967"/>
              <a:gd name="connsiteX78" fmla="*/ 299657 w 711200"/>
              <a:gd name="connsiteY78" fmla="*/ 457231 h 586967"/>
              <a:gd name="connsiteX79" fmla="*/ 277267 w 711200"/>
              <a:gd name="connsiteY79" fmla="*/ 120085 h 586967"/>
              <a:gd name="connsiteX80" fmla="*/ 283863 w 711200"/>
              <a:gd name="connsiteY80" fmla="*/ 122586 h 586967"/>
              <a:gd name="connsiteX81" fmla="*/ 283863 w 711200"/>
              <a:gd name="connsiteY81" fmla="*/ 451241 h 586967"/>
              <a:gd name="connsiteX82" fmla="*/ 277267 w 711200"/>
              <a:gd name="connsiteY82" fmla="*/ 448740 h 586967"/>
              <a:gd name="connsiteX83" fmla="*/ 239689 w 711200"/>
              <a:gd name="connsiteY83" fmla="*/ 105835 h 586967"/>
              <a:gd name="connsiteX84" fmla="*/ 269038 w 711200"/>
              <a:gd name="connsiteY84" fmla="*/ 116965 h 586967"/>
              <a:gd name="connsiteX85" fmla="*/ 269038 w 711200"/>
              <a:gd name="connsiteY85" fmla="*/ 445620 h 586967"/>
              <a:gd name="connsiteX86" fmla="*/ 239689 w 711200"/>
              <a:gd name="connsiteY86" fmla="*/ 434490 h 586967"/>
              <a:gd name="connsiteX87" fmla="*/ 217541 w 711200"/>
              <a:gd name="connsiteY87" fmla="*/ 97437 h 586967"/>
              <a:gd name="connsiteX88" fmla="*/ 231702 w 711200"/>
              <a:gd name="connsiteY88" fmla="*/ 102807 h 586967"/>
              <a:gd name="connsiteX89" fmla="*/ 231702 w 711200"/>
              <a:gd name="connsiteY89" fmla="*/ 431462 h 586967"/>
              <a:gd name="connsiteX90" fmla="*/ 217541 w 711200"/>
              <a:gd name="connsiteY90" fmla="*/ 426092 h 586967"/>
              <a:gd name="connsiteX91" fmla="*/ 195031 w 711200"/>
              <a:gd name="connsiteY91" fmla="*/ 88658 h 586967"/>
              <a:gd name="connsiteX92" fmla="*/ 199833 w 711200"/>
              <a:gd name="connsiteY92" fmla="*/ 90722 h 586967"/>
              <a:gd name="connsiteX93" fmla="*/ 201688 w 711200"/>
              <a:gd name="connsiteY93" fmla="*/ 91425 h 586967"/>
              <a:gd name="connsiteX94" fmla="*/ 201688 w 711200"/>
              <a:gd name="connsiteY94" fmla="*/ 420080 h 586967"/>
              <a:gd name="connsiteX95" fmla="*/ 199833 w 711200"/>
              <a:gd name="connsiteY95" fmla="*/ 419377 h 586967"/>
              <a:gd name="connsiteX96" fmla="*/ 195031 w 711200"/>
              <a:gd name="connsiteY96" fmla="*/ 417314 h 586967"/>
              <a:gd name="connsiteX97" fmla="*/ 164896 w 711200"/>
              <a:gd name="connsiteY97" fmla="*/ 75710 h 586967"/>
              <a:gd name="connsiteX98" fmla="*/ 179177 w 711200"/>
              <a:gd name="connsiteY98" fmla="*/ 81846 h 586967"/>
              <a:gd name="connsiteX99" fmla="*/ 179177 w 711200"/>
              <a:gd name="connsiteY99" fmla="*/ 410501 h 586967"/>
              <a:gd name="connsiteX100" fmla="*/ 164896 w 711200"/>
              <a:gd name="connsiteY100" fmla="*/ 404365 h 586967"/>
              <a:gd name="connsiteX101" fmla="*/ 134519 w 711200"/>
              <a:gd name="connsiteY101" fmla="*/ 62657 h 586967"/>
              <a:gd name="connsiteX102" fmla="*/ 149216 w 711200"/>
              <a:gd name="connsiteY102" fmla="*/ 68972 h 586967"/>
              <a:gd name="connsiteX103" fmla="*/ 149163 w 711200"/>
              <a:gd name="connsiteY103" fmla="*/ 345729 h 586967"/>
              <a:gd name="connsiteX104" fmla="*/ 149304 w 711200"/>
              <a:gd name="connsiteY104" fmla="*/ 397665 h 586967"/>
              <a:gd name="connsiteX105" fmla="*/ 134519 w 711200"/>
              <a:gd name="connsiteY105" fmla="*/ 391312 h 586967"/>
              <a:gd name="connsiteX106" fmla="*/ 104868 w 711200"/>
              <a:gd name="connsiteY106" fmla="*/ 49916 h 586967"/>
              <a:gd name="connsiteX107" fmla="*/ 126840 w 711200"/>
              <a:gd name="connsiteY107" fmla="*/ 59357 h 586967"/>
              <a:gd name="connsiteX108" fmla="*/ 126892 w 711200"/>
              <a:gd name="connsiteY108" fmla="*/ 388035 h 586967"/>
              <a:gd name="connsiteX109" fmla="*/ 104868 w 711200"/>
              <a:gd name="connsiteY109" fmla="*/ 378571 h 586967"/>
              <a:gd name="connsiteX110" fmla="*/ 82357 w 711200"/>
              <a:gd name="connsiteY110" fmla="*/ 40243 h 586967"/>
              <a:gd name="connsiteX111" fmla="*/ 89256 w 711200"/>
              <a:gd name="connsiteY111" fmla="*/ 43208 h 586967"/>
              <a:gd name="connsiteX112" fmla="*/ 89256 w 711200"/>
              <a:gd name="connsiteY112" fmla="*/ 371863 h 586967"/>
              <a:gd name="connsiteX113" fmla="*/ 82357 w 711200"/>
              <a:gd name="connsiteY113" fmla="*/ 368898 h 586967"/>
              <a:gd name="connsiteX114" fmla="*/ 59847 w 711200"/>
              <a:gd name="connsiteY114" fmla="*/ 29518 h 586967"/>
              <a:gd name="connsiteX115" fmla="*/ 74309 w 711200"/>
              <a:gd name="connsiteY115" fmla="*/ 36651 h 586967"/>
              <a:gd name="connsiteX116" fmla="*/ 74309 w 711200"/>
              <a:gd name="connsiteY116" fmla="*/ 365306 h 586967"/>
              <a:gd name="connsiteX117" fmla="*/ 59847 w 711200"/>
              <a:gd name="connsiteY117" fmla="*/ 358173 h 586967"/>
              <a:gd name="connsiteX118" fmla="*/ 44960 w 711200"/>
              <a:gd name="connsiteY118" fmla="*/ 22175 h 586967"/>
              <a:gd name="connsiteX119" fmla="*/ 51496 w 711200"/>
              <a:gd name="connsiteY119" fmla="*/ 25399 h 586967"/>
              <a:gd name="connsiteX120" fmla="*/ 51496 w 711200"/>
              <a:gd name="connsiteY120" fmla="*/ 354054 h 586967"/>
              <a:gd name="connsiteX121" fmla="*/ 44960 w 711200"/>
              <a:gd name="connsiteY121" fmla="*/ 350830 h 586967"/>
              <a:gd name="connsiteX122" fmla="*/ 14886 w 711200"/>
              <a:gd name="connsiteY122" fmla="*/ 7342 h 586967"/>
              <a:gd name="connsiteX123" fmla="*/ 21724 w 711200"/>
              <a:gd name="connsiteY123" fmla="*/ 10714 h 586967"/>
              <a:gd name="connsiteX124" fmla="*/ 21724 w 711200"/>
              <a:gd name="connsiteY124" fmla="*/ 339370 h 586967"/>
              <a:gd name="connsiteX125" fmla="*/ 14886 w 711200"/>
              <a:gd name="connsiteY125" fmla="*/ 335997 h 586967"/>
              <a:gd name="connsiteX126" fmla="*/ 0 w 711200"/>
              <a:gd name="connsiteY126" fmla="*/ 0 h 586967"/>
              <a:gd name="connsiteX127" fmla="*/ 6596 w 711200"/>
              <a:gd name="connsiteY127" fmla="*/ 3253 h 586967"/>
              <a:gd name="connsiteX128" fmla="*/ 6596 w 711200"/>
              <a:gd name="connsiteY128" fmla="*/ 331908 h 586967"/>
              <a:gd name="connsiteX129" fmla="*/ 0 w 711200"/>
              <a:gd name="connsiteY129" fmla="*/ 328655 h 58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711200" h="586967">
                <a:moveTo>
                  <a:pt x="704302" y="256421"/>
                </a:moveTo>
                <a:lnTo>
                  <a:pt x="711200" y="258312"/>
                </a:lnTo>
                <a:lnTo>
                  <a:pt x="711200" y="586967"/>
                </a:lnTo>
                <a:lnTo>
                  <a:pt x="704302" y="585076"/>
                </a:lnTo>
                <a:close/>
                <a:moveTo>
                  <a:pt x="689355" y="252326"/>
                </a:moveTo>
                <a:lnTo>
                  <a:pt x="696315" y="254233"/>
                </a:lnTo>
                <a:lnTo>
                  <a:pt x="696315" y="582888"/>
                </a:lnTo>
                <a:lnTo>
                  <a:pt x="689355" y="580981"/>
                </a:lnTo>
                <a:close/>
                <a:moveTo>
                  <a:pt x="666603" y="246091"/>
                </a:moveTo>
                <a:lnTo>
                  <a:pt x="673805" y="248065"/>
                </a:lnTo>
                <a:lnTo>
                  <a:pt x="673805" y="576720"/>
                </a:lnTo>
                <a:lnTo>
                  <a:pt x="666603" y="574746"/>
                </a:lnTo>
                <a:close/>
                <a:moveTo>
                  <a:pt x="636831" y="237933"/>
                </a:moveTo>
                <a:lnTo>
                  <a:pt x="643850" y="239856"/>
                </a:lnTo>
                <a:lnTo>
                  <a:pt x="643850" y="568511"/>
                </a:lnTo>
                <a:lnTo>
                  <a:pt x="636831" y="566588"/>
                </a:lnTo>
                <a:close/>
                <a:moveTo>
                  <a:pt x="607059" y="229272"/>
                </a:moveTo>
                <a:lnTo>
                  <a:pt x="624154" y="234459"/>
                </a:lnTo>
                <a:lnTo>
                  <a:pt x="628783" y="235728"/>
                </a:lnTo>
                <a:lnTo>
                  <a:pt x="628783" y="564383"/>
                </a:lnTo>
                <a:lnTo>
                  <a:pt x="624154" y="563114"/>
                </a:lnTo>
                <a:lnTo>
                  <a:pt x="607059" y="557927"/>
                </a:lnTo>
                <a:close/>
                <a:moveTo>
                  <a:pt x="584730" y="222496"/>
                </a:moveTo>
                <a:lnTo>
                  <a:pt x="591447" y="224534"/>
                </a:lnTo>
                <a:lnTo>
                  <a:pt x="591447" y="553189"/>
                </a:lnTo>
                <a:lnTo>
                  <a:pt x="584730" y="551151"/>
                </a:lnTo>
                <a:close/>
                <a:moveTo>
                  <a:pt x="546910" y="211019"/>
                </a:moveTo>
                <a:lnTo>
                  <a:pt x="568939" y="217704"/>
                </a:lnTo>
                <a:lnTo>
                  <a:pt x="568992" y="546375"/>
                </a:lnTo>
                <a:lnTo>
                  <a:pt x="546910" y="539675"/>
                </a:lnTo>
                <a:close/>
                <a:moveTo>
                  <a:pt x="532085" y="206521"/>
                </a:moveTo>
                <a:lnTo>
                  <a:pt x="538922" y="208596"/>
                </a:lnTo>
                <a:lnTo>
                  <a:pt x="538922" y="537251"/>
                </a:lnTo>
                <a:lnTo>
                  <a:pt x="532085" y="535176"/>
                </a:lnTo>
                <a:close/>
                <a:moveTo>
                  <a:pt x="516956" y="201930"/>
                </a:moveTo>
                <a:lnTo>
                  <a:pt x="524036" y="204078"/>
                </a:lnTo>
                <a:lnTo>
                  <a:pt x="524036" y="532733"/>
                </a:lnTo>
                <a:lnTo>
                  <a:pt x="516956" y="530585"/>
                </a:lnTo>
                <a:close/>
                <a:moveTo>
                  <a:pt x="479560" y="190582"/>
                </a:moveTo>
                <a:lnTo>
                  <a:pt x="486398" y="192657"/>
                </a:lnTo>
                <a:lnTo>
                  <a:pt x="486398" y="521312"/>
                </a:lnTo>
                <a:lnTo>
                  <a:pt x="479560" y="519237"/>
                </a:lnTo>
                <a:close/>
                <a:moveTo>
                  <a:pt x="449485" y="180584"/>
                </a:moveTo>
                <a:lnTo>
                  <a:pt x="464008" y="185492"/>
                </a:lnTo>
                <a:lnTo>
                  <a:pt x="464008" y="457132"/>
                </a:lnTo>
                <a:lnTo>
                  <a:pt x="464008" y="514147"/>
                </a:lnTo>
                <a:lnTo>
                  <a:pt x="449485" y="509239"/>
                </a:lnTo>
                <a:lnTo>
                  <a:pt x="449485" y="247881"/>
                </a:lnTo>
                <a:close/>
                <a:moveTo>
                  <a:pt x="427338" y="173099"/>
                </a:moveTo>
                <a:lnTo>
                  <a:pt x="441497" y="177884"/>
                </a:lnTo>
                <a:lnTo>
                  <a:pt x="441497" y="506539"/>
                </a:lnTo>
                <a:lnTo>
                  <a:pt x="427338" y="501754"/>
                </a:lnTo>
                <a:close/>
                <a:moveTo>
                  <a:pt x="404525" y="165390"/>
                </a:moveTo>
                <a:lnTo>
                  <a:pt x="419048" y="170298"/>
                </a:lnTo>
                <a:lnTo>
                  <a:pt x="419048" y="498953"/>
                </a:lnTo>
                <a:lnTo>
                  <a:pt x="404525" y="494045"/>
                </a:lnTo>
                <a:close/>
                <a:moveTo>
                  <a:pt x="374813" y="155348"/>
                </a:moveTo>
                <a:lnTo>
                  <a:pt x="388973" y="160134"/>
                </a:lnTo>
                <a:lnTo>
                  <a:pt x="388973" y="488789"/>
                </a:lnTo>
                <a:lnTo>
                  <a:pt x="374813" y="484004"/>
                </a:lnTo>
                <a:close/>
                <a:moveTo>
                  <a:pt x="359624" y="150215"/>
                </a:moveTo>
                <a:lnTo>
                  <a:pt x="366583" y="152567"/>
                </a:lnTo>
                <a:lnTo>
                  <a:pt x="366583" y="481222"/>
                </a:lnTo>
                <a:lnTo>
                  <a:pt x="359624" y="478870"/>
                </a:lnTo>
                <a:close/>
                <a:moveTo>
                  <a:pt x="344435" y="145082"/>
                </a:moveTo>
                <a:lnTo>
                  <a:pt x="351576" y="147496"/>
                </a:lnTo>
                <a:lnTo>
                  <a:pt x="351576" y="476151"/>
                </a:lnTo>
                <a:lnTo>
                  <a:pt x="344435" y="473737"/>
                </a:lnTo>
                <a:close/>
                <a:moveTo>
                  <a:pt x="329610" y="139934"/>
                </a:moveTo>
                <a:lnTo>
                  <a:pt x="332966" y="141206"/>
                </a:lnTo>
                <a:lnTo>
                  <a:pt x="336388" y="142363"/>
                </a:lnTo>
                <a:lnTo>
                  <a:pt x="336388" y="471018"/>
                </a:lnTo>
                <a:lnTo>
                  <a:pt x="332966" y="469861"/>
                </a:lnTo>
                <a:lnTo>
                  <a:pt x="329610" y="468589"/>
                </a:lnTo>
                <a:close/>
                <a:moveTo>
                  <a:pt x="299657" y="128576"/>
                </a:moveTo>
                <a:lnTo>
                  <a:pt x="321805" y="136974"/>
                </a:lnTo>
                <a:lnTo>
                  <a:pt x="321805" y="398919"/>
                </a:lnTo>
                <a:lnTo>
                  <a:pt x="321904" y="465666"/>
                </a:lnTo>
                <a:lnTo>
                  <a:pt x="299657" y="457231"/>
                </a:lnTo>
                <a:close/>
                <a:moveTo>
                  <a:pt x="277267" y="120085"/>
                </a:moveTo>
                <a:lnTo>
                  <a:pt x="283863" y="122586"/>
                </a:lnTo>
                <a:lnTo>
                  <a:pt x="283863" y="451241"/>
                </a:lnTo>
                <a:lnTo>
                  <a:pt x="277267" y="448740"/>
                </a:lnTo>
                <a:close/>
                <a:moveTo>
                  <a:pt x="239689" y="105835"/>
                </a:moveTo>
                <a:lnTo>
                  <a:pt x="269038" y="116965"/>
                </a:lnTo>
                <a:lnTo>
                  <a:pt x="269038" y="445620"/>
                </a:lnTo>
                <a:lnTo>
                  <a:pt x="239689" y="434490"/>
                </a:lnTo>
                <a:close/>
                <a:moveTo>
                  <a:pt x="217541" y="97437"/>
                </a:moveTo>
                <a:lnTo>
                  <a:pt x="231702" y="102807"/>
                </a:lnTo>
                <a:lnTo>
                  <a:pt x="231702" y="431462"/>
                </a:lnTo>
                <a:lnTo>
                  <a:pt x="217541" y="426092"/>
                </a:lnTo>
                <a:close/>
                <a:moveTo>
                  <a:pt x="195031" y="88658"/>
                </a:moveTo>
                <a:lnTo>
                  <a:pt x="199833" y="90722"/>
                </a:lnTo>
                <a:lnTo>
                  <a:pt x="201688" y="91425"/>
                </a:lnTo>
                <a:lnTo>
                  <a:pt x="201688" y="420080"/>
                </a:lnTo>
                <a:lnTo>
                  <a:pt x="199833" y="419377"/>
                </a:lnTo>
                <a:lnTo>
                  <a:pt x="195031" y="417314"/>
                </a:lnTo>
                <a:close/>
                <a:moveTo>
                  <a:pt x="164896" y="75710"/>
                </a:moveTo>
                <a:lnTo>
                  <a:pt x="179177" y="81846"/>
                </a:lnTo>
                <a:lnTo>
                  <a:pt x="179177" y="410501"/>
                </a:lnTo>
                <a:lnTo>
                  <a:pt x="164896" y="404365"/>
                </a:lnTo>
                <a:close/>
                <a:moveTo>
                  <a:pt x="134519" y="62657"/>
                </a:moveTo>
                <a:lnTo>
                  <a:pt x="149216" y="68972"/>
                </a:lnTo>
                <a:lnTo>
                  <a:pt x="149163" y="345729"/>
                </a:lnTo>
                <a:lnTo>
                  <a:pt x="149304" y="397665"/>
                </a:lnTo>
                <a:lnTo>
                  <a:pt x="134519" y="391312"/>
                </a:lnTo>
                <a:close/>
                <a:moveTo>
                  <a:pt x="104868" y="49916"/>
                </a:moveTo>
                <a:lnTo>
                  <a:pt x="126840" y="59357"/>
                </a:lnTo>
                <a:lnTo>
                  <a:pt x="126892" y="388035"/>
                </a:lnTo>
                <a:lnTo>
                  <a:pt x="104868" y="378571"/>
                </a:lnTo>
                <a:close/>
                <a:moveTo>
                  <a:pt x="82357" y="40243"/>
                </a:moveTo>
                <a:lnTo>
                  <a:pt x="89256" y="43208"/>
                </a:lnTo>
                <a:lnTo>
                  <a:pt x="89256" y="371863"/>
                </a:lnTo>
                <a:lnTo>
                  <a:pt x="82357" y="368898"/>
                </a:lnTo>
                <a:close/>
                <a:moveTo>
                  <a:pt x="59847" y="29518"/>
                </a:moveTo>
                <a:lnTo>
                  <a:pt x="74309" y="36651"/>
                </a:lnTo>
                <a:lnTo>
                  <a:pt x="74309" y="365306"/>
                </a:lnTo>
                <a:lnTo>
                  <a:pt x="59847" y="358173"/>
                </a:lnTo>
                <a:close/>
                <a:moveTo>
                  <a:pt x="44960" y="22175"/>
                </a:moveTo>
                <a:lnTo>
                  <a:pt x="51496" y="25399"/>
                </a:lnTo>
                <a:lnTo>
                  <a:pt x="51496" y="354054"/>
                </a:lnTo>
                <a:lnTo>
                  <a:pt x="44960" y="350830"/>
                </a:lnTo>
                <a:close/>
                <a:moveTo>
                  <a:pt x="14886" y="7342"/>
                </a:moveTo>
                <a:lnTo>
                  <a:pt x="21724" y="10714"/>
                </a:lnTo>
                <a:lnTo>
                  <a:pt x="21724" y="339370"/>
                </a:lnTo>
                <a:lnTo>
                  <a:pt x="14886" y="335997"/>
                </a:lnTo>
                <a:close/>
                <a:moveTo>
                  <a:pt x="0" y="0"/>
                </a:moveTo>
                <a:lnTo>
                  <a:pt x="6596" y="3253"/>
                </a:lnTo>
                <a:lnTo>
                  <a:pt x="6596" y="331908"/>
                </a:lnTo>
                <a:lnTo>
                  <a:pt x="0" y="32865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5" name="椭圆 44"/>
          <p:cNvSpPr/>
          <p:nvPr userDrawn="1">
            <p:custDataLst>
              <p:tags r:id="rId32"/>
            </p:custDataLst>
          </p:nvPr>
        </p:nvSpPr>
        <p:spPr>
          <a:xfrm>
            <a:off x="6995160" y="1978025"/>
            <a:ext cx="915035" cy="915035"/>
          </a:xfrm>
          <a:prstGeom prst="ellipse">
            <a:avLst/>
          </a:prstGeom>
          <a:gradFill flip="none" rotWithShape="1">
            <a:gsLst>
              <a:gs pos="73000">
                <a:schemeClr val="accent1">
                  <a:lumMod val="40000"/>
                  <a:lumOff val="60000"/>
                  <a:alpha val="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: 形状 35"/>
          <p:cNvSpPr/>
          <p:nvPr userDrawn="1">
            <p:custDataLst>
              <p:tags r:id="rId33"/>
            </p:custDataLst>
          </p:nvPr>
        </p:nvSpPr>
        <p:spPr>
          <a:xfrm flipH="1">
            <a:off x="11355070" y="2430780"/>
            <a:ext cx="217805" cy="94615"/>
          </a:xfrm>
          <a:custGeom>
            <a:avLst/>
            <a:gdLst>
              <a:gd name="connsiteX0" fmla="*/ 837 w 272525"/>
              <a:gd name="connsiteY0" fmla="*/ 197 h 118420"/>
              <a:gd name="connsiteX1" fmla="*/ 12463 w 272525"/>
              <a:gd name="connsiteY1" fmla="*/ 197 h 118420"/>
              <a:gd name="connsiteX2" fmla="*/ 58972 w 272525"/>
              <a:gd name="connsiteY2" fmla="*/ 518 h 118420"/>
              <a:gd name="connsiteX3" fmla="*/ 100029 w 272525"/>
              <a:gd name="connsiteY3" fmla="*/ 15617 h 118420"/>
              <a:gd name="connsiteX4" fmla="*/ 116349 w 272525"/>
              <a:gd name="connsiteY4" fmla="*/ 30161 h 118420"/>
              <a:gd name="connsiteX5" fmla="*/ 135242 w 272525"/>
              <a:gd name="connsiteY5" fmla="*/ 41465 h 118420"/>
              <a:gd name="connsiteX6" fmla="*/ 150388 w 272525"/>
              <a:gd name="connsiteY6" fmla="*/ 38790 h 118420"/>
              <a:gd name="connsiteX7" fmla="*/ 160472 w 272525"/>
              <a:gd name="connsiteY7" fmla="*/ 32195 h 118420"/>
              <a:gd name="connsiteX8" fmla="*/ 181611 w 272525"/>
              <a:gd name="connsiteY8" fmla="*/ 31100 h 118420"/>
              <a:gd name="connsiteX9" fmla="*/ 182213 w 272525"/>
              <a:gd name="connsiteY9" fmla="*/ 32179 h 118420"/>
              <a:gd name="connsiteX10" fmla="*/ 177285 w 272525"/>
              <a:gd name="connsiteY10" fmla="*/ 37225 h 118420"/>
              <a:gd name="connsiteX11" fmla="*/ 169062 w 272525"/>
              <a:gd name="connsiteY11" fmla="*/ 46472 h 118420"/>
              <a:gd name="connsiteX12" fmla="*/ 171613 w 272525"/>
              <a:gd name="connsiteY12" fmla="*/ 51604 h 118420"/>
              <a:gd name="connsiteX13" fmla="*/ 197218 w 272525"/>
              <a:gd name="connsiteY13" fmla="*/ 54468 h 118420"/>
              <a:gd name="connsiteX14" fmla="*/ 237219 w 272525"/>
              <a:gd name="connsiteY14" fmla="*/ 73103 h 118420"/>
              <a:gd name="connsiteX15" fmla="*/ 261706 w 272525"/>
              <a:gd name="connsiteY15" fmla="*/ 97160 h 118420"/>
              <a:gd name="connsiteX16" fmla="*/ 270883 w 272525"/>
              <a:gd name="connsiteY16" fmla="*/ 104404 h 118420"/>
              <a:gd name="connsiteX17" fmla="*/ 272526 w 272525"/>
              <a:gd name="connsiteY17" fmla="*/ 106759 h 118420"/>
              <a:gd name="connsiteX18" fmla="*/ 270030 w 272525"/>
              <a:gd name="connsiteY18" fmla="*/ 108191 h 118420"/>
              <a:gd name="connsiteX19" fmla="*/ 226658 w 272525"/>
              <a:gd name="connsiteY19" fmla="*/ 101963 h 118420"/>
              <a:gd name="connsiteX20" fmla="*/ 221330 w 272525"/>
              <a:gd name="connsiteY20" fmla="*/ 98075 h 118420"/>
              <a:gd name="connsiteX21" fmla="*/ 199253 w 272525"/>
              <a:gd name="connsiteY21" fmla="*/ 89955 h 118420"/>
              <a:gd name="connsiteX22" fmla="*/ 146210 w 272525"/>
              <a:gd name="connsiteY22" fmla="*/ 87068 h 118420"/>
              <a:gd name="connsiteX23" fmla="*/ 142745 w 272525"/>
              <a:gd name="connsiteY23" fmla="*/ 90440 h 118420"/>
              <a:gd name="connsiteX24" fmla="*/ 143863 w 272525"/>
              <a:gd name="connsiteY24" fmla="*/ 107197 h 118420"/>
              <a:gd name="connsiteX25" fmla="*/ 135938 w 272525"/>
              <a:gd name="connsiteY25" fmla="*/ 117907 h 118420"/>
              <a:gd name="connsiteX26" fmla="*/ 95007 w 272525"/>
              <a:gd name="connsiteY26" fmla="*/ 97661 h 118420"/>
              <a:gd name="connsiteX27" fmla="*/ 96587 w 272525"/>
              <a:gd name="connsiteY27" fmla="*/ 91230 h 118420"/>
              <a:gd name="connsiteX28" fmla="*/ 109464 w 272525"/>
              <a:gd name="connsiteY28" fmla="*/ 83172 h 118420"/>
              <a:gd name="connsiteX29" fmla="*/ 109714 w 272525"/>
              <a:gd name="connsiteY29" fmla="*/ 69340 h 118420"/>
              <a:gd name="connsiteX30" fmla="*/ 55217 w 272525"/>
              <a:gd name="connsiteY30" fmla="*/ 29558 h 118420"/>
              <a:gd name="connsiteX31" fmla="*/ 49123 w 272525"/>
              <a:gd name="connsiteY31" fmla="*/ 27493 h 118420"/>
              <a:gd name="connsiteX32" fmla="*/ 11938 w 272525"/>
              <a:gd name="connsiteY32" fmla="*/ 14092 h 118420"/>
              <a:gd name="connsiteX33" fmla="*/ 0 w 272525"/>
              <a:gd name="connsiteY33" fmla="*/ 1496 h 118420"/>
              <a:gd name="connsiteX34" fmla="*/ 837 w 272525"/>
              <a:gd name="connsiteY34" fmla="*/ 197 h 11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2525" h="118420">
                <a:moveTo>
                  <a:pt x="837" y="197"/>
                </a:moveTo>
                <a:cubicBezTo>
                  <a:pt x="4710" y="197"/>
                  <a:pt x="8590" y="197"/>
                  <a:pt x="12463" y="197"/>
                </a:cubicBezTo>
                <a:cubicBezTo>
                  <a:pt x="27968" y="236"/>
                  <a:pt x="43521" y="-444"/>
                  <a:pt x="58972" y="518"/>
                </a:cubicBezTo>
                <a:cubicBezTo>
                  <a:pt x="73915" y="1449"/>
                  <a:pt x="88216" y="5580"/>
                  <a:pt x="100029" y="15617"/>
                </a:cubicBezTo>
                <a:cubicBezTo>
                  <a:pt x="105584" y="20335"/>
                  <a:pt x="110833" y="25404"/>
                  <a:pt x="116349" y="30161"/>
                </a:cubicBezTo>
                <a:cubicBezTo>
                  <a:pt x="121974" y="35011"/>
                  <a:pt x="127818" y="39463"/>
                  <a:pt x="135242" y="41465"/>
                </a:cubicBezTo>
                <a:cubicBezTo>
                  <a:pt x="140844" y="42975"/>
                  <a:pt x="145725" y="42029"/>
                  <a:pt x="150388" y="38790"/>
                </a:cubicBezTo>
                <a:cubicBezTo>
                  <a:pt x="153689" y="36498"/>
                  <a:pt x="156960" y="34119"/>
                  <a:pt x="160472" y="32195"/>
                </a:cubicBezTo>
                <a:cubicBezTo>
                  <a:pt x="167357" y="28424"/>
                  <a:pt x="174523" y="30215"/>
                  <a:pt x="181611" y="31100"/>
                </a:cubicBezTo>
                <a:cubicBezTo>
                  <a:pt x="181814" y="31459"/>
                  <a:pt x="182010" y="31819"/>
                  <a:pt x="182213" y="32179"/>
                </a:cubicBezTo>
                <a:cubicBezTo>
                  <a:pt x="180563" y="33861"/>
                  <a:pt x="178873" y="35496"/>
                  <a:pt x="177285" y="37225"/>
                </a:cubicBezTo>
                <a:cubicBezTo>
                  <a:pt x="174484" y="40261"/>
                  <a:pt x="171425" y="43124"/>
                  <a:pt x="169062" y="46472"/>
                </a:cubicBezTo>
                <a:cubicBezTo>
                  <a:pt x="166833" y="49641"/>
                  <a:pt x="167725" y="51119"/>
                  <a:pt x="171613" y="51604"/>
                </a:cubicBezTo>
                <a:cubicBezTo>
                  <a:pt x="180140" y="52661"/>
                  <a:pt x="188660" y="54092"/>
                  <a:pt x="197218" y="54468"/>
                </a:cubicBezTo>
                <a:cubicBezTo>
                  <a:pt x="213248" y="55164"/>
                  <a:pt x="226141" y="61986"/>
                  <a:pt x="237219" y="73103"/>
                </a:cubicBezTo>
                <a:cubicBezTo>
                  <a:pt x="245293" y="81208"/>
                  <a:pt x="253429" y="89258"/>
                  <a:pt x="261706" y="97160"/>
                </a:cubicBezTo>
                <a:cubicBezTo>
                  <a:pt x="264515" y="99835"/>
                  <a:pt x="267863" y="101940"/>
                  <a:pt x="270883" y="104404"/>
                </a:cubicBezTo>
                <a:cubicBezTo>
                  <a:pt x="271595" y="104983"/>
                  <a:pt x="271986" y="105961"/>
                  <a:pt x="272526" y="106759"/>
                </a:cubicBezTo>
                <a:cubicBezTo>
                  <a:pt x="271697" y="107252"/>
                  <a:pt x="270914" y="108058"/>
                  <a:pt x="270030" y="108191"/>
                </a:cubicBezTo>
                <a:cubicBezTo>
                  <a:pt x="254955" y="110467"/>
                  <a:pt x="240427" y="108676"/>
                  <a:pt x="226658" y="101963"/>
                </a:cubicBezTo>
                <a:cubicBezTo>
                  <a:pt x="224702" y="101009"/>
                  <a:pt x="222770" y="99687"/>
                  <a:pt x="221330" y="98075"/>
                </a:cubicBezTo>
                <a:cubicBezTo>
                  <a:pt x="215376" y="91394"/>
                  <a:pt x="207420" y="90408"/>
                  <a:pt x="199253" y="89955"/>
                </a:cubicBezTo>
                <a:cubicBezTo>
                  <a:pt x="181572" y="88977"/>
                  <a:pt x="163883" y="88085"/>
                  <a:pt x="146210" y="87068"/>
                </a:cubicBezTo>
                <a:cubicBezTo>
                  <a:pt x="143574" y="86919"/>
                  <a:pt x="142596" y="87991"/>
                  <a:pt x="142745" y="90440"/>
                </a:cubicBezTo>
                <a:cubicBezTo>
                  <a:pt x="143089" y="96025"/>
                  <a:pt x="143237" y="101635"/>
                  <a:pt x="143863" y="107197"/>
                </a:cubicBezTo>
                <a:cubicBezTo>
                  <a:pt x="144904" y="116460"/>
                  <a:pt x="145037" y="116444"/>
                  <a:pt x="135938" y="117907"/>
                </a:cubicBezTo>
                <a:cubicBezTo>
                  <a:pt x="119142" y="120606"/>
                  <a:pt x="102900" y="112478"/>
                  <a:pt x="95007" y="97661"/>
                </a:cubicBezTo>
                <a:cubicBezTo>
                  <a:pt x="93442" y="94727"/>
                  <a:pt x="93763" y="92912"/>
                  <a:pt x="96587" y="91230"/>
                </a:cubicBezTo>
                <a:cubicBezTo>
                  <a:pt x="100937" y="88640"/>
                  <a:pt x="105232" y="85949"/>
                  <a:pt x="109464" y="83172"/>
                </a:cubicBezTo>
                <a:cubicBezTo>
                  <a:pt x="118328" y="77351"/>
                  <a:pt x="118132" y="75380"/>
                  <a:pt x="109714" y="69340"/>
                </a:cubicBezTo>
                <a:cubicBezTo>
                  <a:pt x="91439" y="56228"/>
                  <a:pt x="73430" y="42756"/>
                  <a:pt x="55217" y="29558"/>
                </a:cubicBezTo>
                <a:cubicBezTo>
                  <a:pt x="53543" y="28346"/>
                  <a:pt x="51212" y="27657"/>
                  <a:pt x="49123" y="27493"/>
                </a:cubicBezTo>
                <a:cubicBezTo>
                  <a:pt x="35471" y="26421"/>
                  <a:pt x="22625" y="23010"/>
                  <a:pt x="11938" y="14092"/>
                </a:cubicBezTo>
                <a:cubicBezTo>
                  <a:pt x="7518" y="10391"/>
                  <a:pt x="3951" y="5713"/>
                  <a:pt x="0" y="1496"/>
                </a:cubicBezTo>
                <a:cubicBezTo>
                  <a:pt x="282" y="1058"/>
                  <a:pt x="563" y="628"/>
                  <a:pt x="837" y="1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7" name="任意多边形: 形状 36"/>
          <p:cNvSpPr/>
          <p:nvPr userDrawn="1">
            <p:custDataLst>
              <p:tags r:id="rId34"/>
            </p:custDataLst>
          </p:nvPr>
        </p:nvSpPr>
        <p:spPr>
          <a:xfrm>
            <a:off x="9894570" y="2756535"/>
            <a:ext cx="2245360" cy="2148840"/>
          </a:xfrm>
          <a:custGeom>
            <a:avLst/>
            <a:gdLst>
              <a:gd name="connsiteX0" fmla="*/ 149251 w 2333503"/>
              <a:gd name="connsiteY0" fmla="*/ 0 h 2153232"/>
              <a:gd name="connsiteX1" fmla="*/ 0 w 2333503"/>
              <a:gd name="connsiteY1" fmla="*/ 980575 h 2153232"/>
              <a:gd name="connsiteX2" fmla="*/ 1172657 w 2333503"/>
              <a:gd name="connsiteY2" fmla="*/ 2153233 h 2153232"/>
              <a:gd name="connsiteX3" fmla="*/ 2333504 w 2333503"/>
              <a:gd name="connsiteY3" fmla="*/ 569447 h 2153232"/>
              <a:gd name="connsiteX4" fmla="*/ 1515244 w 2333503"/>
              <a:gd name="connsiteY4" fmla="*/ 83991 h 2153232"/>
              <a:gd name="connsiteX5" fmla="*/ 149251 w 2333503"/>
              <a:gd name="connsiteY5" fmla="*/ 0 h 215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3503" h="2153232">
                <a:moveTo>
                  <a:pt x="149251" y="0"/>
                </a:moveTo>
                <a:lnTo>
                  <a:pt x="0" y="980575"/>
                </a:lnTo>
                <a:lnTo>
                  <a:pt x="1172657" y="2153233"/>
                </a:lnTo>
                <a:lnTo>
                  <a:pt x="2333504" y="569447"/>
                </a:lnTo>
                <a:lnTo>
                  <a:pt x="1515244" y="83991"/>
                </a:lnTo>
                <a:lnTo>
                  <a:pt x="149251" y="0"/>
                </a:lnTo>
                <a:close/>
              </a:path>
            </a:pathLst>
          </a:custGeom>
          <a:gradFill flip="none" rotWithShape="1">
            <a:gsLst>
              <a:gs pos="48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 userDrawn="1">
            <p:custDataLst>
              <p:tags r:id="rId35"/>
            </p:custDataLst>
          </p:nvPr>
        </p:nvSpPr>
        <p:spPr>
          <a:xfrm>
            <a:off x="9076055" y="3155315"/>
            <a:ext cx="3115945" cy="3702685"/>
          </a:xfrm>
          <a:custGeom>
            <a:avLst/>
            <a:gdLst>
              <a:gd name="connsiteX0" fmla="*/ 0 w 3116165"/>
              <a:gd name="connsiteY0" fmla="*/ 0 h 3702642"/>
              <a:gd name="connsiteX1" fmla="*/ 1698814 w 3116165"/>
              <a:gd name="connsiteY1" fmla="*/ 427612 h 3702642"/>
              <a:gd name="connsiteX2" fmla="*/ 2942048 w 3116165"/>
              <a:gd name="connsiteY2" fmla="*/ 355122 h 3702642"/>
              <a:gd name="connsiteX3" fmla="*/ 2964720 w 3116165"/>
              <a:gd name="connsiteY3" fmla="*/ 343464 h 3702642"/>
              <a:gd name="connsiteX4" fmla="*/ 2964720 w 3116165"/>
              <a:gd name="connsiteY4" fmla="*/ 187989 h 3702642"/>
              <a:gd name="connsiteX5" fmla="*/ 3096581 w 3116165"/>
              <a:gd name="connsiteY5" fmla="*/ 187989 h 3702642"/>
              <a:gd name="connsiteX6" fmla="*/ 3098499 w 3116165"/>
              <a:gd name="connsiteY6" fmla="*/ 173081 h 3702642"/>
              <a:gd name="connsiteX7" fmla="*/ 3112274 w 3116165"/>
              <a:gd name="connsiteY7" fmla="*/ 168437 h 3702642"/>
              <a:gd name="connsiteX8" fmla="*/ 3112293 w 3116165"/>
              <a:gd name="connsiteY8" fmla="*/ 181373 h 3702642"/>
              <a:gd name="connsiteX9" fmla="*/ 3112286 w 3116165"/>
              <a:gd name="connsiteY9" fmla="*/ 187989 h 3702642"/>
              <a:gd name="connsiteX10" fmla="*/ 3116165 w 3116165"/>
              <a:gd name="connsiteY10" fmla="*/ 187989 h 3702642"/>
              <a:gd name="connsiteX11" fmla="*/ 3116165 w 3116165"/>
              <a:gd name="connsiteY11" fmla="*/ 3014528 h 3702642"/>
              <a:gd name="connsiteX12" fmla="*/ 3105074 w 3116165"/>
              <a:gd name="connsiteY12" fmla="*/ 3014528 h 3702642"/>
              <a:gd name="connsiteX13" fmla="*/ 3105041 w 3116165"/>
              <a:gd name="connsiteY13" fmla="*/ 3026635 h 3702642"/>
              <a:gd name="connsiteX14" fmla="*/ 3103205 w 3116165"/>
              <a:gd name="connsiteY14" fmla="*/ 3702642 h 3702642"/>
              <a:gd name="connsiteX15" fmla="*/ 0 w 3116165"/>
              <a:gd name="connsiteY15" fmla="*/ 3702642 h 370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16165" h="3702642">
                <a:moveTo>
                  <a:pt x="0" y="0"/>
                </a:moveTo>
                <a:cubicBezTo>
                  <a:pt x="0" y="0"/>
                  <a:pt x="618460" y="284718"/>
                  <a:pt x="1698814" y="427612"/>
                </a:cubicBezTo>
                <a:cubicBezTo>
                  <a:pt x="1969218" y="463381"/>
                  <a:pt x="2636738" y="483074"/>
                  <a:pt x="2942048" y="355122"/>
                </a:cubicBezTo>
                <a:lnTo>
                  <a:pt x="2964720" y="343464"/>
                </a:lnTo>
                <a:lnTo>
                  <a:pt x="2964720" y="187989"/>
                </a:lnTo>
                <a:lnTo>
                  <a:pt x="3096581" y="187989"/>
                </a:lnTo>
                <a:lnTo>
                  <a:pt x="3098499" y="173081"/>
                </a:lnTo>
                <a:cubicBezTo>
                  <a:pt x="3097524" y="161650"/>
                  <a:pt x="3110379" y="167068"/>
                  <a:pt x="3112274" y="168437"/>
                </a:cubicBezTo>
                <a:cubicBezTo>
                  <a:pt x="3112290" y="169431"/>
                  <a:pt x="3112296" y="173814"/>
                  <a:pt x="3112293" y="181373"/>
                </a:cubicBezTo>
                <a:lnTo>
                  <a:pt x="3112286" y="187989"/>
                </a:lnTo>
                <a:lnTo>
                  <a:pt x="3116165" y="187989"/>
                </a:lnTo>
                <a:lnTo>
                  <a:pt x="3116165" y="3014528"/>
                </a:lnTo>
                <a:lnTo>
                  <a:pt x="3105074" y="3014528"/>
                </a:lnTo>
                <a:lnTo>
                  <a:pt x="3105041" y="3026635"/>
                </a:lnTo>
                <a:cubicBezTo>
                  <a:pt x="3103963" y="3425596"/>
                  <a:pt x="3103205" y="3702642"/>
                  <a:pt x="3103205" y="3702642"/>
                </a:cubicBezTo>
                <a:lnTo>
                  <a:pt x="0" y="3702642"/>
                </a:lnTo>
                <a:close/>
              </a:path>
            </a:pathLst>
          </a:custGeom>
          <a:gradFill flip="none" rotWithShape="1">
            <a:gsLst>
              <a:gs pos="48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39" name="任意多边形: 形状 38"/>
          <p:cNvSpPr/>
          <p:nvPr userDrawn="1">
            <p:custDataLst>
              <p:tags r:id="rId36"/>
            </p:custDataLst>
          </p:nvPr>
        </p:nvSpPr>
        <p:spPr>
          <a:xfrm>
            <a:off x="9079865" y="2740660"/>
            <a:ext cx="3112135" cy="890905"/>
          </a:xfrm>
          <a:custGeom>
            <a:avLst/>
            <a:gdLst>
              <a:gd name="connsiteX0" fmla="*/ 0 w 3234927"/>
              <a:gd name="connsiteY0" fmla="*/ 413395 h 892760"/>
              <a:gd name="connsiteX1" fmla="*/ 262711 w 3234927"/>
              <a:gd name="connsiteY1" fmla="*/ 346464 h 892760"/>
              <a:gd name="connsiteX2" fmla="*/ 1670282 w 3234927"/>
              <a:gd name="connsiteY2" fmla="*/ 723710 h 892760"/>
              <a:gd name="connsiteX3" fmla="*/ 2950375 w 3234927"/>
              <a:gd name="connsiteY3" fmla="*/ 602972 h 892760"/>
              <a:gd name="connsiteX4" fmla="*/ 2203639 w 3234927"/>
              <a:gd name="connsiteY4" fmla="*/ 193097 h 892760"/>
              <a:gd name="connsiteX5" fmla="*/ 996562 w 3234927"/>
              <a:gd name="connsiteY5" fmla="*/ 16226 h 892760"/>
              <a:gd name="connsiteX6" fmla="*/ 2102587 w 3234927"/>
              <a:gd name="connsiteY6" fmla="*/ 16226 h 892760"/>
              <a:gd name="connsiteX7" fmla="*/ 3234919 w 3234927"/>
              <a:gd name="connsiteY7" fmla="*/ 602912 h 892760"/>
              <a:gd name="connsiteX8" fmla="*/ 1403634 w 3234927"/>
              <a:gd name="connsiteY8" fmla="*/ 827506 h 892760"/>
              <a:gd name="connsiteX9" fmla="*/ 60 w 3234927"/>
              <a:gd name="connsiteY9" fmla="*/ 413335 h 89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4927" h="892760">
                <a:moveTo>
                  <a:pt x="0" y="413395"/>
                </a:moveTo>
                <a:cubicBezTo>
                  <a:pt x="0" y="413395"/>
                  <a:pt x="53986" y="369729"/>
                  <a:pt x="262711" y="346464"/>
                </a:cubicBezTo>
                <a:cubicBezTo>
                  <a:pt x="414409" y="388520"/>
                  <a:pt x="1074469" y="644073"/>
                  <a:pt x="1670282" y="723710"/>
                </a:cubicBezTo>
                <a:cubicBezTo>
                  <a:pt x="2419822" y="844447"/>
                  <a:pt x="2918102" y="694241"/>
                  <a:pt x="2950375" y="602972"/>
                </a:cubicBezTo>
                <a:cubicBezTo>
                  <a:pt x="2979605" y="520472"/>
                  <a:pt x="2902652" y="343303"/>
                  <a:pt x="2203639" y="193097"/>
                </a:cubicBezTo>
                <a:cubicBezTo>
                  <a:pt x="1477961" y="80830"/>
                  <a:pt x="996562" y="16226"/>
                  <a:pt x="996562" y="16226"/>
                </a:cubicBezTo>
                <a:cubicBezTo>
                  <a:pt x="996562" y="16226"/>
                  <a:pt x="1760119" y="-20282"/>
                  <a:pt x="2102587" y="16226"/>
                </a:cubicBezTo>
                <a:cubicBezTo>
                  <a:pt x="2360467" y="60607"/>
                  <a:pt x="3207240" y="246426"/>
                  <a:pt x="3234919" y="602912"/>
                </a:cubicBezTo>
                <a:cubicBezTo>
                  <a:pt x="3238737" y="946812"/>
                  <a:pt x="1969263" y="931361"/>
                  <a:pt x="1403634" y="827506"/>
                </a:cubicBezTo>
                <a:cubicBezTo>
                  <a:pt x="838005" y="723650"/>
                  <a:pt x="84230" y="482235"/>
                  <a:pt x="60" y="413335"/>
                </a:cubicBezTo>
                <a:close/>
              </a:path>
            </a:pathLst>
          </a:custGeom>
          <a:gradFill flip="none" rotWithShape="1">
            <a:gsLst>
              <a:gs pos="55000">
                <a:schemeClr val="accent2">
                  <a:lumMod val="20000"/>
                  <a:lumOff val="80000"/>
                </a:schemeClr>
              </a:gs>
              <a:gs pos="100000">
                <a:srgbClr val="FFFFFF"/>
              </a:gs>
              <a:gs pos="0">
                <a:srgbClr val="FFFFFF"/>
              </a:gs>
            </a:gsLst>
            <a:lin ang="0" scaled="1"/>
            <a:tileRect/>
          </a:gradFill>
          <a:ln w="5960" cap="flat">
            <a:gradFill flip="none" rotWithShape="1">
              <a:gsLst>
                <a:gs pos="57000">
                  <a:schemeClr val="accent1">
                    <a:lumMod val="20000"/>
                    <a:lumOff val="80000"/>
                    <a:alpha val="0"/>
                  </a:schemeClr>
                </a:gs>
                <a:gs pos="99000">
                  <a:schemeClr val="accent1">
                    <a:lumMod val="20000"/>
                    <a:lumOff val="80000"/>
                    <a:alpha val="5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0" name="图形 88"/>
          <p:cNvSpPr/>
          <p:nvPr userDrawn="1">
            <p:custDataLst>
              <p:tags r:id="rId37"/>
            </p:custDataLst>
          </p:nvPr>
        </p:nvSpPr>
        <p:spPr>
          <a:xfrm>
            <a:off x="10553065" y="2740025"/>
            <a:ext cx="1238885" cy="293370"/>
          </a:xfrm>
          <a:custGeom>
            <a:avLst/>
            <a:gdLst>
              <a:gd name="connsiteX0" fmla="*/ 0 w 1169415"/>
              <a:gd name="connsiteY0" fmla="*/ 849 h 274934"/>
              <a:gd name="connsiteX1" fmla="*/ 622222 w 1169415"/>
              <a:gd name="connsiteY1" fmla="*/ 93159 h 274934"/>
              <a:gd name="connsiteX2" fmla="*/ 1169416 w 1169415"/>
              <a:gd name="connsiteY2" fmla="*/ 274934 h 274934"/>
              <a:gd name="connsiteX3" fmla="*/ 625110 w 1169415"/>
              <a:gd name="connsiteY3" fmla="*/ 82119 h 274934"/>
              <a:gd name="connsiteX4" fmla="*/ 106619 w 1169415"/>
              <a:gd name="connsiteY4" fmla="*/ 0 h 274934"/>
              <a:gd name="connsiteX5" fmla="*/ 0 w 1169415"/>
              <a:gd name="connsiteY5" fmla="*/ 849 h 274934"/>
              <a:gd name="connsiteX0-1" fmla="*/ 0 w 1169416"/>
              <a:gd name="connsiteY0-2" fmla="*/ 3092 h 277177"/>
              <a:gd name="connsiteX1-3" fmla="*/ 622222 w 1169416"/>
              <a:gd name="connsiteY1-4" fmla="*/ 95402 h 277177"/>
              <a:gd name="connsiteX2-5" fmla="*/ 1169416 w 1169416"/>
              <a:gd name="connsiteY2-6" fmla="*/ 277177 h 277177"/>
              <a:gd name="connsiteX3-7" fmla="*/ 625110 w 1169416"/>
              <a:gd name="connsiteY3-8" fmla="*/ 84362 h 277177"/>
              <a:gd name="connsiteX4-9" fmla="*/ 150372 w 1169416"/>
              <a:gd name="connsiteY4-10" fmla="*/ 0 h 277177"/>
              <a:gd name="connsiteX5-11" fmla="*/ 0 w 1169416"/>
              <a:gd name="connsiteY5-12" fmla="*/ 3092 h 277177"/>
              <a:gd name="connsiteX0-13" fmla="*/ 0 w 1169416"/>
              <a:gd name="connsiteY0-14" fmla="*/ 3092 h 277177"/>
              <a:gd name="connsiteX1-15" fmla="*/ 622222 w 1169416"/>
              <a:gd name="connsiteY1-16" fmla="*/ 95402 h 277177"/>
              <a:gd name="connsiteX2-17" fmla="*/ 1169416 w 1169416"/>
              <a:gd name="connsiteY2-18" fmla="*/ 277177 h 277177"/>
              <a:gd name="connsiteX3-19" fmla="*/ 639694 w 1169416"/>
              <a:gd name="connsiteY3-20" fmla="*/ 84362 h 277177"/>
              <a:gd name="connsiteX4-21" fmla="*/ 150372 w 1169416"/>
              <a:gd name="connsiteY4-22" fmla="*/ 0 h 277177"/>
              <a:gd name="connsiteX5-23" fmla="*/ 0 w 1169416"/>
              <a:gd name="connsiteY5-24" fmla="*/ 3092 h 2771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169416" h="277177">
                <a:moveTo>
                  <a:pt x="0" y="3092"/>
                </a:moveTo>
                <a:cubicBezTo>
                  <a:pt x="0" y="3092"/>
                  <a:pt x="403506" y="48440"/>
                  <a:pt x="622222" y="95402"/>
                </a:cubicBezTo>
                <a:cubicBezTo>
                  <a:pt x="836735" y="141472"/>
                  <a:pt x="959319" y="170431"/>
                  <a:pt x="1169416" y="277177"/>
                </a:cubicBezTo>
                <a:cubicBezTo>
                  <a:pt x="1048190" y="202828"/>
                  <a:pt x="827583" y="125634"/>
                  <a:pt x="639694" y="84362"/>
                </a:cubicBezTo>
                <a:cubicBezTo>
                  <a:pt x="441486" y="40798"/>
                  <a:pt x="150372" y="0"/>
                  <a:pt x="150372" y="0"/>
                </a:cubicBezTo>
                <a:cubicBezTo>
                  <a:pt x="114832" y="283"/>
                  <a:pt x="35540" y="2809"/>
                  <a:pt x="0" y="3092"/>
                </a:cubicBezTo>
                <a:close/>
              </a:path>
            </a:pathLst>
          </a:custGeom>
          <a:gradFill>
            <a:gsLst>
              <a:gs pos="100000">
                <a:schemeClr val="accent2">
                  <a:lumMod val="40000"/>
                  <a:lumOff val="60000"/>
                  <a:alpha val="80000"/>
                </a:schemeClr>
              </a:gs>
              <a:gs pos="0">
                <a:schemeClr val="accent2">
                  <a:lumMod val="40000"/>
                  <a:lumOff val="60000"/>
                  <a:alpha val="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1" name="任意多边形: 形状 40"/>
          <p:cNvSpPr/>
          <p:nvPr userDrawn="1">
            <p:custDataLst>
              <p:tags r:id="rId38"/>
            </p:custDataLst>
          </p:nvPr>
        </p:nvSpPr>
        <p:spPr>
          <a:xfrm>
            <a:off x="9133840" y="3133725"/>
            <a:ext cx="305435" cy="103505"/>
          </a:xfrm>
          <a:custGeom>
            <a:avLst/>
            <a:gdLst>
              <a:gd name="connsiteX0" fmla="*/ 0 w 305779"/>
              <a:gd name="connsiteY0" fmla="*/ 0 h 104007"/>
              <a:gd name="connsiteX1" fmla="*/ 305780 w 305779"/>
              <a:gd name="connsiteY1" fmla="*/ 104008 h 104007"/>
              <a:gd name="connsiteX2" fmla="*/ 8435 w 305779"/>
              <a:gd name="connsiteY2" fmla="*/ 18929 h 104007"/>
              <a:gd name="connsiteX3" fmla="*/ 0 w 305779"/>
              <a:gd name="connsiteY3" fmla="*/ 0 h 10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779" h="104007">
                <a:moveTo>
                  <a:pt x="0" y="0"/>
                </a:moveTo>
                <a:lnTo>
                  <a:pt x="305780" y="104008"/>
                </a:lnTo>
                <a:lnTo>
                  <a:pt x="8435" y="1892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>
                  <a:lumMod val="20000"/>
                  <a:lumOff val="80000"/>
                  <a:alpha val="0"/>
                </a:schemeClr>
              </a:gs>
              <a:gs pos="45000">
                <a:schemeClr val="accent2">
                  <a:lumMod val="40000"/>
                  <a:lumOff val="60000"/>
                  <a:alpha val="50000"/>
                </a:schemeClr>
              </a:gs>
              <a:gs pos="0">
                <a:schemeClr val="accent2">
                  <a:lumMod val="20000"/>
                  <a:lumOff val="80000"/>
                  <a:alpha val="1600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2" name="任意多边形: 形状 41"/>
          <p:cNvSpPr/>
          <p:nvPr userDrawn="1">
            <p:custDataLst>
              <p:tags r:id="rId39"/>
            </p:custDataLst>
          </p:nvPr>
        </p:nvSpPr>
        <p:spPr>
          <a:xfrm>
            <a:off x="9227820" y="3133725"/>
            <a:ext cx="979805" cy="283210"/>
          </a:xfrm>
          <a:custGeom>
            <a:avLst/>
            <a:gdLst>
              <a:gd name="connsiteX0" fmla="*/ 0 w 981828"/>
              <a:gd name="connsiteY0" fmla="*/ 0 h 283995"/>
              <a:gd name="connsiteX1" fmla="*/ 552117 w 981828"/>
              <a:gd name="connsiteY1" fmla="*/ 169892 h 283995"/>
              <a:gd name="connsiteX2" fmla="*/ 981828 w 981828"/>
              <a:gd name="connsiteY2" fmla="*/ 283995 h 283995"/>
              <a:gd name="connsiteX3" fmla="*/ 569318 w 981828"/>
              <a:gd name="connsiteY3" fmla="*/ 160926 h 283995"/>
              <a:gd name="connsiteX4" fmla="*/ 19061 w 981828"/>
              <a:gd name="connsiteY4" fmla="*/ 0 h 283995"/>
              <a:gd name="connsiteX5" fmla="*/ 0 w 981828"/>
              <a:gd name="connsiteY5" fmla="*/ 0 h 28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1828" h="283995">
                <a:moveTo>
                  <a:pt x="0" y="0"/>
                </a:moveTo>
                <a:lnTo>
                  <a:pt x="552117" y="169892"/>
                </a:lnTo>
                <a:lnTo>
                  <a:pt x="981828" y="283995"/>
                </a:lnTo>
                <a:lnTo>
                  <a:pt x="569318" y="160926"/>
                </a:lnTo>
                <a:lnTo>
                  <a:pt x="1906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20000"/>
                  <a:lumOff val="80000"/>
                </a:schemeClr>
              </a:gs>
              <a:gs pos="70000">
                <a:schemeClr val="accent2">
                  <a:lumMod val="40000"/>
                  <a:lumOff val="60000"/>
                  <a:alpha val="50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3" name="任意多边形: 形状 42"/>
          <p:cNvSpPr/>
          <p:nvPr userDrawn="1">
            <p:custDataLst>
              <p:tags r:id="rId40"/>
            </p:custDataLst>
          </p:nvPr>
        </p:nvSpPr>
        <p:spPr>
          <a:xfrm>
            <a:off x="9571355" y="3046095"/>
            <a:ext cx="255270" cy="210185"/>
          </a:xfrm>
          <a:custGeom>
            <a:avLst/>
            <a:gdLst>
              <a:gd name="connsiteX0" fmla="*/ 142173 w 255149"/>
              <a:gd name="connsiteY0" fmla="*/ 0 h 210444"/>
              <a:gd name="connsiteX1" fmla="*/ 140147 w 255149"/>
              <a:gd name="connsiteY1" fmla="*/ 57501 h 210444"/>
              <a:gd name="connsiteX2" fmla="*/ 255149 w 255149"/>
              <a:gd name="connsiteY2" fmla="*/ 16144 h 210444"/>
              <a:gd name="connsiteX3" fmla="*/ 95240 w 255149"/>
              <a:gd name="connsiteY3" fmla="*/ 203039 h 210444"/>
              <a:gd name="connsiteX4" fmla="*/ 91180 w 255149"/>
              <a:gd name="connsiteY4" fmla="*/ 210444 h 210444"/>
              <a:gd name="connsiteX5" fmla="*/ 0 w 255149"/>
              <a:gd name="connsiteY5" fmla="*/ 186491 h 210444"/>
              <a:gd name="connsiteX6" fmla="*/ 14934 w 255149"/>
              <a:gd name="connsiteY6" fmla="*/ 140924 h 210444"/>
              <a:gd name="connsiteX7" fmla="*/ 142173 w 255149"/>
              <a:gd name="connsiteY7" fmla="*/ 0 h 21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149" h="210444">
                <a:moveTo>
                  <a:pt x="142173" y="0"/>
                </a:moveTo>
                <a:cubicBezTo>
                  <a:pt x="139150" y="3538"/>
                  <a:pt x="138120" y="37337"/>
                  <a:pt x="140147" y="57501"/>
                </a:cubicBezTo>
                <a:cubicBezTo>
                  <a:pt x="184526" y="26242"/>
                  <a:pt x="215303" y="29780"/>
                  <a:pt x="255149" y="16144"/>
                </a:cubicBezTo>
                <a:cubicBezTo>
                  <a:pt x="172419" y="89789"/>
                  <a:pt x="123488" y="155620"/>
                  <a:pt x="95240" y="203039"/>
                </a:cubicBezTo>
                <a:lnTo>
                  <a:pt x="91180" y="210444"/>
                </a:lnTo>
                <a:lnTo>
                  <a:pt x="0" y="186491"/>
                </a:lnTo>
                <a:lnTo>
                  <a:pt x="14934" y="140924"/>
                </a:lnTo>
                <a:cubicBezTo>
                  <a:pt x="55203" y="44293"/>
                  <a:pt x="121333" y="11722"/>
                  <a:pt x="142173" y="0"/>
                </a:cubicBezTo>
                <a:close/>
              </a:path>
            </a:pathLst>
          </a:custGeom>
          <a:gradFill flip="none" rotWithShape="1">
            <a:gsLst>
              <a:gs pos="81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44" name="任意多边形: 形状 43"/>
          <p:cNvSpPr/>
          <p:nvPr userDrawn="1">
            <p:custDataLst>
              <p:tags r:id="rId41"/>
            </p:custDataLst>
          </p:nvPr>
        </p:nvSpPr>
        <p:spPr>
          <a:xfrm rot="1478288">
            <a:off x="8540115" y="3808730"/>
            <a:ext cx="487045" cy="170180"/>
          </a:xfrm>
          <a:custGeom>
            <a:avLst/>
            <a:gdLst>
              <a:gd name="connsiteX0" fmla="*/ 430 w 594346"/>
              <a:gd name="connsiteY0" fmla="*/ 84617 h 207544"/>
              <a:gd name="connsiteX1" fmla="*/ 15842 w 594346"/>
              <a:gd name="connsiteY1" fmla="*/ 79501 h 207544"/>
              <a:gd name="connsiteX2" fmla="*/ 68689 w 594346"/>
              <a:gd name="connsiteY2" fmla="*/ 54513 h 207544"/>
              <a:gd name="connsiteX3" fmla="*/ 126613 w 594346"/>
              <a:gd name="connsiteY3" fmla="*/ 33977 h 207544"/>
              <a:gd name="connsiteX4" fmla="*/ 183340 w 594346"/>
              <a:gd name="connsiteY4" fmla="*/ 34235 h 207544"/>
              <a:gd name="connsiteX5" fmla="*/ 230170 w 594346"/>
              <a:gd name="connsiteY5" fmla="*/ 44734 h 207544"/>
              <a:gd name="connsiteX6" fmla="*/ 261902 w 594346"/>
              <a:gd name="connsiteY6" fmla="*/ 52995 h 207544"/>
              <a:gd name="connsiteX7" fmla="*/ 277705 w 594346"/>
              <a:gd name="connsiteY7" fmla="*/ 55381 h 207544"/>
              <a:gd name="connsiteX8" fmla="*/ 306557 w 594346"/>
              <a:gd name="connsiteY8" fmla="*/ 38139 h 207544"/>
              <a:gd name="connsiteX9" fmla="*/ 314655 w 594346"/>
              <a:gd name="connsiteY9" fmla="*/ 23024 h 207544"/>
              <a:gd name="connsiteX10" fmla="*/ 333877 w 594346"/>
              <a:gd name="connsiteY10" fmla="*/ 8035 h 207544"/>
              <a:gd name="connsiteX11" fmla="*/ 362956 w 594346"/>
              <a:gd name="connsiteY11" fmla="*/ 0 h 207544"/>
              <a:gd name="connsiteX12" fmla="*/ 361970 w 594346"/>
              <a:gd name="connsiteY12" fmla="*/ 4256 h 207544"/>
              <a:gd name="connsiteX13" fmla="*/ 351604 w 594346"/>
              <a:gd name="connsiteY13" fmla="*/ 28673 h 207544"/>
              <a:gd name="connsiteX14" fmla="*/ 349077 w 594346"/>
              <a:gd name="connsiteY14" fmla="*/ 44710 h 207544"/>
              <a:gd name="connsiteX15" fmla="*/ 353325 w 594346"/>
              <a:gd name="connsiteY15" fmla="*/ 47511 h 207544"/>
              <a:gd name="connsiteX16" fmla="*/ 376506 w 594346"/>
              <a:gd name="connsiteY16" fmla="*/ 42183 h 207544"/>
              <a:gd name="connsiteX17" fmla="*/ 420794 w 594346"/>
              <a:gd name="connsiteY17" fmla="*/ 28281 h 207544"/>
              <a:gd name="connsiteX18" fmla="*/ 474180 w 594346"/>
              <a:gd name="connsiteY18" fmla="*/ 27953 h 207544"/>
              <a:gd name="connsiteX19" fmla="*/ 546922 w 594346"/>
              <a:gd name="connsiteY19" fmla="*/ 52589 h 207544"/>
              <a:gd name="connsiteX20" fmla="*/ 591843 w 594346"/>
              <a:gd name="connsiteY20" fmla="*/ 68196 h 207544"/>
              <a:gd name="connsiteX21" fmla="*/ 594347 w 594346"/>
              <a:gd name="connsiteY21" fmla="*/ 70316 h 207544"/>
              <a:gd name="connsiteX22" fmla="*/ 591460 w 594346"/>
              <a:gd name="connsiteY22" fmla="*/ 71380 h 207544"/>
              <a:gd name="connsiteX23" fmla="*/ 543229 w 594346"/>
              <a:gd name="connsiteY23" fmla="*/ 91705 h 207544"/>
              <a:gd name="connsiteX24" fmla="*/ 499395 w 594346"/>
              <a:gd name="connsiteY24" fmla="*/ 93035 h 207544"/>
              <a:gd name="connsiteX25" fmla="*/ 482238 w 594346"/>
              <a:gd name="connsiteY25" fmla="*/ 87887 h 207544"/>
              <a:gd name="connsiteX26" fmla="*/ 463564 w 594346"/>
              <a:gd name="connsiteY26" fmla="*/ 89053 h 207544"/>
              <a:gd name="connsiteX27" fmla="*/ 443497 w 594346"/>
              <a:gd name="connsiteY27" fmla="*/ 97682 h 207544"/>
              <a:gd name="connsiteX28" fmla="*/ 397637 w 594346"/>
              <a:gd name="connsiteY28" fmla="*/ 111710 h 207544"/>
              <a:gd name="connsiteX29" fmla="*/ 340745 w 594346"/>
              <a:gd name="connsiteY29" fmla="*/ 131956 h 207544"/>
              <a:gd name="connsiteX30" fmla="*/ 337585 w 594346"/>
              <a:gd name="connsiteY30" fmla="*/ 137378 h 207544"/>
              <a:gd name="connsiteX31" fmla="*/ 348209 w 594346"/>
              <a:gd name="connsiteY31" fmla="*/ 162710 h 207544"/>
              <a:gd name="connsiteX32" fmla="*/ 358833 w 594346"/>
              <a:gd name="connsiteY32" fmla="*/ 182652 h 207544"/>
              <a:gd name="connsiteX33" fmla="*/ 357120 w 594346"/>
              <a:gd name="connsiteY33" fmla="*/ 189841 h 207544"/>
              <a:gd name="connsiteX34" fmla="*/ 340260 w 594346"/>
              <a:gd name="connsiteY34" fmla="*/ 199409 h 207544"/>
              <a:gd name="connsiteX35" fmla="*/ 324614 w 594346"/>
              <a:gd name="connsiteY35" fmla="*/ 206388 h 207544"/>
              <a:gd name="connsiteX36" fmla="*/ 320898 w 594346"/>
              <a:gd name="connsiteY36" fmla="*/ 207123 h 207544"/>
              <a:gd name="connsiteX37" fmla="*/ 301394 w 594346"/>
              <a:gd name="connsiteY37" fmla="*/ 206927 h 207544"/>
              <a:gd name="connsiteX38" fmla="*/ 270719 w 594346"/>
              <a:gd name="connsiteY38" fmla="*/ 198517 h 207544"/>
              <a:gd name="connsiteX39" fmla="*/ 250480 w 594346"/>
              <a:gd name="connsiteY39" fmla="*/ 185570 h 207544"/>
              <a:gd name="connsiteX40" fmla="*/ 249791 w 594346"/>
              <a:gd name="connsiteY40" fmla="*/ 179194 h 207544"/>
              <a:gd name="connsiteX41" fmla="*/ 262387 w 594346"/>
              <a:gd name="connsiteY41" fmla="*/ 163805 h 207544"/>
              <a:gd name="connsiteX42" fmla="*/ 276273 w 594346"/>
              <a:gd name="connsiteY42" fmla="*/ 140593 h 207544"/>
              <a:gd name="connsiteX43" fmla="*/ 269404 w 594346"/>
              <a:gd name="connsiteY43" fmla="*/ 128459 h 207544"/>
              <a:gd name="connsiteX44" fmla="*/ 226227 w 594346"/>
              <a:gd name="connsiteY44" fmla="*/ 119486 h 207544"/>
              <a:gd name="connsiteX45" fmla="*/ 160488 w 594346"/>
              <a:gd name="connsiteY45" fmla="*/ 105842 h 207544"/>
              <a:gd name="connsiteX46" fmla="*/ 123100 w 594346"/>
              <a:gd name="connsiteY46" fmla="*/ 94764 h 207544"/>
              <a:gd name="connsiteX47" fmla="*/ 118242 w 594346"/>
              <a:gd name="connsiteY47" fmla="*/ 94819 h 207544"/>
              <a:gd name="connsiteX48" fmla="*/ 58871 w 594346"/>
              <a:gd name="connsiteY48" fmla="*/ 105263 h 207544"/>
              <a:gd name="connsiteX49" fmla="*/ 10123 w 594346"/>
              <a:gd name="connsiteY49" fmla="*/ 92879 h 207544"/>
              <a:gd name="connsiteX50" fmla="*/ 0 w 594346"/>
              <a:gd name="connsiteY50" fmla="*/ 86002 h 207544"/>
              <a:gd name="connsiteX51" fmla="*/ 462 w 594346"/>
              <a:gd name="connsiteY51" fmla="*/ 84609 h 20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94346" h="207544">
                <a:moveTo>
                  <a:pt x="430" y="84617"/>
                </a:moveTo>
                <a:cubicBezTo>
                  <a:pt x="5578" y="82943"/>
                  <a:pt x="10953" y="81738"/>
                  <a:pt x="15842" y="79501"/>
                </a:cubicBezTo>
                <a:cubicBezTo>
                  <a:pt x="33554" y="71372"/>
                  <a:pt x="51165" y="63040"/>
                  <a:pt x="68689" y="54513"/>
                </a:cubicBezTo>
                <a:cubicBezTo>
                  <a:pt x="87246" y="45485"/>
                  <a:pt x="106178" y="37599"/>
                  <a:pt x="126613" y="33977"/>
                </a:cubicBezTo>
                <a:cubicBezTo>
                  <a:pt x="145522" y="30628"/>
                  <a:pt x="164501" y="30433"/>
                  <a:pt x="183340" y="34235"/>
                </a:cubicBezTo>
                <a:cubicBezTo>
                  <a:pt x="199018" y="37396"/>
                  <a:pt x="214610" y="41026"/>
                  <a:pt x="230170" y="44734"/>
                </a:cubicBezTo>
                <a:cubicBezTo>
                  <a:pt x="240802" y="47261"/>
                  <a:pt x="251270" y="50461"/>
                  <a:pt x="261902" y="52995"/>
                </a:cubicBezTo>
                <a:cubicBezTo>
                  <a:pt x="267065" y="54224"/>
                  <a:pt x="272416" y="54763"/>
                  <a:pt x="277705" y="55381"/>
                </a:cubicBezTo>
                <a:cubicBezTo>
                  <a:pt x="291685" y="57001"/>
                  <a:pt x="300753" y="50398"/>
                  <a:pt x="306557" y="38139"/>
                </a:cubicBezTo>
                <a:cubicBezTo>
                  <a:pt x="308998" y="32975"/>
                  <a:pt x="311885" y="28023"/>
                  <a:pt x="314655" y="23024"/>
                </a:cubicBezTo>
                <a:cubicBezTo>
                  <a:pt x="318918" y="15310"/>
                  <a:pt x="325662" y="10546"/>
                  <a:pt x="333877" y="8035"/>
                </a:cubicBezTo>
                <a:cubicBezTo>
                  <a:pt x="343280" y="5156"/>
                  <a:pt x="352840" y="2769"/>
                  <a:pt x="362956" y="0"/>
                </a:cubicBezTo>
                <a:cubicBezTo>
                  <a:pt x="362580" y="1674"/>
                  <a:pt x="362486" y="3051"/>
                  <a:pt x="361970" y="4256"/>
                </a:cubicBezTo>
                <a:cubicBezTo>
                  <a:pt x="358504" y="12392"/>
                  <a:pt x="354491" y="20341"/>
                  <a:pt x="351604" y="28673"/>
                </a:cubicBezTo>
                <a:cubicBezTo>
                  <a:pt x="349860" y="33711"/>
                  <a:pt x="349680" y="39320"/>
                  <a:pt x="349077" y="44710"/>
                </a:cubicBezTo>
                <a:cubicBezTo>
                  <a:pt x="348725" y="47879"/>
                  <a:pt x="351182" y="47973"/>
                  <a:pt x="353325" y="47511"/>
                </a:cubicBezTo>
                <a:cubicBezTo>
                  <a:pt x="361078" y="45853"/>
                  <a:pt x="368917" y="44437"/>
                  <a:pt x="376506" y="42183"/>
                </a:cubicBezTo>
                <a:cubicBezTo>
                  <a:pt x="391339" y="37779"/>
                  <a:pt x="405914" y="32498"/>
                  <a:pt x="420794" y="28281"/>
                </a:cubicBezTo>
                <a:cubicBezTo>
                  <a:pt x="438459" y="23274"/>
                  <a:pt x="456335" y="24158"/>
                  <a:pt x="474180" y="27953"/>
                </a:cubicBezTo>
                <a:cubicBezTo>
                  <a:pt x="499410" y="33304"/>
                  <a:pt x="523014" y="43341"/>
                  <a:pt x="546922" y="52589"/>
                </a:cubicBezTo>
                <a:cubicBezTo>
                  <a:pt x="561692" y="58307"/>
                  <a:pt x="576862" y="63017"/>
                  <a:pt x="591843" y="68196"/>
                </a:cubicBezTo>
                <a:cubicBezTo>
                  <a:pt x="592313" y="68360"/>
                  <a:pt x="592719" y="68681"/>
                  <a:pt x="594347" y="70316"/>
                </a:cubicBezTo>
                <a:cubicBezTo>
                  <a:pt x="593377" y="70660"/>
                  <a:pt x="592297" y="70833"/>
                  <a:pt x="591460" y="71380"/>
                </a:cubicBezTo>
                <a:cubicBezTo>
                  <a:pt x="576627" y="81112"/>
                  <a:pt x="560753" y="88239"/>
                  <a:pt x="543229" y="91705"/>
                </a:cubicBezTo>
                <a:cubicBezTo>
                  <a:pt x="528646" y="94592"/>
                  <a:pt x="514040" y="95625"/>
                  <a:pt x="499395" y="93035"/>
                </a:cubicBezTo>
                <a:cubicBezTo>
                  <a:pt x="493551" y="92003"/>
                  <a:pt x="487910" y="89773"/>
                  <a:pt x="482238" y="87887"/>
                </a:cubicBezTo>
                <a:cubicBezTo>
                  <a:pt x="475815" y="85752"/>
                  <a:pt x="469611" y="86550"/>
                  <a:pt x="463564" y="89053"/>
                </a:cubicBezTo>
                <a:cubicBezTo>
                  <a:pt x="456836" y="91846"/>
                  <a:pt x="450382" y="95413"/>
                  <a:pt x="443497" y="97682"/>
                </a:cubicBezTo>
                <a:cubicBezTo>
                  <a:pt x="428312" y="102681"/>
                  <a:pt x="412939" y="107078"/>
                  <a:pt x="397637" y="111710"/>
                </a:cubicBezTo>
                <a:cubicBezTo>
                  <a:pt x="378352" y="117554"/>
                  <a:pt x="359029" y="123272"/>
                  <a:pt x="340745" y="131956"/>
                </a:cubicBezTo>
                <a:cubicBezTo>
                  <a:pt x="338297" y="133122"/>
                  <a:pt x="337295" y="134483"/>
                  <a:pt x="337585" y="137378"/>
                </a:cubicBezTo>
                <a:cubicBezTo>
                  <a:pt x="338547" y="146954"/>
                  <a:pt x="343664" y="154675"/>
                  <a:pt x="348209" y="162710"/>
                </a:cubicBezTo>
                <a:cubicBezTo>
                  <a:pt x="351917" y="169266"/>
                  <a:pt x="355266" y="176017"/>
                  <a:pt x="358833" y="182652"/>
                </a:cubicBezTo>
                <a:cubicBezTo>
                  <a:pt x="360429" y="185624"/>
                  <a:pt x="359631" y="188269"/>
                  <a:pt x="357120" y="189841"/>
                </a:cubicBezTo>
                <a:cubicBezTo>
                  <a:pt x="351651" y="193283"/>
                  <a:pt x="346011" y="196475"/>
                  <a:pt x="340260" y="199409"/>
                </a:cubicBezTo>
                <a:cubicBezTo>
                  <a:pt x="335183" y="201999"/>
                  <a:pt x="329871" y="204150"/>
                  <a:pt x="324614" y="206388"/>
                </a:cubicBezTo>
                <a:cubicBezTo>
                  <a:pt x="323472" y="206873"/>
                  <a:pt x="322142" y="207107"/>
                  <a:pt x="320898" y="207123"/>
                </a:cubicBezTo>
                <a:cubicBezTo>
                  <a:pt x="314381" y="207193"/>
                  <a:pt x="307668" y="208148"/>
                  <a:pt x="301394" y="206927"/>
                </a:cubicBezTo>
                <a:cubicBezTo>
                  <a:pt x="291013" y="204909"/>
                  <a:pt x="280803" y="201787"/>
                  <a:pt x="270719" y="198517"/>
                </a:cubicBezTo>
                <a:cubicBezTo>
                  <a:pt x="262966" y="196006"/>
                  <a:pt x="256449" y="191124"/>
                  <a:pt x="250480" y="185570"/>
                </a:cubicBezTo>
                <a:cubicBezTo>
                  <a:pt x="248289" y="183528"/>
                  <a:pt x="247836" y="181580"/>
                  <a:pt x="249791" y="179194"/>
                </a:cubicBezTo>
                <a:cubicBezTo>
                  <a:pt x="253992" y="174069"/>
                  <a:pt x="258029" y="168796"/>
                  <a:pt x="262387" y="163805"/>
                </a:cubicBezTo>
                <a:cubicBezTo>
                  <a:pt x="268434" y="156881"/>
                  <a:pt x="273965" y="149747"/>
                  <a:pt x="276273" y="140593"/>
                </a:cubicBezTo>
                <a:cubicBezTo>
                  <a:pt x="278652" y="131143"/>
                  <a:pt x="278636" y="130548"/>
                  <a:pt x="269404" y="128459"/>
                </a:cubicBezTo>
                <a:cubicBezTo>
                  <a:pt x="255072" y="125205"/>
                  <a:pt x="240622" y="122443"/>
                  <a:pt x="226227" y="119486"/>
                </a:cubicBezTo>
                <a:cubicBezTo>
                  <a:pt x="204306" y="114987"/>
                  <a:pt x="182284" y="110888"/>
                  <a:pt x="160488" y="105842"/>
                </a:cubicBezTo>
                <a:cubicBezTo>
                  <a:pt x="147845" y="102916"/>
                  <a:pt x="135578" y="98418"/>
                  <a:pt x="123100" y="94764"/>
                </a:cubicBezTo>
                <a:cubicBezTo>
                  <a:pt x="121598" y="94326"/>
                  <a:pt x="119580" y="94177"/>
                  <a:pt x="118242" y="94819"/>
                </a:cubicBezTo>
                <a:cubicBezTo>
                  <a:pt x="99419" y="103925"/>
                  <a:pt x="79407" y="106280"/>
                  <a:pt x="58871" y="105263"/>
                </a:cubicBezTo>
                <a:cubicBezTo>
                  <a:pt x="41831" y="104418"/>
                  <a:pt x="25246" y="101344"/>
                  <a:pt x="10123" y="92879"/>
                </a:cubicBezTo>
                <a:cubicBezTo>
                  <a:pt x="6579" y="90892"/>
                  <a:pt x="3364" y="88310"/>
                  <a:pt x="0" y="86002"/>
                </a:cubicBezTo>
                <a:cubicBezTo>
                  <a:pt x="156" y="85540"/>
                  <a:pt x="305" y="85071"/>
                  <a:pt x="462" y="84609"/>
                </a:cubicBezTo>
                <a:close/>
              </a:path>
            </a:pathLst>
          </a:custGeom>
          <a:solidFill>
            <a:srgbClr val="FFFFFF"/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6" name="任意多边形: 形状 45"/>
          <p:cNvSpPr/>
          <p:nvPr userDrawn="1">
            <p:custDataLst>
              <p:tags r:id="rId42"/>
            </p:custDataLst>
          </p:nvPr>
        </p:nvSpPr>
        <p:spPr>
          <a:xfrm>
            <a:off x="7515225" y="2717800"/>
            <a:ext cx="194310" cy="239395"/>
          </a:xfrm>
          <a:custGeom>
            <a:avLst/>
            <a:gdLst>
              <a:gd name="connsiteX0" fmla="*/ 77662 w 368660"/>
              <a:gd name="connsiteY0" fmla="*/ 230890 h 453645"/>
              <a:gd name="connsiteX1" fmla="*/ 103354 w 368660"/>
              <a:gd name="connsiteY1" fmla="*/ 216010 h 453645"/>
              <a:gd name="connsiteX2" fmla="*/ 154143 w 368660"/>
              <a:gd name="connsiteY2" fmla="*/ 209642 h 453645"/>
              <a:gd name="connsiteX3" fmla="*/ 172465 w 368660"/>
              <a:gd name="connsiteY3" fmla="*/ 201404 h 453645"/>
              <a:gd name="connsiteX4" fmla="*/ 196937 w 368660"/>
              <a:gd name="connsiteY4" fmla="*/ 158407 h 453645"/>
              <a:gd name="connsiteX5" fmla="*/ 220250 w 368660"/>
              <a:gd name="connsiteY5" fmla="*/ 106460 h 453645"/>
              <a:gd name="connsiteX6" fmla="*/ 263576 w 368660"/>
              <a:gd name="connsiteY6" fmla="*/ 57807 h 453645"/>
              <a:gd name="connsiteX7" fmla="*/ 322634 w 368660"/>
              <a:gd name="connsiteY7" fmla="*/ 25144 h 453645"/>
              <a:gd name="connsiteX8" fmla="*/ 365655 w 368660"/>
              <a:gd name="connsiteY8" fmla="*/ 587 h 453645"/>
              <a:gd name="connsiteX9" fmla="*/ 367533 w 368660"/>
              <a:gd name="connsiteY9" fmla="*/ 0 h 453645"/>
              <a:gd name="connsiteX10" fmla="*/ 368604 w 368660"/>
              <a:gd name="connsiteY10" fmla="*/ 6180 h 453645"/>
              <a:gd name="connsiteX11" fmla="*/ 364873 w 368660"/>
              <a:gd name="connsiteY11" fmla="*/ 24401 h 453645"/>
              <a:gd name="connsiteX12" fmla="*/ 336388 w 368660"/>
              <a:gd name="connsiteY12" fmla="*/ 73774 h 453645"/>
              <a:gd name="connsiteX13" fmla="*/ 310078 w 368660"/>
              <a:gd name="connsiteY13" fmla="*/ 95672 h 453645"/>
              <a:gd name="connsiteX14" fmla="*/ 301206 w 368660"/>
              <a:gd name="connsiteY14" fmla="*/ 106280 h 453645"/>
              <a:gd name="connsiteX15" fmla="*/ 277251 w 368660"/>
              <a:gd name="connsiteY15" fmla="*/ 162647 h 453645"/>
              <a:gd name="connsiteX16" fmla="*/ 240427 w 368660"/>
              <a:gd name="connsiteY16" fmla="*/ 241045 h 453645"/>
              <a:gd name="connsiteX17" fmla="*/ 242969 w 368660"/>
              <a:gd name="connsiteY17" fmla="*/ 247085 h 453645"/>
              <a:gd name="connsiteX18" fmla="*/ 264311 w 368660"/>
              <a:gd name="connsiteY18" fmla="*/ 251184 h 453645"/>
              <a:gd name="connsiteX19" fmla="*/ 295527 w 368660"/>
              <a:gd name="connsiteY19" fmla="*/ 250222 h 453645"/>
              <a:gd name="connsiteX20" fmla="*/ 300776 w 368660"/>
              <a:gd name="connsiteY20" fmla="*/ 254845 h 453645"/>
              <a:gd name="connsiteX21" fmla="*/ 274302 w 368660"/>
              <a:gd name="connsiteY21" fmla="*/ 324207 h 453645"/>
              <a:gd name="connsiteX22" fmla="*/ 239668 w 368660"/>
              <a:gd name="connsiteY22" fmla="*/ 340464 h 453645"/>
              <a:gd name="connsiteX23" fmla="*/ 234192 w 368660"/>
              <a:gd name="connsiteY23" fmla="*/ 337147 h 453645"/>
              <a:gd name="connsiteX24" fmla="*/ 223466 w 368660"/>
              <a:gd name="connsiteY24" fmla="*/ 315038 h 453645"/>
              <a:gd name="connsiteX25" fmla="*/ 209188 w 368660"/>
              <a:gd name="connsiteY25" fmla="*/ 293899 h 453645"/>
              <a:gd name="connsiteX26" fmla="*/ 199120 w 368660"/>
              <a:gd name="connsiteY26" fmla="*/ 293626 h 453645"/>
              <a:gd name="connsiteX27" fmla="*/ 141915 w 368660"/>
              <a:gd name="connsiteY27" fmla="*/ 333047 h 453645"/>
              <a:gd name="connsiteX28" fmla="*/ 89061 w 368660"/>
              <a:gd name="connsiteY28" fmla="*/ 369136 h 453645"/>
              <a:gd name="connsiteX29" fmla="*/ 83107 w 368660"/>
              <a:gd name="connsiteY29" fmla="*/ 376991 h 453645"/>
              <a:gd name="connsiteX30" fmla="*/ 45759 w 368660"/>
              <a:gd name="connsiteY30" fmla="*/ 429415 h 453645"/>
              <a:gd name="connsiteX31" fmla="*/ 1878 w 368660"/>
              <a:gd name="connsiteY31" fmla="*/ 453566 h 453645"/>
              <a:gd name="connsiteX32" fmla="*/ 0 w 368660"/>
              <a:gd name="connsiteY32" fmla="*/ 453589 h 453645"/>
              <a:gd name="connsiteX33" fmla="*/ 321 w 368660"/>
              <a:gd name="connsiteY33" fmla="*/ 450992 h 453645"/>
              <a:gd name="connsiteX34" fmla="*/ 18666 w 368660"/>
              <a:gd name="connsiteY34" fmla="*/ 393444 h 453645"/>
              <a:gd name="connsiteX35" fmla="*/ 40251 w 368660"/>
              <a:gd name="connsiteY35" fmla="*/ 327571 h 453645"/>
              <a:gd name="connsiteX36" fmla="*/ 79086 w 368660"/>
              <a:gd name="connsiteY36" fmla="*/ 285982 h 453645"/>
              <a:gd name="connsiteX37" fmla="*/ 122216 w 368660"/>
              <a:gd name="connsiteY37" fmla="*/ 255369 h 453645"/>
              <a:gd name="connsiteX38" fmla="*/ 124782 w 368660"/>
              <a:gd name="connsiteY38" fmla="*/ 252428 h 453645"/>
              <a:gd name="connsiteX39" fmla="*/ 124321 w 368660"/>
              <a:gd name="connsiteY39" fmla="*/ 247695 h 453645"/>
              <a:gd name="connsiteX40" fmla="*/ 107281 w 368660"/>
              <a:gd name="connsiteY40" fmla="*/ 239449 h 453645"/>
              <a:gd name="connsiteX41" fmla="*/ 83530 w 368660"/>
              <a:gd name="connsiteY41" fmla="*/ 233237 h 453645"/>
              <a:gd name="connsiteX42" fmla="*/ 77670 w 368660"/>
              <a:gd name="connsiteY42" fmla="*/ 230890 h 45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68660" h="453645">
                <a:moveTo>
                  <a:pt x="77662" y="230890"/>
                </a:moveTo>
                <a:cubicBezTo>
                  <a:pt x="86041" y="224240"/>
                  <a:pt x="94318" y="219507"/>
                  <a:pt x="103354" y="216010"/>
                </a:cubicBezTo>
                <a:cubicBezTo>
                  <a:pt x="119760" y="209650"/>
                  <a:pt x="136924" y="208617"/>
                  <a:pt x="154143" y="209642"/>
                </a:cubicBezTo>
                <a:cubicBezTo>
                  <a:pt x="162264" y="210127"/>
                  <a:pt x="167584" y="208070"/>
                  <a:pt x="172465" y="201404"/>
                </a:cubicBezTo>
                <a:cubicBezTo>
                  <a:pt x="182307" y="187964"/>
                  <a:pt x="190193" y="173545"/>
                  <a:pt x="196937" y="158407"/>
                </a:cubicBezTo>
                <a:cubicBezTo>
                  <a:pt x="204659" y="141070"/>
                  <a:pt x="212185" y="123632"/>
                  <a:pt x="220250" y="106460"/>
                </a:cubicBezTo>
                <a:cubicBezTo>
                  <a:pt x="229850" y="86025"/>
                  <a:pt x="244769" y="70254"/>
                  <a:pt x="263576" y="57807"/>
                </a:cubicBezTo>
                <a:cubicBezTo>
                  <a:pt x="282422" y="45336"/>
                  <a:pt x="302841" y="35831"/>
                  <a:pt x="322634" y="25144"/>
                </a:cubicBezTo>
                <a:cubicBezTo>
                  <a:pt x="337162" y="17305"/>
                  <a:pt x="351323" y="8786"/>
                  <a:pt x="365655" y="587"/>
                </a:cubicBezTo>
                <a:cubicBezTo>
                  <a:pt x="365976" y="399"/>
                  <a:pt x="366375" y="352"/>
                  <a:pt x="367533" y="0"/>
                </a:cubicBezTo>
                <a:cubicBezTo>
                  <a:pt x="367939" y="2144"/>
                  <a:pt x="368902" y="4264"/>
                  <a:pt x="368604" y="6180"/>
                </a:cubicBezTo>
                <a:cubicBezTo>
                  <a:pt x="367650" y="12306"/>
                  <a:pt x="366836" y="18565"/>
                  <a:pt x="364873" y="24401"/>
                </a:cubicBezTo>
                <a:cubicBezTo>
                  <a:pt x="358700" y="42723"/>
                  <a:pt x="349515" y="59450"/>
                  <a:pt x="336388" y="73774"/>
                </a:cubicBezTo>
                <a:cubicBezTo>
                  <a:pt x="328627" y="82247"/>
                  <a:pt x="319951" y="89726"/>
                  <a:pt x="310078" y="95672"/>
                </a:cubicBezTo>
                <a:cubicBezTo>
                  <a:pt x="305814" y="98238"/>
                  <a:pt x="303147" y="101398"/>
                  <a:pt x="301206" y="106280"/>
                </a:cubicBezTo>
                <a:cubicBezTo>
                  <a:pt x="293665" y="125252"/>
                  <a:pt x="285700" y="144067"/>
                  <a:pt x="277251" y="162647"/>
                </a:cubicBezTo>
                <a:cubicBezTo>
                  <a:pt x="265305" y="188934"/>
                  <a:pt x="252897" y="215009"/>
                  <a:pt x="240427" y="241045"/>
                </a:cubicBezTo>
                <a:cubicBezTo>
                  <a:pt x="238635" y="244777"/>
                  <a:pt x="240051" y="246388"/>
                  <a:pt x="242969" y="247085"/>
                </a:cubicBezTo>
                <a:cubicBezTo>
                  <a:pt x="250026" y="248767"/>
                  <a:pt x="257145" y="250871"/>
                  <a:pt x="264311" y="251184"/>
                </a:cubicBezTo>
                <a:cubicBezTo>
                  <a:pt x="274685" y="251638"/>
                  <a:pt x="285129" y="250793"/>
                  <a:pt x="295527" y="250222"/>
                </a:cubicBezTo>
                <a:cubicBezTo>
                  <a:pt x="299188" y="250018"/>
                  <a:pt x="300338" y="251168"/>
                  <a:pt x="300776" y="254845"/>
                </a:cubicBezTo>
                <a:cubicBezTo>
                  <a:pt x="304117" y="282665"/>
                  <a:pt x="295824" y="306026"/>
                  <a:pt x="274302" y="324207"/>
                </a:cubicBezTo>
                <a:cubicBezTo>
                  <a:pt x="264288" y="332664"/>
                  <a:pt x="252443" y="337640"/>
                  <a:pt x="239668" y="340464"/>
                </a:cubicBezTo>
                <a:cubicBezTo>
                  <a:pt x="236625" y="341137"/>
                  <a:pt x="235224" y="339181"/>
                  <a:pt x="234192" y="337147"/>
                </a:cubicBezTo>
                <a:cubicBezTo>
                  <a:pt x="230491" y="329840"/>
                  <a:pt x="226924" y="322462"/>
                  <a:pt x="223466" y="315038"/>
                </a:cubicBezTo>
                <a:cubicBezTo>
                  <a:pt x="219820" y="307223"/>
                  <a:pt x="216127" y="299446"/>
                  <a:pt x="209188" y="293899"/>
                </a:cubicBezTo>
                <a:cubicBezTo>
                  <a:pt x="205386" y="290864"/>
                  <a:pt x="204166" y="290019"/>
                  <a:pt x="199120" y="293626"/>
                </a:cubicBezTo>
                <a:cubicBezTo>
                  <a:pt x="180281" y="307082"/>
                  <a:pt x="161028" y="319959"/>
                  <a:pt x="141915" y="333047"/>
                </a:cubicBezTo>
                <a:cubicBezTo>
                  <a:pt x="124313" y="345103"/>
                  <a:pt x="106742" y="357190"/>
                  <a:pt x="89061" y="369136"/>
                </a:cubicBezTo>
                <a:cubicBezTo>
                  <a:pt x="86072" y="371155"/>
                  <a:pt x="84296" y="373682"/>
                  <a:pt x="83107" y="376991"/>
                </a:cubicBezTo>
                <a:cubicBezTo>
                  <a:pt x="75581" y="397958"/>
                  <a:pt x="63158" y="415474"/>
                  <a:pt x="45759" y="429415"/>
                </a:cubicBezTo>
                <a:cubicBezTo>
                  <a:pt x="32537" y="440016"/>
                  <a:pt x="17689" y="447667"/>
                  <a:pt x="1878" y="453566"/>
                </a:cubicBezTo>
                <a:cubicBezTo>
                  <a:pt x="1440" y="453730"/>
                  <a:pt x="884" y="453589"/>
                  <a:pt x="0" y="453589"/>
                </a:cubicBezTo>
                <a:cubicBezTo>
                  <a:pt x="110" y="452612"/>
                  <a:pt x="0" y="451704"/>
                  <a:pt x="321" y="450992"/>
                </a:cubicBezTo>
                <a:cubicBezTo>
                  <a:pt x="8676" y="432521"/>
                  <a:pt x="13613" y="412971"/>
                  <a:pt x="18666" y="393444"/>
                </a:cubicBezTo>
                <a:cubicBezTo>
                  <a:pt x="24464" y="371038"/>
                  <a:pt x="29783" y="348483"/>
                  <a:pt x="40251" y="327571"/>
                </a:cubicBezTo>
                <a:cubicBezTo>
                  <a:pt x="49123" y="309836"/>
                  <a:pt x="62109" y="296254"/>
                  <a:pt x="79086" y="285982"/>
                </a:cubicBezTo>
                <a:cubicBezTo>
                  <a:pt x="94177" y="276852"/>
                  <a:pt x="110106" y="268755"/>
                  <a:pt x="122216" y="255369"/>
                </a:cubicBezTo>
                <a:cubicBezTo>
                  <a:pt x="123092" y="254407"/>
                  <a:pt x="123984" y="253453"/>
                  <a:pt x="124782" y="252428"/>
                </a:cubicBezTo>
                <a:cubicBezTo>
                  <a:pt x="126097" y="250738"/>
                  <a:pt x="126050" y="249291"/>
                  <a:pt x="124321" y="247695"/>
                </a:cubicBezTo>
                <a:cubicBezTo>
                  <a:pt x="119455" y="243196"/>
                  <a:pt x="113431" y="241154"/>
                  <a:pt x="107281" y="239449"/>
                </a:cubicBezTo>
                <a:cubicBezTo>
                  <a:pt x="99395" y="237266"/>
                  <a:pt x="91431" y="235357"/>
                  <a:pt x="83530" y="233237"/>
                </a:cubicBezTo>
                <a:cubicBezTo>
                  <a:pt x="81824" y="232783"/>
                  <a:pt x="80228" y="231931"/>
                  <a:pt x="77670" y="2308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7" name="任意多边形: 形状 46"/>
          <p:cNvSpPr/>
          <p:nvPr userDrawn="1">
            <p:custDataLst>
              <p:tags r:id="rId43"/>
            </p:custDataLst>
          </p:nvPr>
        </p:nvSpPr>
        <p:spPr>
          <a:xfrm>
            <a:off x="7019925" y="2415540"/>
            <a:ext cx="217805" cy="94615"/>
          </a:xfrm>
          <a:custGeom>
            <a:avLst/>
            <a:gdLst>
              <a:gd name="connsiteX0" fmla="*/ 837 w 272525"/>
              <a:gd name="connsiteY0" fmla="*/ 197 h 118420"/>
              <a:gd name="connsiteX1" fmla="*/ 12463 w 272525"/>
              <a:gd name="connsiteY1" fmla="*/ 197 h 118420"/>
              <a:gd name="connsiteX2" fmla="*/ 58972 w 272525"/>
              <a:gd name="connsiteY2" fmla="*/ 518 h 118420"/>
              <a:gd name="connsiteX3" fmla="*/ 100029 w 272525"/>
              <a:gd name="connsiteY3" fmla="*/ 15617 h 118420"/>
              <a:gd name="connsiteX4" fmla="*/ 116349 w 272525"/>
              <a:gd name="connsiteY4" fmla="*/ 30161 h 118420"/>
              <a:gd name="connsiteX5" fmla="*/ 135242 w 272525"/>
              <a:gd name="connsiteY5" fmla="*/ 41465 h 118420"/>
              <a:gd name="connsiteX6" fmla="*/ 150388 w 272525"/>
              <a:gd name="connsiteY6" fmla="*/ 38790 h 118420"/>
              <a:gd name="connsiteX7" fmla="*/ 160472 w 272525"/>
              <a:gd name="connsiteY7" fmla="*/ 32195 h 118420"/>
              <a:gd name="connsiteX8" fmla="*/ 181611 w 272525"/>
              <a:gd name="connsiteY8" fmla="*/ 31100 h 118420"/>
              <a:gd name="connsiteX9" fmla="*/ 182213 w 272525"/>
              <a:gd name="connsiteY9" fmla="*/ 32179 h 118420"/>
              <a:gd name="connsiteX10" fmla="*/ 177285 w 272525"/>
              <a:gd name="connsiteY10" fmla="*/ 37225 h 118420"/>
              <a:gd name="connsiteX11" fmla="*/ 169062 w 272525"/>
              <a:gd name="connsiteY11" fmla="*/ 46472 h 118420"/>
              <a:gd name="connsiteX12" fmla="*/ 171613 w 272525"/>
              <a:gd name="connsiteY12" fmla="*/ 51604 h 118420"/>
              <a:gd name="connsiteX13" fmla="*/ 197218 w 272525"/>
              <a:gd name="connsiteY13" fmla="*/ 54468 h 118420"/>
              <a:gd name="connsiteX14" fmla="*/ 237219 w 272525"/>
              <a:gd name="connsiteY14" fmla="*/ 73103 h 118420"/>
              <a:gd name="connsiteX15" fmla="*/ 261706 w 272525"/>
              <a:gd name="connsiteY15" fmla="*/ 97160 h 118420"/>
              <a:gd name="connsiteX16" fmla="*/ 270883 w 272525"/>
              <a:gd name="connsiteY16" fmla="*/ 104404 h 118420"/>
              <a:gd name="connsiteX17" fmla="*/ 272526 w 272525"/>
              <a:gd name="connsiteY17" fmla="*/ 106759 h 118420"/>
              <a:gd name="connsiteX18" fmla="*/ 270030 w 272525"/>
              <a:gd name="connsiteY18" fmla="*/ 108191 h 118420"/>
              <a:gd name="connsiteX19" fmla="*/ 226658 w 272525"/>
              <a:gd name="connsiteY19" fmla="*/ 101963 h 118420"/>
              <a:gd name="connsiteX20" fmla="*/ 221330 w 272525"/>
              <a:gd name="connsiteY20" fmla="*/ 98075 h 118420"/>
              <a:gd name="connsiteX21" fmla="*/ 199253 w 272525"/>
              <a:gd name="connsiteY21" fmla="*/ 89955 h 118420"/>
              <a:gd name="connsiteX22" fmla="*/ 146210 w 272525"/>
              <a:gd name="connsiteY22" fmla="*/ 87068 h 118420"/>
              <a:gd name="connsiteX23" fmla="*/ 142745 w 272525"/>
              <a:gd name="connsiteY23" fmla="*/ 90440 h 118420"/>
              <a:gd name="connsiteX24" fmla="*/ 143863 w 272525"/>
              <a:gd name="connsiteY24" fmla="*/ 107197 h 118420"/>
              <a:gd name="connsiteX25" fmla="*/ 135938 w 272525"/>
              <a:gd name="connsiteY25" fmla="*/ 117907 h 118420"/>
              <a:gd name="connsiteX26" fmla="*/ 95007 w 272525"/>
              <a:gd name="connsiteY26" fmla="*/ 97661 h 118420"/>
              <a:gd name="connsiteX27" fmla="*/ 96587 w 272525"/>
              <a:gd name="connsiteY27" fmla="*/ 91230 h 118420"/>
              <a:gd name="connsiteX28" fmla="*/ 109464 w 272525"/>
              <a:gd name="connsiteY28" fmla="*/ 83172 h 118420"/>
              <a:gd name="connsiteX29" fmla="*/ 109714 w 272525"/>
              <a:gd name="connsiteY29" fmla="*/ 69340 h 118420"/>
              <a:gd name="connsiteX30" fmla="*/ 55217 w 272525"/>
              <a:gd name="connsiteY30" fmla="*/ 29558 h 118420"/>
              <a:gd name="connsiteX31" fmla="*/ 49123 w 272525"/>
              <a:gd name="connsiteY31" fmla="*/ 27493 h 118420"/>
              <a:gd name="connsiteX32" fmla="*/ 11938 w 272525"/>
              <a:gd name="connsiteY32" fmla="*/ 14092 h 118420"/>
              <a:gd name="connsiteX33" fmla="*/ 0 w 272525"/>
              <a:gd name="connsiteY33" fmla="*/ 1496 h 118420"/>
              <a:gd name="connsiteX34" fmla="*/ 837 w 272525"/>
              <a:gd name="connsiteY34" fmla="*/ 197 h 11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2525" h="118420">
                <a:moveTo>
                  <a:pt x="837" y="197"/>
                </a:moveTo>
                <a:cubicBezTo>
                  <a:pt x="4710" y="197"/>
                  <a:pt x="8590" y="197"/>
                  <a:pt x="12463" y="197"/>
                </a:cubicBezTo>
                <a:cubicBezTo>
                  <a:pt x="27968" y="236"/>
                  <a:pt x="43521" y="-444"/>
                  <a:pt x="58972" y="518"/>
                </a:cubicBezTo>
                <a:cubicBezTo>
                  <a:pt x="73915" y="1449"/>
                  <a:pt x="88216" y="5580"/>
                  <a:pt x="100029" y="15617"/>
                </a:cubicBezTo>
                <a:cubicBezTo>
                  <a:pt x="105584" y="20335"/>
                  <a:pt x="110833" y="25404"/>
                  <a:pt x="116349" y="30161"/>
                </a:cubicBezTo>
                <a:cubicBezTo>
                  <a:pt x="121974" y="35011"/>
                  <a:pt x="127818" y="39463"/>
                  <a:pt x="135242" y="41465"/>
                </a:cubicBezTo>
                <a:cubicBezTo>
                  <a:pt x="140844" y="42975"/>
                  <a:pt x="145725" y="42029"/>
                  <a:pt x="150388" y="38790"/>
                </a:cubicBezTo>
                <a:cubicBezTo>
                  <a:pt x="153689" y="36498"/>
                  <a:pt x="156960" y="34119"/>
                  <a:pt x="160472" y="32195"/>
                </a:cubicBezTo>
                <a:cubicBezTo>
                  <a:pt x="167357" y="28424"/>
                  <a:pt x="174523" y="30215"/>
                  <a:pt x="181611" y="31100"/>
                </a:cubicBezTo>
                <a:cubicBezTo>
                  <a:pt x="181814" y="31459"/>
                  <a:pt x="182010" y="31819"/>
                  <a:pt x="182213" y="32179"/>
                </a:cubicBezTo>
                <a:cubicBezTo>
                  <a:pt x="180563" y="33861"/>
                  <a:pt x="178873" y="35496"/>
                  <a:pt x="177285" y="37225"/>
                </a:cubicBezTo>
                <a:cubicBezTo>
                  <a:pt x="174484" y="40261"/>
                  <a:pt x="171425" y="43124"/>
                  <a:pt x="169062" y="46472"/>
                </a:cubicBezTo>
                <a:cubicBezTo>
                  <a:pt x="166833" y="49641"/>
                  <a:pt x="167725" y="51119"/>
                  <a:pt x="171613" y="51604"/>
                </a:cubicBezTo>
                <a:cubicBezTo>
                  <a:pt x="180140" y="52661"/>
                  <a:pt x="188660" y="54092"/>
                  <a:pt x="197218" y="54468"/>
                </a:cubicBezTo>
                <a:cubicBezTo>
                  <a:pt x="213248" y="55164"/>
                  <a:pt x="226141" y="61986"/>
                  <a:pt x="237219" y="73103"/>
                </a:cubicBezTo>
                <a:cubicBezTo>
                  <a:pt x="245293" y="81208"/>
                  <a:pt x="253429" y="89258"/>
                  <a:pt x="261706" y="97160"/>
                </a:cubicBezTo>
                <a:cubicBezTo>
                  <a:pt x="264515" y="99835"/>
                  <a:pt x="267863" y="101940"/>
                  <a:pt x="270883" y="104404"/>
                </a:cubicBezTo>
                <a:cubicBezTo>
                  <a:pt x="271595" y="104983"/>
                  <a:pt x="271986" y="105961"/>
                  <a:pt x="272526" y="106759"/>
                </a:cubicBezTo>
                <a:cubicBezTo>
                  <a:pt x="271697" y="107252"/>
                  <a:pt x="270914" y="108058"/>
                  <a:pt x="270030" y="108191"/>
                </a:cubicBezTo>
                <a:cubicBezTo>
                  <a:pt x="254955" y="110467"/>
                  <a:pt x="240427" y="108676"/>
                  <a:pt x="226658" y="101963"/>
                </a:cubicBezTo>
                <a:cubicBezTo>
                  <a:pt x="224702" y="101009"/>
                  <a:pt x="222770" y="99687"/>
                  <a:pt x="221330" y="98075"/>
                </a:cubicBezTo>
                <a:cubicBezTo>
                  <a:pt x="215376" y="91394"/>
                  <a:pt x="207420" y="90408"/>
                  <a:pt x="199253" y="89955"/>
                </a:cubicBezTo>
                <a:cubicBezTo>
                  <a:pt x="181572" y="88977"/>
                  <a:pt x="163883" y="88085"/>
                  <a:pt x="146210" y="87068"/>
                </a:cubicBezTo>
                <a:cubicBezTo>
                  <a:pt x="143574" y="86919"/>
                  <a:pt x="142596" y="87991"/>
                  <a:pt x="142745" y="90440"/>
                </a:cubicBezTo>
                <a:cubicBezTo>
                  <a:pt x="143089" y="96025"/>
                  <a:pt x="143237" y="101635"/>
                  <a:pt x="143863" y="107197"/>
                </a:cubicBezTo>
                <a:cubicBezTo>
                  <a:pt x="144904" y="116460"/>
                  <a:pt x="145037" y="116444"/>
                  <a:pt x="135938" y="117907"/>
                </a:cubicBezTo>
                <a:cubicBezTo>
                  <a:pt x="119142" y="120606"/>
                  <a:pt x="102900" y="112478"/>
                  <a:pt x="95007" y="97661"/>
                </a:cubicBezTo>
                <a:cubicBezTo>
                  <a:pt x="93442" y="94727"/>
                  <a:pt x="93763" y="92912"/>
                  <a:pt x="96587" y="91230"/>
                </a:cubicBezTo>
                <a:cubicBezTo>
                  <a:pt x="100937" y="88640"/>
                  <a:pt x="105232" y="85949"/>
                  <a:pt x="109464" y="83172"/>
                </a:cubicBezTo>
                <a:cubicBezTo>
                  <a:pt x="118328" y="77351"/>
                  <a:pt x="118132" y="75380"/>
                  <a:pt x="109714" y="69340"/>
                </a:cubicBezTo>
                <a:cubicBezTo>
                  <a:pt x="91439" y="56228"/>
                  <a:pt x="73430" y="42756"/>
                  <a:pt x="55217" y="29558"/>
                </a:cubicBezTo>
                <a:cubicBezTo>
                  <a:pt x="53543" y="28346"/>
                  <a:pt x="51212" y="27657"/>
                  <a:pt x="49123" y="27493"/>
                </a:cubicBezTo>
                <a:cubicBezTo>
                  <a:pt x="35471" y="26421"/>
                  <a:pt x="22625" y="23010"/>
                  <a:pt x="11938" y="14092"/>
                </a:cubicBezTo>
                <a:cubicBezTo>
                  <a:pt x="7518" y="10391"/>
                  <a:pt x="3951" y="5713"/>
                  <a:pt x="0" y="1496"/>
                </a:cubicBezTo>
                <a:cubicBezTo>
                  <a:pt x="282" y="1058"/>
                  <a:pt x="563" y="628"/>
                  <a:pt x="837" y="197"/>
                </a:cubicBezTo>
                <a:close/>
              </a:path>
            </a:pathLst>
          </a:custGeom>
          <a:solidFill>
            <a:srgbClr val="FFFFFF">
              <a:alpha val="3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9" name="任意多边形: 形状 48"/>
          <p:cNvSpPr/>
          <p:nvPr userDrawn="1">
            <p:custDataLst>
              <p:tags r:id="rId44"/>
            </p:custDataLst>
          </p:nvPr>
        </p:nvSpPr>
        <p:spPr>
          <a:xfrm>
            <a:off x="6891655" y="4819015"/>
            <a:ext cx="4407535" cy="2038985"/>
          </a:xfrm>
          <a:custGeom>
            <a:avLst/>
            <a:gdLst>
              <a:gd name="connsiteX0" fmla="*/ 4581346 w 4581345"/>
              <a:gd name="connsiteY0" fmla="*/ 2042934 h 2042934"/>
              <a:gd name="connsiteX1" fmla="*/ 0 w 4581345"/>
              <a:gd name="connsiteY1" fmla="*/ 2042934 h 2042934"/>
              <a:gd name="connsiteX2" fmla="*/ 0 w 4581345"/>
              <a:gd name="connsiteY2" fmla="*/ 144300 h 2042934"/>
              <a:gd name="connsiteX3" fmla="*/ 1788395 w 4581345"/>
              <a:gd name="connsiteY3" fmla="*/ 0 h 2042934"/>
              <a:gd name="connsiteX4" fmla="*/ 4581346 w 4581345"/>
              <a:gd name="connsiteY4" fmla="*/ 361855 h 2042934"/>
              <a:gd name="connsiteX5" fmla="*/ 4581346 w 4581345"/>
              <a:gd name="connsiteY5" fmla="*/ 2042934 h 204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1345" h="2042934">
                <a:moveTo>
                  <a:pt x="4581346" y="2042934"/>
                </a:moveTo>
                <a:lnTo>
                  <a:pt x="0" y="2042934"/>
                </a:lnTo>
                <a:lnTo>
                  <a:pt x="0" y="144300"/>
                </a:lnTo>
                <a:lnTo>
                  <a:pt x="1788395" y="0"/>
                </a:lnTo>
                <a:lnTo>
                  <a:pt x="4581346" y="361855"/>
                </a:lnTo>
                <a:lnTo>
                  <a:pt x="4581346" y="2042934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0" name="任意多边形: 形状 49"/>
          <p:cNvSpPr/>
          <p:nvPr userDrawn="1">
            <p:custDataLst>
              <p:tags r:id="rId45"/>
            </p:custDataLst>
          </p:nvPr>
        </p:nvSpPr>
        <p:spPr>
          <a:xfrm>
            <a:off x="6486525" y="5274310"/>
            <a:ext cx="1764665" cy="1583690"/>
          </a:xfrm>
          <a:custGeom>
            <a:avLst/>
            <a:gdLst>
              <a:gd name="connsiteX0" fmla="*/ 1834030 w 1834029"/>
              <a:gd name="connsiteY0" fmla="*/ 1587007 h 1587006"/>
              <a:gd name="connsiteX1" fmla="*/ 0 w 1834029"/>
              <a:gd name="connsiteY1" fmla="*/ 1587007 h 1587006"/>
              <a:gd name="connsiteX2" fmla="*/ 0 w 1834029"/>
              <a:gd name="connsiteY2" fmla="*/ 0 h 1587006"/>
              <a:gd name="connsiteX3" fmla="*/ 763558 w 1834029"/>
              <a:gd name="connsiteY3" fmla="*/ 649382 h 1587006"/>
              <a:gd name="connsiteX4" fmla="*/ 1834030 w 1834029"/>
              <a:gd name="connsiteY4" fmla="*/ 971269 h 1587006"/>
              <a:gd name="connsiteX5" fmla="*/ 1834030 w 1834029"/>
              <a:gd name="connsiteY5" fmla="*/ 1587007 h 158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4029" h="1587006">
                <a:moveTo>
                  <a:pt x="1834030" y="1587007"/>
                </a:moveTo>
                <a:lnTo>
                  <a:pt x="0" y="1587007"/>
                </a:lnTo>
                <a:lnTo>
                  <a:pt x="0" y="0"/>
                </a:lnTo>
                <a:cubicBezTo>
                  <a:pt x="0" y="0"/>
                  <a:pt x="0" y="310673"/>
                  <a:pt x="763558" y="649382"/>
                </a:cubicBezTo>
                <a:cubicBezTo>
                  <a:pt x="1325011" y="928259"/>
                  <a:pt x="1646898" y="958146"/>
                  <a:pt x="1834030" y="971269"/>
                </a:cubicBezTo>
                <a:lnTo>
                  <a:pt x="1834030" y="1587007"/>
                </a:lnTo>
                <a:close/>
              </a:path>
            </a:pathLst>
          </a:custGeom>
          <a:gradFill flip="none" rotWithShape="1">
            <a:gsLst>
              <a:gs pos="4200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1" name="任意多边形: 形状 50"/>
          <p:cNvSpPr/>
          <p:nvPr userDrawn="1">
            <p:custDataLst>
              <p:tags r:id="rId46"/>
            </p:custDataLst>
          </p:nvPr>
        </p:nvSpPr>
        <p:spPr>
          <a:xfrm>
            <a:off x="8250555" y="6022340"/>
            <a:ext cx="269875" cy="835660"/>
          </a:xfrm>
          <a:custGeom>
            <a:avLst/>
            <a:gdLst>
              <a:gd name="connsiteX0" fmla="*/ 280727 w 280726"/>
              <a:gd name="connsiteY0" fmla="*/ 837110 h 837109"/>
              <a:gd name="connsiteX1" fmla="*/ 0 w 280726"/>
              <a:gd name="connsiteY1" fmla="*/ 837110 h 837109"/>
              <a:gd name="connsiteX2" fmla="*/ 0 w 280726"/>
              <a:gd name="connsiteY2" fmla="*/ 222685 h 837109"/>
              <a:gd name="connsiteX3" fmla="*/ 280727 w 280726"/>
              <a:gd name="connsiteY3" fmla="*/ 0 h 837109"/>
              <a:gd name="connsiteX4" fmla="*/ 280727 w 280726"/>
              <a:gd name="connsiteY4" fmla="*/ 837110 h 83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726" h="837109">
                <a:moveTo>
                  <a:pt x="280727" y="837110"/>
                </a:moveTo>
                <a:lnTo>
                  <a:pt x="0" y="837110"/>
                </a:lnTo>
                <a:lnTo>
                  <a:pt x="0" y="222685"/>
                </a:lnTo>
                <a:lnTo>
                  <a:pt x="280727" y="0"/>
                </a:lnTo>
                <a:lnTo>
                  <a:pt x="280727" y="837110"/>
                </a:lnTo>
                <a:close/>
              </a:path>
            </a:pathLst>
          </a:custGeom>
          <a:solidFill>
            <a:schemeClr val="accent1"/>
          </a:soli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2" name="任意多边形: 形状 51"/>
          <p:cNvSpPr/>
          <p:nvPr userDrawn="1">
            <p:custDataLst>
              <p:tags r:id="rId47"/>
            </p:custDataLst>
          </p:nvPr>
        </p:nvSpPr>
        <p:spPr>
          <a:xfrm>
            <a:off x="11291570" y="4686935"/>
            <a:ext cx="900430" cy="2171065"/>
          </a:xfrm>
          <a:custGeom>
            <a:avLst/>
            <a:gdLst>
              <a:gd name="connsiteX0" fmla="*/ 935954 w 935954"/>
              <a:gd name="connsiteY0" fmla="*/ 2174887 h 2174886"/>
              <a:gd name="connsiteX1" fmla="*/ 0 w 935954"/>
              <a:gd name="connsiteY1" fmla="*/ 2174887 h 2174886"/>
              <a:gd name="connsiteX2" fmla="*/ 0 w 935954"/>
              <a:gd name="connsiteY2" fmla="*/ 538965 h 2174886"/>
              <a:gd name="connsiteX3" fmla="*/ 567061 w 935954"/>
              <a:gd name="connsiteY3" fmla="*/ 405998 h 2174886"/>
              <a:gd name="connsiteX4" fmla="*/ 935954 w 935954"/>
              <a:gd name="connsiteY4" fmla="*/ 0 h 2174886"/>
              <a:gd name="connsiteX5" fmla="*/ 935954 w 935954"/>
              <a:gd name="connsiteY5" fmla="*/ 2174887 h 217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954" h="2174886">
                <a:moveTo>
                  <a:pt x="935954" y="2174887"/>
                </a:moveTo>
                <a:lnTo>
                  <a:pt x="0" y="2174887"/>
                </a:lnTo>
                <a:lnTo>
                  <a:pt x="0" y="538965"/>
                </a:lnTo>
                <a:cubicBezTo>
                  <a:pt x="0" y="538965"/>
                  <a:pt x="214035" y="544512"/>
                  <a:pt x="567061" y="405998"/>
                </a:cubicBezTo>
                <a:cubicBezTo>
                  <a:pt x="920147" y="267484"/>
                  <a:pt x="935954" y="0"/>
                  <a:pt x="935954" y="0"/>
                </a:cubicBezTo>
                <a:lnTo>
                  <a:pt x="935954" y="2174887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28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53" name="直接连接符 52"/>
          <p:cNvCxnSpPr/>
          <p:nvPr userDrawn="1">
            <p:custDataLst>
              <p:tags r:id="rId48"/>
            </p:custDataLst>
          </p:nvPr>
        </p:nvCxnSpPr>
        <p:spPr>
          <a:xfrm>
            <a:off x="11403965" y="5061585"/>
            <a:ext cx="0" cy="179641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2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 userDrawn="1">
            <p:custDataLst>
              <p:tags r:id="rId49"/>
            </p:custDataLst>
          </p:nvPr>
        </p:nvCxnSpPr>
        <p:spPr>
          <a:xfrm>
            <a:off x="11569700" y="5061585"/>
            <a:ext cx="0" cy="179641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2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 userDrawn="1">
            <p:custDataLst>
              <p:tags r:id="rId50"/>
            </p:custDataLst>
          </p:nvPr>
        </p:nvCxnSpPr>
        <p:spPr>
          <a:xfrm>
            <a:off x="11708765" y="5061585"/>
            <a:ext cx="0" cy="179641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 userDrawn="1">
            <p:custDataLst>
              <p:tags r:id="rId51"/>
            </p:custDataLst>
          </p:nvPr>
        </p:nvCxnSpPr>
        <p:spPr>
          <a:xfrm>
            <a:off x="11847195" y="4973955"/>
            <a:ext cx="0" cy="188404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 userDrawn="1">
            <p:custDataLst>
              <p:tags r:id="rId52"/>
            </p:custDataLst>
          </p:nvPr>
        </p:nvCxnSpPr>
        <p:spPr>
          <a:xfrm>
            <a:off x="11985625" y="4973955"/>
            <a:ext cx="0" cy="188404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 userDrawn="1">
            <p:custDataLst>
              <p:tags r:id="rId53"/>
            </p:custDataLst>
          </p:nvPr>
        </p:nvCxnSpPr>
        <p:spPr>
          <a:xfrm>
            <a:off x="12124690" y="4871085"/>
            <a:ext cx="0" cy="1986915"/>
          </a:xfrm>
          <a:prstGeom prst="line">
            <a:avLst/>
          </a:prstGeom>
          <a:ln w="12700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 userDrawn="1">
            <p:custDataLst>
              <p:tags r:id="rId54"/>
            </p:custDataLst>
          </p:nvPr>
        </p:nvCxnSpPr>
        <p:spPr>
          <a:xfrm>
            <a:off x="11482705" y="5061585"/>
            <a:ext cx="0" cy="179641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 userDrawn="1">
            <p:custDataLst>
              <p:tags r:id="rId55"/>
            </p:custDataLst>
          </p:nvPr>
        </p:nvCxnSpPr>
        <p:spPr>
          <a:xfrm>
            <a:off x="12068175" y="5287010"/>
            <a:ext cx="0" cy="1570990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 userDrawn="1">
            <p:custDataLst>
              <p:tags r:id="rId56"/>
            </p:custDataLst>
          </p:nvPr>
        </p:nvCxnSpPr>
        <p:spPr>
          <a:xfrm>
            <a:off x="11915775" y="5142230"/>
            <a:ext cx="0" cy="141033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任意多边形: 形状 61"/>
          <p:cNvSpPr/>
          <p:nvPr userDrawn="1">
            <p:custDataLst>
              <p:tags r:id="rId57"/>
            </p:custDataLst>
          </p:nvPr>
        </p:nvSpPr>
        <p:spPr>
          <a:xfrm>
            <a:off x="6482715" y="4676775"/>
            <a:ext cx="5706745" cy="1579245"/>
          </a:xfrm>
          <a:custGeom>
            <a:avLst/>
            <a:gdLst>
              <a:gd name="connsiteX0" fmla="*/ 1835200 w 5931539"/>
              <a:gd name="connsiteY0" fmla="*/ 1581459 h 1582432"/>
              <a:gd name="connsiteX1" fmla="*/ 2127559 w 5931539"/>
              <a:gd name="connsiteY1" fmla="*/ 1349528 h 1582432"/>
              <a:gd name="connsiteX2" fmla="*/ 1050108 w 5931539"/>
              <a:gd name="connsiteY2" fmla="*/ 988211 h 1582432"/>
              <a:gd name="connsiteX3" fmla="*/ 569126 w 5931539"/>
              <a:gd name="connsiteY3" fmla="*/ 542782 h 1582432"/>
              <a:gd name="connsiteX4" fmla="*/ 1450617 w 5931539"/>
              <a:gd name="connsiteY4" fmla="*/ 270108 h 1582432"/>
              <a:gd name="connsiteX5" fmla="*/ 2507966 w 5931539"/>
              <a:gd name="connsiteY5" fmla="*/ 306974 h 1582432"/>
              <a:gd name="connsiteX6" fmla="*/ 4631133 w 5931539"/>
              <a:gd name="connsiteY6" fmla="*/ 580184 h 1582432"/>
              <a:gd name="connsiteX7" fmla="*/ 5593037 w 5931539"/>
              <a:gd name="connsiteY7" fmla="*/ 426697 h 1582432"/>
              <a:gd name="connsiteX8" fmla="*/ 5929897 w 5931539"/>
              <a:gd name="connsiteY8" fmla="*/ 0 h 1582432"/>
              <a:gd name="connsiteX9" fmla="*/ 3272418 w 5931539"/>
              <a:gd name="connsiteY9" fmla="*/ 157185 h 1582432"/>
              <a:gd name="connsiteX10" fmla="*/ 1382255 w 5931539"/>
              <a:gd name="connsiteY10" fmla="*/ 52375 h 1582432"/>
              <a:gd name="connsiteX11" fmla="*/ 1170 w 5931539"/>
              <a:gd name="connsiteY11" fmla="*/ 542782 h 1582432"/>
              <a:gd name="connsiteX12" fmla="*/ 784294 w 5931539"/>
              <a:gd name="connsiteY12" fmla="*/ 1269176 h 1582432"/>
              <a:gd name="connsiteX13" fmla="*/ 1835200 w 5931539"/>
              <a:gd name="connsiteY13" fmla="*/ 1581399 h 158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31539" h="1582432">
                <a:moveTo>
                  <a:pt x="1835200" y="1581459"/>
                </a:moveTo>
                <a:lnTo>
                  <a:pt x="2127559" y="1349528"/>
                </a:lnTo>
                <a:cubicBezTo>
                  <a:pt x="2127559" y="1349528"/>
                  <a:pt x="1559723" y="1210477"/>
                  <a:pt x="1050108" y="988211"/>
                </a:cubicBezTo>
                <a:cubicBezTo>
                  <a:pt x="965997" y="951047"/>
                  <a:pt x="497781" y="753715"/>
                  <a:pt x="569126" y="542782"/>
                </a:cubicBezTo>
                <a:cubicBezTo>
                  <a:pt x="645780" y="316220"/>
                  <a:pt x="1450617" y="270108"/>
                  <a:pt x="1450617" y="270108"/>
                </a:cubicBezTo>
                <a:cubicBezTo>
                  <a:pt x="1450617" y="270108"/>
                  <a:pt x="2040167" y="243980"/>
                  <a:pt x="2507966" y="306974"/>
                </a:cubicBezTo>
                <a:cubicBezTo>
                  <a:pt x="2873996" y="354100"/>
                  <a:pt x="4058525" y="550239"/>
                  <a:pt x="4631133" y="580184"/>
                </a:cubicBezTo>
                <a:cubicBezTo>
                  <a:pt x="5203742" y="610130"/>
                  <a:pt x="5593037" y="426697"/>
                  <a:pt x="5593037" y="426697"/>
                </a:cubicBezTo>
                <a:cubicBezTo>
                  <a:pt x="5593037" y="426697"/>
                  <a:pt x="5958948" y="254539"/>
                  <a:pt x="5929897" y="0"/>
                </a:cubicBezTo>
                <a:cubicBezTo>
                  <a:pt x="5872153" y="360960"/>
                  <a:pt x="4939957" y="390369"/>
                  <a:pt x="3272418" y="157185"/>
                </a:cubicBezTo>
                <a:cubicBezTo>
                  <a:pt x="3028438" y="112326"/>
                  <a:pt x="1897060" y="6621"/>
                  <a:pt x="1382255" y="52375"/>
                </a:cubicBezTo>
                <a:cubicBezTo>
                  <a:pt x="867450" y="98129"/>
                  <a:pt x="58020" y="217614"/>
                  <a:pt x="1170" y="542782"/>
                </a:cubicBezTo>
                <a:cubicBezTo>
                  <a:pt x="-33786" y="938877"/>
                  <a:pt x="725536" y="1226882"/>
                  <a:pt x="784294" y="1269176"/>
                </a:cubicBezTo>
                <a:cubicBezTo>
                  <a:pt x="1536697" y="1617072"/>
                  <a:pt x="1835200" y="1581399"/>
                  <a:pt x="1835200" y="1581399"/>
                </a:cubicBezTo>
                <a:close/>
              </a:path>
            </a:pathLst>
          </a:custGeom>
          <a:gradFill flip="none" rotWithShape="1">
            <a:gsLst>
              <a:gs pos="32000">
                <a:schemeClr val="accent1">
                  <a:lumMod val="20000"/>
                  <a:lumOff val="80000"/>
                </a:schemeClr>
              </a:gs>
              <a:gs pos="100000">
                <a:srgbClr val="FFFFFF"/>
              </a:gs>
              <a:gs pos="59000">
                <a:schemeClr val="accent1">
                  <a:lumMod val="20000"/>
                  <a:lumOff val="80000"/>
                </a:schemeClr>
              </a:gs>
              <a:gs pos="0">
                <a:srgbClr val="FFFFFF"/>
              </a:gs>
            </a:gsLst>
            <a:lin ang="10800000" scaled="1"/>
            <a:tileRect/>
          </a:gradFill>
          <a:ln w="5960" cap="flat">
            <a:gradFill flip="none" rotWithShape="1">
              <a:gsLst>
                <a:gs pos="57000">
                  <a:schemeClr val="accent1">
                    <a:lumMod val="20000"/>
                    <a:lumOff val="80000"/>
                    <a:alpha val="0"/>
                  </a:schemeClr>
                </a:gs>
                <a:gs pos="99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63" name="任意多边形: 形状 62"/>
          <p:cNvSpPr/>
          <p:nvPr userDrawn="1">
            <p:custDataLst>
              <p:tags r:id="rId58"/>
            </p:custDataLst>
          </p:nvPr>
        </p:nvSpPr>
        <p:spPr>
          <a:xfrm>
            <a:off x="6657975" y="4798695"/>
            <a:ext cx="2843530" cy="330835"/>
          </a:xfrm>
          <a:custGeom>
            <a:avLst/>
            <a:gdLst>
              <a:gd name="connsiteX0" fmla="*/ 0 w 2539760"/>
              <a:gd name="connsiteY0" fmla="*/ 198120 h 198119"/>
              <a:gd name="connsiteX1" fmla="*/ 480531 w 2539760"/>
              <a:gd name="connsiteY1" fmla="*/ 53778 h 198119"/>
              <a:gd name="connsiteX2" fmla="*/ 2539761 w 2539760"/>
              <a:gd name="connsiteY2" fmla="*/ 118781 h 198119"/>
              <a:gd name="connsiteX3" fmla="*/ 0 w 2539760"/>
              <a:gd name="connsiteY3" fmla="*/ 198120 h 198119"/>
              <a:gd name="connsiteX0-1" fmla="*/ 0 w 2733153"/>
              <a:gd name="connsiteY0-2" fmla="*/ 293755 h 293755"/>
              <a:gd name="connsiteX1-3" fmla="*/ 673923 w 2733153"/>
              <a:gd name="connsiteY1-4" fmla="*/ 53778 h 293755"/>
              <a:gd name="connsiteX2-5" fmla="*/ 2733153 w 2733153"/>
              <a:gd name="connsiteY2-6" fmla="*/ 118781 h 293755"/>
              <a:gd name="connsiteX3-7" fmla="*/ 0 w 2733153"/>
              <a:gd name="connsiteY3-8" fmla="*/ 293755 h 293755"/>
              <a:gd name="connsiteX0-9" fmla="*/ 0 w 2733153"/>
              <a:gd name="connsiteY0-10" fmla="*/ 293755 h 293755"/>
              <a:gd name="connsiteX1-11" fmla="*/ 673923 w 2733153"/>
              <a:gd name="connsiteY1-12" fmla="*/ 53778 h 293755"/>
              <a:gd name="connsiteX2-13" fmla="*/ 2733153 w 2733153"/>
              <a:gd name="connsiteY2-14" fmla="*/ 118781 h 293755"/>
              <a:gd name="connsiteX3-15" fmla="*/ 0 w 2733153"/>
              <a:gd name="connsiteY3-16" fmla="*/ 293755 h 293755"/>
              <a:gd name="connsiteX0-17" fmla="*/ 0 w 2733153"/>
              <a:gd name="connsiteY0-18" fmla="*/ 285110 h 285110"/>
              <a:gd name="connsiteX1-19" fmla="*/ 620140 w 2733153"/>
              <a:gd name="connsiteY1-20" fmla="*/ 61072 h 285110"/>
              <a:gd name="connsiteX2-21" fmla="*/ 2733153 w 2733153"/>
              <a:gd name="connsiteY2-22" fmla="*/ 110136 h 285110"/>
              <a:gd name="connsiteX3-23" fmla="*/ 0 w 2733153"/>
              <a:gd name="connsiteY3-24" fmla="*/ 285110 h 285110"/>
              <a:gd name="connsiteX0-25" fmla="*/ 0 w 2733153"/>
              <a:gd name="connsiteY0-26" fmla="*/ 290880 h 290880"/>
              <a:gd name="connsiteX1-27" fmla="*/ 620140 w 2733153"/>
              <a:gd name="connsiteY1-28" fmla="*/ 66842 h 290880"/>
              <a:gd name="connsiteX2-29" fmla="*/ 2733153 w 2733153"/>
              <a:gd name="connsiteY2-30" fmla="*/ 115906 h 290880"/>
              <a:gd name="connsiteX3-31" fmla="*/ 0 w 2733153"/>
              <a:gd name="connsiteY3-32" fmla="*/ 290880 h 290880"/>
              <a:gd name="connsiteX0-33" fmla="*/ 0 w 2733153"/>
              <a:gd name="connsiteY0-34" fmla="*/ 295090 h 295090"/>
              <a:gd name="connsiteX1-35" fmla="*/ 620140 w 2733153"/>
              <a:gd name="connsiteY1-36" fmla="*/ 71052 h 295090"/>
              <a:gd name="connsiteX2-37" fmla="*/ 2733153 w 2733153"/>
              <a:gd name="connsiteY2-38" fmla="*/ 120116 h 295090"/>
              <a:gd name="connsiteX3-39" fmla="*/ 0 w 2733153"/>
              <a:gd name="connsiteY3-40" fmla="*/ 295090 h 2950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733153" h="295090">
                <a:moveTo>
                  <a:pt x="0" y="295090"/>
                </a:moveTo>
                <a:cubicBezTo>
                  <a:pt x="0" y="295090"/>
                  <a:pt x="257177" y="134719"/>
                  <a:pt x="620140" y="71052"/>
                </a:cubicBezTo>
                <a:cubicBezTo>
                  <a:pt x="1061094" y="-24163"/>
                  <a:pt x="1990149" y="-38351"/>
                  <a:pt x="2733153" y="120116"/>
                </a:cubicBezTo>
                <a:cubicBezTo>
                  <a:pt x="2304343" y="31922"/>
                  <a:pt x="778518" y="-135761"/>
                  <a:pt x="0" y="2950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60000">
                <a:schemeClr val="accent1">
                  <a:lumMod val="20000"/>
                  <a:lumOff val="80000"/>
                  <a:alpha val="50000"/>
                </a:schemeClr>
              </a:gs>
            </a:gsLst>
            <a:lin ang="10800000" scaled="1"/>
            <a:tileRect/>
          </a:gradFill>
          <a:ln w="702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4" name="任意多边形: 形状 63"/>
          <p:cNvSpPr/>
          <p:nvPr userDrawn="1">
            <p:custDataLst>
              <p:tags r:id="rId59"/>
            </p:custDataLst>
          </p:nvPr>
        </p:nvSpPr>
        <p:spPr>
          <a:xfrm>
            <a:off x="9773920" y="4665980"/>
            <a:ext cx="2415540" cy="389890"/>
          </a:xfrm>
          <a:custGeom>
            <a:avLst/>
            <a:gdLst>
              <a:gd name="connsiteX0" fmla="*/ 0 w 2463443"/>
              <a:gd name="connsiteY0" fmla="*/ 288825 h 402305"/>
              <a:gd name="connsiteX1" fmla="*/ 2012849 w 2463443"/>
              <a:gd name="connsiteY1" fmla="*/ 365985 h 402305"/>
              <a:gd name="connsiteX2" fmla="*/ 2463443 w 2463443"/>
              <a:gd name="connsiteY2" fmla="*/ 0 h 402305"/>
              <a:gd name="connsiteX3" fmla="*/ 1998724 w 2463443"/>
              <a:gd name="connsiteY3" fmla="*/ 342795 h 402305"/>
              <a:gd name="connsiteX4" fmla="*/ 903368 w 2463443"/>
              <a:gd name="connsiteY4" fmla="*/ 372028 h 402305"/>
              <a:gd name="connsiteX5" fmla="*/ 0 w 2463443"/>
              <a:gd name="connsiteY5" fmla="*/ 288825 h 402305"/>
              <a:gd name="connsiteX0-1" fmla="*/ 0 w 2463443"/>
              <a:gd name="connsiteY0-2" fmla="*/ 288825 h 409516"/>
              <a:gd name="connsiteX1-3" fmla="*/ 2012849 w 2463443"/>
              <a:gd name="connsiteY1-4" fmla="*/ 365985 h 409516"/>
              <a:gd name="connsiteX2-5" fmla="*/ 2463443 w 2463443"/>
              <a:gd name="connsiteY2-6" fmla="*/ 0 h 409516"/>
              <a:gd name="connsiteX3-7" fmla="*/ 1998724 w 2463443"/>
              <a:gd name="connsiteY3-8" fmla="*/ 342795 h 409516"/>
              <a:gd name="connsiteX4-9" fmla="*/ 903368 w 2463443"/>
              <a:gd name="connsiteY4-10" fmla="*/ 372028 h 409516"/>
              <a:gd name="connsiteX5-11" fmla="*/ 0 w 2463443"/>
              <a:gd name="connsiteY5-12" fmla="*/ 288825 h 4095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463443" h="409516">
                <a:moveTo>
                  <a:pt x="0" y="288825"/>
                </a:moveTo>
                <a:cubicBezTo>
                  <a:pt x="0" y="288825"/>
                  <a:pt x="1287755" y="497592"/>
                  <a:pt x="2012849" y="365985"/>
                </a:cubicBezTo>
                <a:cubicBezTo>
                  <a:pt x="2247633" y="313631"/>
                  <a:pt x="2387618" y="244201"/>
                  <a:pt x="2463443" y="0"/>
                </a:cubicBezTo>
                <a:cubicBezTo>
                  <a:pt x="2362320" y="260715"/>
                  <a:pt x="2170051" y="305409"/>
                  <a:pt x="1998724" y="342795"/>
                </a:cubicBezTo>
                <a:cubicBezTo>
                  <a:pt x="1765626" y="393673"/>
                  <a:pt x="1093810" y="378002"/>
                  <a:pt x="903368" y="372028"/>
                </a:cubicBezTo>
                <a:cubicBezTo>
                  <a:pt x="712926" y="366055"/>
                  <a:pt x="0" y="288825"/>
                  <a:pt x="0" y="288825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40000"/>
                  <a:lumOff val="60000"/>
                  <a:alpha val="40000"/>
                </a:schemeClr>
              </a:gs>
              <a:gs pos="26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1"/>
            <a:tileRect/>
          </a:gradFill>
          <a:ln w="702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5" name="图形 8"/>
          <p:cNvSpPr/>
          <p:nvPr userDrawn="1">
            <p:custDataLst>
              <p:tags r:id="rId60"/>
            </p:custDataLst>
          </p:nvPr>
        </p:nvSpPr>
        <p:spPr>
          <a:xfrm>
            <a:off x="11163935" y="5100320"/>
            <a:ext cx="715010" cy="84455"/>
          </a:xfrm>
          <a:custGeom>
            <a:avLst/>
            <a:gdLst>
              <a:gd name="connsiteX0" fmla="*/ 0 w 685052"/>
              <a:gd name="connsiteY0" fmla="*/ 66337 h 84234"/>
              <a:gd name="connsiteX1" fmla="*/ 521477 w 685052"/>
              <a:gd name="connsiteY1" fmla="*/ 66337 h 84234"/>
              <a:gd name="connsiteX2" fmla="*/ 685053 w 685052"/>
              <a:gd name="connsiteY2" fmla="*/ 0 h 84234"/>
              <a:gd name="connsiteX3" fmla="*/ 0 w 685052"/>
              <a:gd name="connsiteY3" fmla="*/ 66337 h 84234"/>
              <a:gd name="connsiteX0-1" fmla="*/ 0 w 685053"/>
              <a:gd name="connsiteY0-2" fmla="*/ 66337 h 84234"/>
              <a:gd name="connsiteX1-3" fmla="*/ 521477 w 685053"/>
              <a:gd name="connsiteY1-4" fmla="*/ 66337 h 84234"/>
              <a:gd name="connsiteX2-5" fmla="*/ 685053 w 685053"/>
              <a:gd name="connsiteY2-6" fmla="*/ 0 h 84234"/>
              <a:gd name="connsiteX3-7" fmla="*/ 0 w 685053"/>
              <a:gd name="connsiteY3-8" fmla="*/ 66337 h 84234"/>
              <a:gd name="connsiteX0-9" fmla="*/ 0 w 704103"/>
              <a:gd name="connsiteY0-10" fmla="*/ 65146 h 83043"/>
              <a:gd name="connsiteX1-11" fmla="*/ 521477 w 704103"/>
              <a:gd name="connsiteY1-12" fmla="*/ 65146 h 83043"/>
              <a:gd name="connsiteX2-13" fmla="*/ 704103 w 704103"/>
              <a:gd name="connsiteY2-14" fmla="*/ 0 h 83043"/>
              <a:gd name="connsiteX3-15" fmla="*/ 0 w 704103"/>
              <a:gd name="connsiteY3-16" fmla="*/ 65146 h 83043"/>
              <a:gd name="connsiteX0-17" fmla="*/ 0 w 704103"/>
              <a:gd name="connsiteY0-18" fmla="*/ 65146 h 83043"/>
              <a:gd name="connsiteX1-19" fmla="*/ 521477 w 704103"/>
              <a:gd name="connsiteY1-20" fmla="*/ 65146 h 83043"/>
              <a:gd name="connsiteX2-21" fmla="*/ 704103 w 704103"/>
              <a:gd name="connsiteY2-22" fmla="*/ 0 h 83043"/>
              <a:gd name="connsiteX3-23" fmla="*/ 0 w 704103"/>
              <a:gd name="connsiteY3-24" fmla="*/ 65146 h 83043"/>
              <a:gd name="connsiteX0-25" fmla="*/ 0 w 714818"/>
              <a:gd name="connsiteY0-26" fmla="*/ 66336 h 84233"/>
              <a:gd name="connsiteX1-27" fmla="*/ 521477 w 714818"/>
              <a:gd name="connsiteY1-28" fmla="*/ 66336 h 84233"/>
              <a:gd name="connsiteX2-29" fmla="*/ 714818 w 714818"/>
              <a:gd name="connsiteY2-30" fmla="*/ 0 h 84233"/>
              <a:gd name="connsiteX3-31" fmla="*/ 0 w 714818"/>
              <a:gd name="connsiteY3-32" fmla="*/ 66336 h 842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714818" h="84233">
                <a:moveTo>
                  <a:pt x="0" y="66336"/>
                </a:moveTo>
                <a:cubicBezTo>
                  <a:pt x="0" y="66336"/>
                  <a:pt x="369764" y="106606"/>
                  <a:pt x="521477" y="66336"/>
                </a:cubicBezTo>
                <a:cubicBezTo>
                  <a:pt x="620868" y="49980"/>
                  <a:pt x="714818" y="0"/>
                  <a:pt x="714818" y="0"/>
                </a:cubicBezTo>
                <a:cubicBezTo>
                  <a:pt x="714818" y="0"/>
                  <a:pt x="521477" y="66336"/>
                  <a:pt x="0" y="66336"/>
                </a:cubicBezTo>
                <a:close/>
              </a:path>
            </a:pathLst>
          </a:custGeom>
          <a:gradFill flip="none" rotWithShape="1">
            <a:gsLst>
              <a:gs pos="92000">
                <a:schemeClr val="accent1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  <a:alpha val="38000"/>
                </a:schemeClr>
              </a:gs>
            </a:gsLst>
            <a:lin ang="0" scaled="1"/>
            <a:tileRect/>
          </a:gradFill>
          <a:ln w="702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66" name="任意多边形: 形状 65"/>
          <p:cNvSpPr/>
          <p:nvPr userDrawn="1">
            <p:custDataLst>
              <p:tags r:id="rId61"/>
            </p:custDataLst>
          </p:nvPr>
        </p:nvSpPr>
        <p:spPr>
          <a:xfrm>
            <a:off x="6592570" y="4733290"/>
            <a:ext cx="4537075" cy="1470025"/>
          </a:xfrm>
          <a:custGeom>
            <a:avLst/>
            <a:gdLst>
              <a:gd name="connsiteX0" fmla="*/ 1350223 w 4953055"/>
              <a:gd name="connsiteY0" fmla="*/ 1452563 h 1452563"/>
              <a:gd name="connsiteX1" fmla="*/ 55 w 4953055"/>
              <a:gd name="connsiteY1" fmla="*/ 604838 h 1452563"/>
              <a:gd name="connsiteX2" fmla="*/ 1393086 w 4953055"/>
              <a:gd name="connsiteY2" fmla="*/ 195263 h 1452563"/>
              <a:gd name="connsiteX3" fmla="*/ 3624317 w 4953055"/>
              <a:gd name="connsiteY3" fmla="*/ 414338 h 1452563"/>
              <a:gd name="connsiteX4" fmla="*/ 4619680 w 4953055"/>
              <a:gd name="connsiteY4" fmla="*/ 376238 h 1452563"/>
              <a:gd name="connsiteX5" fmla="*/ 4953055 w 4953055"/>
              <a:gd name="connsiteY5" fmla="*/ 0 h 1452563"/>
              <a:gd name="connsiteX0-1" fmla="*/ 1350762 w 4953594"/>
              <a:gd name="connsiteY0-2" fmla="*/ 1452563 h 1452563"/>
              <a:gd name="connsiteX1-3" fmla="*/ 594 w 4953594"/>
              <a:gd name="connsiteY1-4" fmla="*/ 604838 h 1452563"/>
              <a:gd name="connsiteX2-5" fmla="*/ 1393625 w 4953594"/>
              <a:gd name="connsiteY2-6" fmla="*/ 195263 h 1452563"/>
              <a:gd name="connsiteX3-7" fmla="*/ 3624856 w 4953594"/>
              <a:gd name="connsiteY3-8" fmla="*/ 414338 h 1452563"/>
              <a:gd name="connsiteX4-9" fmla="*/ 4620219 w 4953594"/>
              <a:gd name="connsiteY4-10" fmla="*/ 376238 h 1452563"/>
              <a:gd name="connsiteX5-11" fmla="*/ 4953594 w 4953594"/>
              <a:gd name="connsiteY5-12" fmla="*/ 0 h 1452563"/>
              <a:gd name="connsiteX0-13" fmla="*/ 1350940 w 4953772"/>
              <a:gd name="connsiteY0-14" fmla="*/ 1452563 h 1452563"/>
              <a:gd name="connsiteX1-15" fmla="*/ 772 w 4953772"/>
              <a:gd name="connsiteY1-16" fmla="*/ 604838 h 1452563"/>
              <a:gd name="connsiteX2-17" fmla="*/ 1393803 w 4953772"/>
              <a:gd name="connsiteY2-18" fmla="*/ 195263 h 1452563"/>
              <a:gd name="connsiteX3-19" fmla="*/ 3625034 w 4953772"/>
              <a:gd name="connsiteY3-20" fmla="*/ 414338 h 1452563"/>
              <a:gd name="connsiteX4-21" fmla="*/ 4620397 w 4953772"/>
              <a:gd name="connsiteY4-22" fmla="*/ 376238 h 1452563"/>
              <a:gd name="connsiteX5-23" fmla="*/ 4953772 w 4953772"/>
              <a:gd name="connsiteY5-24" fmla="*/ 0 h 1452563"/>
              <a:gd name="connsiteX0-25" fmla="*/ 1356872 w 4959704"/>
              <a:gd name="connsiteY0-26" fmla="*/ 1452563 h 1452563"/>
              <a:gd name="connsiteX1-27" fmla="*/ 6704 w 4959704"/>
              <a:gd name="connsiteY1-28" fmla="*/ 604838 h 1452563"/>
              <a:gd name="connsiteX2-29" fmla="*/ 1399735 w 4959704"/>
              <a:gd name="connsiteY2-30" fmla="*/ 195263 h 1452563"/>
              <a:gd name="connsiteX3-31" fmla="*/ 3630966 w 4959704"/>
              <a:gd name="connsiteY3-32" fmla="*/ 414338 h 1452563"/>
              <a:gd name="connsiteX4-33" fmla="*/ 4626329 w 4959704"/>
              <a:gd name="connsiteY4-34" fmla="*/ 376238 h 1452563"/>
              <a:gd name="connsiteX5-35" fmla="*/ 4959704 w 4959704"/>
              <a:gd name="connsiteY5-36" fmla="*/ 0 h 1452563"/>
              <a:gd name="connsiteX0-37" fmla="*/ 1356872 w 4626329"/>
              <a:gd name="connsiteY0-38" fmla="*/ 1260416 h 1260416"/>
              <a:gd name="connsiteX1-39" fmla="*/ 6704 w 4626329"/>
              <a:gd name="connsiteY1-40" fmla="*/ 412691 h 1260416"/>
              <a:gd name="connsiteX2-41" fmla="*/ 1399735 w 4626329"/>
              <a:gd name="connsiteY2-42" fmla="*/ 3116 h 1260416"/>
              <a:gd name="connsiteX3-43" fmla="*/ 3630966 w 4626329"/>
              <a:gd name="connsiteY3-44" fmla="*/ 222191 h 1260416"/>
              <a:gd name="connsiteX4-45" fmla="*/ 4626329 w 4626329"/>
              <a:gd name="connsiteY4-46" fmla="*/ 184091 h 1260416"/>
              <a:gd name="connsiteX0-47" fmla="*/ 1356872 w 4626329"/>
              <a:gd name="connsiteY0-48" fmla="*/ 1259270 h 1259270"/>
              <a:gd name="connsiteX1-49" fmla="*/ 6704 w 4626329"/>
              <a:gd name="connsiteY1-50" fmla="*/ 411545 h 1259270"/>
              <a:gd name="connsiteX2-51" fmla="*/ 1399735 w 4626329"/>
              <a:gd name="connsiteY2-52" fmla="*/ 1970 h 1259270"/>
              <a:gd name="connsiteX3-53" fmla="*/ 3630966 w 4626329"/>
              <a:gd name="connsiteY3-54" fmla="*/ 221045 h 1259270"/>
              <a:gd name="connsiteX4-55" fmla="*/ 4626329 w 4626329"/>
              <a:gd name="connsiteY4-56" fmla="*/ 182945 h 1259270"/>
              <a:gd name="connsiteX0-57" fmla="*/ 1350836 w 4620293"/>
              <a:gd name="connsiteY0-58" fmla="*/ 1240366 h 1240366"/>
              <a:gd name="connsiteX1-59" fmla="*/ 668 w 4620293"/>
              <a:gd name="connsiteY1-60" fmla="*/ 392641 h 1240366"/>
              <a:gd name="connsiteX2-61" fmla="*/ 1207961 w 4620293"/>
              <a:gd name="connsiteY2-62" fmla="*/ 2116 h 1240366"/>
              <a:gd name="connsiteX3-63" fmla="*/ 3624930 w 4620293"/>
              <a:gd name="connsiteY3-64" fmla="*/ 202141 h 1240366"/>
              <a:gd name="connsiteX4-65" fmla="*/ 4620293 w 4620293"/>
              <a:gd name="connsiteY4-66" fmla="*/ 164041 h 1240366"/>
              <a:gd name="connsiteX0-67" fmla="*/ 1354466 w 4623923"/>
              <a:gd name="connsiteY0-68" fmla="*/ 1240366 h 1240366"/>
              <a:gd name="connsiteX1-69" fmla="*/ 4298 w 4623923"/>
              <a:gd name="connsiteY1-70" fmla="*/ 392641 h 1240366"/>
              <a:gd name="connsiteX2-71" fmla="*/ 1211591 w 4623923"/>
              <a:gd name="connsiteY2-72" fmla="*/ 2116 h 1240366"/>
              <a:gd name="connsiteX3-73" fmla="*/ 3628560 w 4623923"/>
              <a:gd name="connsiteY3-74" fmla="*/ 202141 h 1240366"/>
              <a:gd name="connsiteX4-75" fmla="*/ 4623923 w 4623923"/>
              <a:gd name="connsiteY4-76" fmla="*/ 164041 h 1240366"/>
              <a:gd name="connsiteX0-77" fmla="*/ 1354466 w 4623923"/>
              <a:gd name="connsiteY0-78" fmla="*/ 1240366 h 1240366"/>
              <a:gd name="connsiteX1-79" fmla="*/ 4298 w 4623923"/>
              <a:gd name="connsiteY1-80" fmla="*/ 392641 h 1240366"/>
              <a:gd name="connsiteX2-81" fmla="*/ 1211591 w 4623923"/>
              <a:gd name="connsiteY2-82" fmla="*/ 2116 h 1240366"/>
              <a:gd name="connsiteX3-83" fmla="*/ 3628560 w 4623923"/>
              <a:gd name="connsiteY3-84" fmla="*/ 202141 h 1240366"/>
              <a:gd name="connsiteX4-85" fmla="*/ 4623923 w 4623923"/>
              <a:gd name="connsiteY4-86" fmla="*/ 164041 h 1240366"/>
              <a:gd name="connsiteX0-87" fmla="*/ 1350722 w 4620179"/>
              <a:gd name="connsiteY0-88" fmla="*/ 1245089 h 1245089"/>
              <a:gd name="connsiteX1-89" fmla="*/ 554 w 4620179"/>
              <a:gd name="connsiteY1-90" fmla="*/ 397364 h 1245089"/>
              <a:gd name="connsiteX2-91" fmla="*/ 1219753 w 4620179"/>
              <a:gd name="connsiteY2-92" fmla="*/ 2076 h 1245089"/>
              <a:gd name="connsiteX3-93" fmla="*/ 3624816 w 4620179"/>
              <a:gd name="connsiteY3-94" fmla="*/ 206864 h 1245089"/>
              <a:gd name="connsiteX4-95" fmla="*/ 4620179 w 4620179"/>
              <a:gd name="connsiteY4-96" fmla="*/ 168764 h 1245089"/>
              <a:gd name="connsiteX0-97" fmla="*/ 1350758 w 4620215"/>
              <a:gd name="connsiteY0-98" fmla="*/ 1249803 h 1249803"/>
              <a:gd name="connsiteX1-99" fmla="*/ 590 w 4620215"/>
              <a:gd name="connsiteY1-100" fmla="*/ 402078 h 1249803"/>
              <a:gd name="connsiteX2-101" fmla="*/ 1219789 w 4620215"/>
              <a:gd name="connsiteY2-102" fmla="*/ 6790 h 1249803"/>
              <a:gd name="connsiteX3-103" fmla="*/ 3624852 w 4620215"/>
              <a:gd name="connsiteY3-104" fmla="*/ 211578 h 1249803"/>
              <a:gd name="connsiteX4-105" fmla="*/ 4620215 w 4620215"/>
              <a:gd name="connsiteY4-106" fmla="*/ 173478 h 1249803"/>
              <a:gd name="connsiteX0-107" fmla="*/ 1336436 w 4605893"/>
              <a:gd name="connsiteY0-108" fmla="*/ 1249803 h 1249803"/>
              <a:gd name="connsiteX1-109" fmla="*/ 556 w 4605893"/>
              <a:gd name="connsiteY1-110" fmla="*/ 502091 h 1249803"/>
              <a:gd name="connsiteX2-111" fmla="*/ 1205467 w 4605893"/>
              <a:gd name="connsiteY2-112" fmla="*/ 6790 h 1249803"/>
              <a:gd name="connsiteX3-113" fmla="*/ 3610530 w 4605893"/>
              <a:gd name="connsiteY3-114" fmla="*/ 211578 h 1249803"/>
              <a:gd name="connsiteX4-115" fmla="*/ 4605893 w 4605893"/>
              <a:gd name="connsiteY4-116" fmla="*/ 173478 h 1249803"/>
              <a:gd name="connsiteX0-117" fmla="*/ 1340235 w 4609692"/>
              <a:gd name="connsiteY0-118" fmla="*/ 1249803 h 1249803"/>
              <a:gd name="connsiteX1-119" fmla="*/ 4355 w 4609692"/>
              <a:gd name="connsiteY1-120" fmla="*/ 502091 h 1249803"/>
              <a:gd name="connsiteX2-121" fmla="*/ 1209266 w 4609692"/>
              <a:gd name="connsiteY2-122" fmla="*/ 6790 h 1249803"/>
              <a:gd name="connsiteX3-123" fmla="*/ 3614329 w 4609692"/>
              <a:gd name="connsiteY3-124" fmla="*/ 211578 h 1249803"/>
              <a:gd name="connsiteX4-125" fmla="*/ 4609692 w 4609692"/>
              <a:gd name="connsiteY4-126" fmla="*/ 173478 h 1249803"/>
              <a:gd name="connsiteX0-127" fmla="*/ 1339663 w 4609120"/>
              <a:gd name="connsiteY0-128" fmla="*/ 1249803 h 1249803"/>
              <a:gd name="connsiteX1-129" fmla="*/ 3783 w 4609120"/>
              <a:gd name="connsiteY1-130" fmla="*/ 502091 h 1249803"/>
              <a:gd name="connsiteX2-131" fmla="*/ 1208694 w 4609120"/>
              <a:gd name="connsiteY2-132" fmla="*/ 6790 h 1249803"/>
              <a:gd name="connsiteX3-133" fmla="*/ 3613757 w 4609120"/>
              <a:gd name="connsiteY3-134" fmla="*/ 211578 h 1249803"/>
              <a:gd name="connsiteX4-135" fmla="*/ 4609120 w 4609120"/>
              <a:gd name="connsiteY4-136" fmla="*/ 173478 h 1249803"/>
              <a:gd name="connsiteX0-137" fmla="*/ 1339663 w 4609120"/>
              <a:gd name="connsiteY0-138" fmla="*/ 1249803 h 1249803"/>
              <a:gd name="connsiteX1-139" fmla="*/ 3783 w 4609120"/>
              <a:gd name="connsiteY1-140" fmla="*/ 502091 h 1249803"/>
              <a:gd name="connsiteX2-141" fmla="*/ 1208694 w 4609120"/>
              <a:gd name="connsiteY2-142" fmla="*/ 6790 h 1249803"/>
              <a:gd name="connsiteX3-143" fmla="*/ 3613757 w 4609120"/>
              <a:gd name="connsiteY3-144" fmla="*/ 211578 h 1249803"/>
              <a:gd name="connsiteX4-145" fmla="*/ 4609120 w 4609120"/>
              <a:gd name="connsiteY4-146" fmla="*/ 173478 h 1249803"/>
              <a:gd name="connsiteX0-147" fmla="*/ 1339663 w 3613757"/>
              <a:gd name="connsiteY0-148" fmla="*/ 1249803 h 1249803"/>
              <a:gd name="connsiteX1-149" fmla="*/ 3783 w 3613757"/>
              <a:gd name="connsiteY1-150" fmla="*/ 502091 h 1249803"/>
              <a:gd name="connsiteX2-151" fmla="*/ 1208694 w 3613757"/>
              <a:gd name="connsiteY2-152" fmla="*/ 6790 h 1249803"/>
              <a:gd name="connsiteX3-153" fmla="*/ 3613757 w 3613757"/>
              <a:gd name="connsiteY3-154" fmla="*/ 211578 h 1249803"/>
              <a:gd name="connsiteX0-155" fmla="*/ 1339666 w 3617557"/>
              <a:gd name="connsiteY0-156" fmla="*/ 1246855 h 1246855"/>
              <a:gd name="connsiteX1-157" fmla="*/ 3786 w 3617557"/>
              <a:gd name="connsiteY1-158" fmla="*/ 499143 h 1246855"/>
              <a:gd name="connsiteX2-159" fmla="*/ 1208697 w 3617557"/>
              <a:gd name="connsiteY2-160" fmla="*/ 3842 h 1246855"/>
              <a:gd name="connsiteX3-161" fmla="*/ 3617557 w 3617557"/>
              <a:gd name="connsiteY3-162" fmla="*/ 264429 h 1246855"/>
              <a:gd name="connsiteX0-163" fmla="*/ 1343446 w 3621337"/>
              <a:gd name="connsiteY0-164" fmla="*/ 1246183 h 1246183"/>
              <a:gd name="connsiteX1-165" fmla="*/ 3769 w 3621337"/>
              <a:gd name="connsiteY1-166" fmla="*/ 474557 h 1246183"/>
              <a:gd name="connsiteX2-167" fmla="*/ 1212477 w 3621337"/>
              <a:gd name="connsiteY2-168" fmla="*/ 3170 h 1246183"/>
              <a:gd name="connsiteX3-169" fmla="*/ 3621337 w 3621337"/>
              <a:gd name="connsiteY3-170" fmla="*/ 263757 h 1246183"/>
              <a:gd name="connsiteX0-171" fmla="*/ 1339677 w 3617568"/>
              <a:gd name="connsiteY0-172" fmla="*/ 1246183 h 1246183"/>
              <a:gd name="connsiteX1-173" fmla="*/ 0 w 3617568"/>
              <a:gd name="connsiteY1-174" fmla="*/ 474557 h 1246183"/>
              <a:gd name="connsiteX2-175" fmla="*/ 1208708 w 3617568"/>
              <a:gd name="connsiteY2-176" fmla="*/ 3170 h 1246183"/>
              <a:gd name="connsiteX3-177" fmla="*/ 3617568 w 3617568"/>
              <a:gd name="connsiteY3-178" fmla="*/ 263757 h 1246183"/>
              <a:gd name="connsiteX0-179" fmla="*/ 1339677 w 3617568"/>
              <a:gd name="connsiteY0-180" fmla="*/ 1230423 h 1230423"/>
              <a:gd name="connsiteX1-181" fmla="*/ 0 w 3617568"/>
              <a:gd name="connsiteY1-182" fmla="*/ 458797 h 1230423"/>
              <a:gd name="connsiteX2-183" fmla="*/ 1223900 w 3617568"/>
              <a:gd name="connsiteY2-184" fmla="*/ 3353 h 1230423"/>
              <a:gd name="connsiteX3-185" fmla="*/ 3617568 w 3617568"/>
              <a:gd name="connsiteY3-186" fmla="*/ 247997 h 1230423"/>
              <a:gd name="connsiteX0-187" fmla="*/ 1339915 w 3617806"/>
              <a:gd name="connsiteY0-188" fmla="*/ 1230423 h 1230423"/>
              <a:gd name="connsiteX1-189" fmla="*/ 238 w 3617806"/>
              <a:gd name="connsiteY1-190" fmla="*/ 458797 h 1230423"/>
              <a:gd name="connsiteX2-191" fmla="*/ 1224138 w 3617806"/>
              <a:gd name="connsiteY2-192" fmla="*/ 3353 h 1230423"/>
              <a:gd name="connsiteX3-193" fmla="*/ 3617806 w 3617806"/>
              <a:gd name="connsiteY3-194" fmla="*/ 247997 h 1230423"/>
              <a:gd name="connsiteX0-195" fmla="*/ 1339915 w 3617806"/>
              <a:gd name="connsiteY0-196" fmla="*/ 1230423 h 1230423"/>
              <a:gd name="connsiteX1-197" fmla="*/ 238 w 3617806"/>
              <a:gd name="connsiteY1-198" fmla="*/ 458797 h 1230423"/>
              <a:gd name="connsiteX2-199" fmla="*/ 1224138 w 3617806"/>
              <a:gd name="connsiteY2-200" fmla="*/ 3353 h 1230423"/>
              <a:gd name="connsiteX3-201" fmla="*/ 3617806 w 3617806"/>
              <a:gd name="connsiteY3-202" fmla="*/ 247997 h 1230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617806" h="1230423">
                <a:moveTo>
                  <a:pt x="1339915" y="1230423"/>
                </a:moveTo>
                <a:cubicBezTo>
                  <a:pt x="494572" y="982772"/>
                  <a:pt x="16852" y="697698"/>
                  <a:pt x="238" y="458797"/>
                </a:cubicBezTo>
                <a:cubicBezTo>
                  <a:pt x="-14117" y="88723"/>
                  <a:pt x="621210" y="38486"/>
                  <a:pt x="1224138" y="3353"/>
                </a:cubicBezTo>
                <a:cubicBezTo>
                  <a:pt x="1827066" y="-31780"/>
                  <a:pt x="3051068" y="220216"/>
                  <a:pt x="3617806" y="247997"/>
                </a:cubicBezTo>
              </a:path>
            </a:pathLst>
          </a:custGeom>
          <a:noFill/>
          <a:ln w="6350">
            <a:gradFill>
              <a:gsLst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53892">
                  <a:schemeClr val="accent1">
                    <a:lumMod val="20000"/>
                    <a:lumOff val="80000"/>
                    <a:alpha val="10000"/>
                  </a:schemeClr>
                </a:gs>
                <a:gs pos="96581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7" name="任意多边形: 形状 66"/>
          <p:cNvSpPr/>
          <p:nvPr userDrawn="1">
            <p:custDataLst>
              <p:tags r:id="rId62"/>
            </p:custDataLst>
          </p:nvPr>
        </p:nvSpPr>
        <p:spPr>
          <a:xfrm>
            <a:off x="6657340" y="4853940"/>
            <a:ext cx="3763010" cy="1310005"/>
          </a:xfrm>
          <a:custGeom>
            <a:avLst/>
            <a:gdLst>
              <a:gd name="connsiteX0" fmla="*/ 1350223 w 4953055"/>
              <a:gd name="connsiteY0" fmla="*/ 1452563 h 1452563"/>
              <a:gd name="connsiteX1" fmla="*/ 55 w 4953055"/>
              <a:gd name="connsiteY1" fmla="*/ 604838 h 1452563"/>
              <a:gd name="connsiteX2" fmla="*/ 1393086 w 4953055"/>
              <a:gd name="connsiteY2" fmla="*/ 195263 h 1452563"/>
              <a:gd name="connsiteX3" fmla="*/ 3624317 w 4953055"/>
              <a:gd name="connsiteY3" fmla="*/ 414338 h 1452563"/>
              <a:gd name="connsiteX4" fmla="*/ 4619680 w 4953055"/>
              <a:gd name="connsiteY4" fmla="*/ 376238 h 1452563"/>
              <a:gd name="connsiteX5" fmla="*/ 4953055 w 4953055"/>
              <a:gd name="connsiteY5" fmla="*/ 0 h 1452563"/>
              <a:gd name="connsiteX0-1" fmla="*/ 1350762 w 4953594"/>
              <a:gd name="connsiteY0-2" fmla="*/ 1452563 h 1452563"/>
              <a:gd name="connsiteX1-3" fmla="*/ 594 w 4953594"/>
              <a:gd name="connsiteY1-4" fmla="*/ 604838 h 1452563"/>
              <a:gd name="connsiteX2-5" fmla="*/ 1393625 w 4953594"/>
              <a:gd name="connsiteY2-6" fmla="*/ 195263 h 1452563"/>
              <a:gd name="connsiteX3-7" fmla="*/ 3624856 w 4953594"/>
              <a:gd name="connsiteY3-8" fmla="*/ 414338 h 1452563"/>
              <a:gd name="connsiteX4-9" fmla="*/ 4620219 w 4953594"/>
              <a:gd name="connsiteY4-10" fmla="*/ 376238 h 1452563"/>
              <a:gd name="connsiteX5-11" fmla="*/ 4953594 w 4953594"/>
              <a:gd name="connsiteY5-12" fmla="*/ 0 h 1452563"/>
              <a:gd name="connsiteX0-13" fmla="*/ 1350940 w 4953772"/>
              <a:gd name="connsiteY0-14" fmla="*/ 1452563 h 1452563"/>
              <a:gd name="connsiteX1-15" fmla="*/ 772 w 4953772"/>
              <a:gd name="connsiteY1-16" fmla="*/ 604838 h 1452563"/>
              <a:gd name="connsiteX2-17" fmla="*/ 1393803 w 4953772"/>
              <a:gd name="connsiteY2-18" fmla="*/ 195263 h 1452563"/>
              <a:gd name="connsiteX3-19" fmla="*/ 3625034 w 4953772"/>
              <a:gd name="connsiteY3-20" fmla="*/ 414338 h 1452563"/>
              <a:gd name="connsiteX4-21" fmla="*/ 4620397 w 4953772"/>
              <a:gd name="connsiteY4-22" fmla="*/ 376238 h 1452563"/>
              <a:gd name="connsiteX5-23" fmla="*/ 4953772 w 4953772"/>
              <a:gd name="connsiteY5-24" fmla="*/ 0 h 1452563"/>
              <a:gd name="connsiteX0-25" fmla="*/ 1356872 w 4959704"/>
              <a:gd name="connsiteY0-26" fmla="*/ 1452563 h 1452563"/>
              <a:gd name="connsiteX1-27" fmla="*/ 6704 w 4959704"/>
              <a:gd name="connsiteY1-28" fmla="*/ 604838 h 1452563"/>
              <a:gd name="connsiteX2-29" fmla="*/ 1399735 w 4959704"/>
              <a:gd name="connsiteY2-30" fmla="*/ 195263 h 1452563"/>
              <a:gd name="connsiteX3-31" fmla="*/ 3630966 w 4959704"/>
              <a:gd name="connsiteY3-32" fmla="*/ 414338 h 1452563"/>
              <a:gd name="connsiteX4-33" fmla="*/ 4626329 w 4959704"/>
              <a:gd name="connsiteY4-34" fmla="*/ 376238 h 1452563"/>
              <a:gd name="connsiteX5-35" fmla="*/ 4959704 w 4959704"/>
              <a:gd name="connsiteY5-36" fmla="*/ 0 h 1452563"/>
              <a:gd name="connsiteX0-37" fmla="*/ 1356872 w 4626329"/>
              <a:gd name="connsiteY0-38" fmla="*/ 1260416 h 1260416"/>
              <a:gd name="connsiteX1-39" fmla="*/ 6704 w 4626329"/>
              <a:gd name="connsiteY1-40" fmla="*/ 412691 h 1260416"/>
              <a:gd name="connsiteX2-41" fmla="*/ 1399735 w 4626329"/>
              <a:gd name="connsiteY2-42" fmla="*/ 3116 h 1260416"/>
              <a:gd name="connsiteX3-43" fmla="*/ 3630966 w 4626329"/>
              <a:gd name="connsiteY3-44" fmla="*/ 222191 h 1260416"/>
              <a:gd name="connsiteX4-45" fmla="*/ 4626329 w 4626329"/>
              <a:gd name="connsiteY4-46" fmla="*/ 184091 h 1260416"/>
              <a:gd name="connsiteX0-47" fmla="*/ 1356872 w 4626329"/>
              <a:gd name="connsiteY0-48" fmla="*/ 1259270 h 1259270"/>
              <a:gd name="connsiteX1-49" fmla="*/ 6704 w 4626329"/>
              <a:gd name="connsiteY1-50" fmla="*/ 411545 h 1259270"/>
              <a:gd name="connsiteX2-51" fmla="*/ 1399735 w 4626329"/>
              <a:gd name="connsiteY2-52" fmla="*/ 1970 h 1259270"/>
              <a:gd name="connsiteX3-53" fmla="*/ 3630966 w 4626329"/>
              <a:gd name="connsiteY3-54" fmla="*/ 221045 h 1259270"/>
              <a:gd name="connsiteX4-55" fmla="*/ 4626329 w 4626329"/>
              <a:gd name="connsiteY4-56" fmla="*/ 182945 h 1259270"/>
              <a:gd name="connsiteX0-57" fmla="*/ 1350836 w 4620293"/>
              <a:gd name="connsiteY0-58" fmla="*/ 1240366 h 1240366"/>
              <a:gd name="connsiteX1-59" fmla="*/ 668 w 4620293"/>
              <a:gd name="connsiteY1-60" fmla="*/ 392641 h 1240366"/>
              <a:gd name="connsiteX2-61" fmla="*/ 1207961 w 4620293"/>
              <a:gd name="connsiteY2-62" fmla="*/ 2116 h 1240366"/>
              <a:gd name="connsiteX3-63" fmla="*/ 3624930 w 4620293"/>
              <a:gd name="connsiteY3-64" fmla="*/ 202141 h 1240366"/>
              <a:gd name="connsiteX4-65" fmla="*/ 4620293 w 4620293"/>
              <a:gd name="connsiteY4-66" fmla="*/ 164041 h 1240366"/>
              <a:gd name="connsiteX0-67" fmla="*/ 1354466 w 4623923"/>
              <a:gd name="connsiteY0-68" fmla="*/ 1240366 h 1240366"/>
              <a:gd name="connsiteX1-69" fmla="*/ 4298 w 4623923"/>
              <a:gd name="connsiteY1-70" fmla="*/ 392641 h 1240366"/>
              <a:gd name="connsiteX2-71" fmla="*/ 1211591 w 4623923"/>
              <a:gd name="connsiteY2-72" fmla="*/ 2116 h 1240366"/>
              <a:gd name="connsiteX3-73" fmla="*/ 3628560 w 4623923"/>
              <a:gd name="connsiteY3-74" fmla="*/ 202141 h 1240366"/>
              <a:gd name="connsiteX4-75" fmla="*/ 4623923 w 4623923"/>
              <a:gd name="connsiteY4-76" fmla="*/ 164041 h 1240366"/>
              <a:gd name="connsiteX0-77" fmla="*/ 1354466 w 4623923"/>
              <a:gd name="connsiteY0-78" fmla="*/ 1240366 h 1240366"/>
              <a:gd name="connsiteX1-79" fmla="*/ 4298 w 4623923"/>
              <a:gd name="connsiteY1-80" fmla="*/ 392641 h 1240366"/>
              <a:gd name="connsiteX2-81" fmla="*/ 1211591 w 4623923"/>
              <a:gd name="connsiteY2-82" fmla="*/ 2116 h 1240366"/>
              <a:gd name="connsiteX3-83" fmla="*/ 3628560 w 4623923"/>
              <a:gd name="connsiteY3-84" fmla="*/ 202141 h 1240366"/>
              <a:gd name="connsiteX4-85" fmla="*/ 4623923 w 4623923"/>
              <a:gd name="connsiteY4-86" fmla="*/ 164041 h 1240366"/>
              <a:gd name="connsiteX0-87" fmla="*/ 1350722 w 4620179"/>
              <a:gd name="connsiteY0-88" fmla="*/ 1245089 h 1245089"/>
              <a:gd name="connsiteX1-89" fmla="*/ 554 w 4620179"/>
              <a:gd name="connsiteY1-90" fmla="*/ 397364 h 1245089"/>
              <a:gd name="connsiteX2-91" fmla="*/ 1219753 w 4620179"/>
              <a:gd name="connsiteY2-92" fmla="*/ 2076 h 1245089"/>
              <a:gd name="connsiteX3-93" fmla="*/ 3624816 w 4620179"/>
              <a:gd name="connsiteY3-94" fmla="*/ 206864 h 1245089"/>
              <a:gd name="connsiteX4-95" fmla="*/ 4620179 w 4620179"/>
              <a:gd name="connsiteY4-96" fmla="*/ 168764 h 1245089"/>
              <a:gd name="connsiteX0-97" fmla="*/ 1350758 w 4620215"/>
              <a:gd name="connsiteY0-98" fmla="*/ 1249803 h 1249803"/>
              <a:gd name="connsiteX1-99" fmla="*/ 590 w 4620215"/>
              <a:gd name="connsiteY1-100" fmla="*/ 402078 h 1249803"/>
              <a:gd name="connsiteX2-101" fmla="*/ 1219789 w 4620215"/>
              <a:gd name="connsiteY2-102" fmla="*/ 6790 h 1249803"/>
              <a:gd name="connsiteX3-103" fmla="*/ 3624852 w 4620215"/>
              <a:gd name="connsiteY3-104" fmla="*/ 211578 h 1249803"/>
              <a:gd name="connsiteX4-105" fmla="*/ 4620215 w 4620215"/>
              <a:gd name="connsiteY4-106" fmla="*/ 173478 h 1249803"/>
              <a:gd name="connsiteX0-107" fmla="*/ 1336436 w 4605893"/>
              <a:gd name="connsiteY0-108" fmla="*/ 1249803 h 1249803"/>
              <a:gd name="connsiteX1-109" fmla="*/ 556 w 4605893"/>
              <a:gd name="connsiteY1-110" fmla="*/ 502091 h 1249803"/>
              <a:gd name="connsiteX2-111" fmla="*/ 1205467 w 4605893"/>
              <a:gd name="connsiteY2-112" fmla="*/ 6790 h 1249803"/>
              <a:gd name="connsiteX3-113" fmla="*/ 3610530 w 4605893"/>
              <a:gd name="connsiteY3-114" fmla="*/ 211578 h 1249803"/>
              <a:gd name="connsiteX4-115" fmla="*/ 4605893 w 4605893"/>
              <a:gd name="connsiteY4-116" fmla="*/ 173478 h 1249803"/>
              <a:gd name="connsiteX0-117" fmla="*/ 1340235 w 4609692"/>
              <a:gd name="connsiteY0-118" fmla="*/ 1249803 h 1249803"/>
              <a:gd name="connsiteX1-119" fmla="*/ 4355 w 4609692"/>
              <a:gd name="connsiteY1-120" fmla="*/ 502091 h 1249803"/>
              <a:gd name="connsiteX2-121" fmla="*/ 1209266 w 4609692"/>
              <a:gd name="connsiteY2-122" fmla="*/ 6790 h 1249803"/>
              <a:gd name="connsiteX3-123" fmla="*/ 3614329 w 4609692"/>
              <a:gd name="connsiteY3-124" fmla="*/ 211578 h 1249803"/>
              <a:gd name="connsiteX4-125" fmla="*/ 4609692 w 4609692"/>
              <a:gd name="connsiteY4-126" fmla="*/ 173478 h 1249803"/>
              <a:gd name="connsiteX0-127" fmla="*/ 1339663 w 4609120"/>
              <a:gd name="connsiteY0-128" fmla="*/ 1249803 h 1249803"/>
              <a:gd name="connsiteX1-129" fmla="*/ 3783 w 4609120"/>
              <a:gd name="connsiteY1-130" fmla="*/ 502091 h 1249803"/>
              <a:gd name="connsiteX2-131" fmla="*/ 1208694 w 4609120"/>
              <a:gd name="connsiteY2-132" fmla="*/ 6790 h 1249803"/>
              <a:gd name="connsiteX3-133" fmla="*/ 3613757 w 4609120"/>
              <a:gd name="connsiteY3-134" fmla="*/ 211578 h 1249803"/>
              <a:gd name="connsiteX4-135" fmla="*/ 4609120 w 4609120"/>
              <a:gd name="connsiteY4-136" fmla="*/ 173478 h 1249803"/>
              <a:gd name="connsiteX0-137" fmla="*/ 1339663 w 4609120"/>
              <a:gd name="connsiteY0-138" fmla="*/ 1249803 h 1249803"/>
              <a:gd name="connsiteX1-139" fmla="*/ 3783 w 4609120"/>
              <a:gd name="connsiteY1-140" fmla="*/ 502091 h 1249803"/>
              <a:gd name="connsiteX2-141" fmla="*/ 1208694 w 4609120"/>
              <a:gd name="connsiteY2-142" fmla="*/ 6790 h 1249803"/>
              <a:gd name="connsiteX3-143" fmla="*/ 3613757 w 4609120"/>
              <a:gd name="connsiteY3-144" fmla="*/ 211578 h 1249803"/>
              <a:gd name="connsiteX4-145" fmla="*/ 4609120 w 4609120"/>
              <a:gd name="connsiteY4-146" fmla="*/ 173478 h 1249803"/>
              <a:gd name="connsiteX0-147" fmla="*/ 1339663 w 3613757"/>
              <a:gd name="connsiteY0-148" fmla="*/ 1249803 h 1249803"/>
              <a:gd name="connsiteX1-149" fmla="*/ 3783 w 3613757"/>
              <a:gd name="connsiteY1-150" fmla="*/ 502091 h 1249803"/>
              <a:gd name="connsiteX2-151" fmla="*/ 1208694 w 3613757"/>
              <a:gd name="connsiteY2-152" fmla="*/ 6790 h 1249803"/>
              <a:gd name="connsiteX3-153" fmla="*/ 3613757 w 3613757"/>
              <a:gd name="connsiteY3-154" fmla="*/ 211578 h 1249803"/>
              <a:gd name="connsiteX0-155" fmla="*/ 1339666 w 3617557"/>
              <a:gd name="connsiteY0-156" fmla="*/ 1246855 h 1246855"/>
              <a:gd name="connsiteX1-157" fmla="*/ 3786 w 3617557"/>
              <a:gd name="connsiteY1-158" fmla="*/ 499143 h 1246855"/>
              <a:gd name="connsiteX2-159" fmla="*/ 1208697 w 3617557"/>
              <a:gd name="connsiteY2-160" fmla="*/ 3842 h 1246855"/>
              <a:gd name="connsiteX3-161" fmla="*/ 3617557 w 3617557"/>
              <a:gd name="connsiteY3-162" fmla="*/ 264429 h 1246855"/>
              <a:gd name="connsiteX0-163" fmla="*/ 1343446 w 3621337"/>
              <a:gd name="connsiteY0-164" fmla="*/ 1246183 h 1246183"/>
              <a:gd name="connsiteX1-165" fmla="*/ 3769 w 3621337"/>
              <a:gd name="connsiteY1-166" fmla="*/ 474557 h 1246183"/>
              <a:gd name="connsiteX2-167" fmla="*/ 1212477 w 3621337"/>
              <a:gd name="connsiteY2-168" fmla="*/ 3170 h 1246183"/>
              <a:gd name="connsiteX3-169" fmla="*/ 3621337 w 3621337"/>
              <a:gd name="connsiteY3-170" fmla="*/ 263757 h 1246183"/>
              <a:gd name="connsiteX0-171" fmla="*/ 1339677 w 3617568"/>
              <a:gd name="connsiteY0-172" fmla="*/ 1246183 h 1246183"/>
              <a:gd name="connsiteX1-173" fmla="*/ 0 w 3617568"/>
              <a:gd name="connsiteY1-174" fmla="*/ 474557 h 1246183"/>
              <a:gd name="connsiteX2-175" fmla="*/ 1208708 w 3617568"/>
              <a:gd name="connsiteY2-176" fmla="*/ 3170 h 1246183"/>
              <a:gd name="connsiteX3-177" fmla="*/ 3617568 w 3617568"/>
              <a:gd name="connsiteY3-178" fmla="*/ 263757 h 1246183"/>
              <a:gd name="connsiteX0-179" fmla="*/ 1339677 w 3617568"/>
              <a:gd name="connsiteY0-180" fmla="*/ 1230423 h 1230423"/>
              <a:gd name="connsiteX1-181" fmla="*/ 0 w 3617568"/>
              <a:gd name="connsiteY1-182" fmla="*/ 458797 h 1230423"/>
              <a:gd name="connsiteX2-183" fmla="*/ 1223900 w 3617568"/>
              <a:gd name="connsiteY2-184" fmla="*/ 3353 h 1230423"/>
              <a:gd name="connsiteX3-185" fmla="*/ 3617568 w 3617568"/>
              <a:gd name="connsiteY3-186" fmla="*/ 247997 h 1230423"/>
              <a:gd name="connsiteX0-187" fmla="*/ 1339915 w 3617806"/>
              <a:gd name="connsiteY0-188" fmla="*/ 1230423 h 1230423"/>
              <a:gd name="connsiteX1-189" fmla="*/ 238 w 3617806"/>
              <a:gd name="connsiteY1-190" fmla="*/ 458797 h 1230423"/>
              <a:gd name="connsiteX2-191" fmla="*/ 1224138 w 3617806"/>
              <a:gd name="connsiteY2-192" fmla="*/ 3353 h 1230423"/>
              <a:gd name="connsiteX3-193" fmla="*/ 3617806 w 3617806"/>
              <a:gd name="connsiteY3-194" fmla="*/ 247997 h 1230423"/>
              <a:gd name="connsiteX0-195" fmla="*/ 1339915 w 3617806"/>
              <a:gd name="connsiteY0-196" fmla="*/ 1230423 h 1230423"/>
              <a:gd name="connsiteX1-197" fmla="*/ 238 w 3617806"/>
              <a:gd name="connsiteY1-198" fmla="*/ 458797 h 1230423"/>
              <a:gd name="connsiteX2-199" fmla="*/ 1224138 w 3617806"/>
              <a:gd name="connsiteY2-200" fmla="*/ 3353 h 1230423"/>
              <a:gd name="connsiteX3-201" fmla="*/ 3617806 w 3617806"/>
              <a:gd name="connsiteY3-202" fmla="*/ 247997 h 1230423"/>
              <a:gd name="connsiteX0-203" fmla="*/ 1594054 w 3617806"/>
              <a:gd name="connsiteY0-204" fmla="*/ 1386089 h 1386089"/>
              <a:gd name="connsiteX1-205" fmla="*/ 238 w 3617806"/>
              <a:gd name="connsiteY1-206" fmla="*/ 458797 h 1386089"/>
              <a:gd name="connsiteX2-207" fmla="*/ 1224138 w 3617806"/>
              <a:gd name="connsiteY2-208" fmla="*/ 3353 h 1386089"/>
              <a:gd name="connsiteX3-209" fmla="*/ 3617806 w 3617806"/>
              <a:gd name="connsiteY3-210" fmla="*/ 247997 h 1386089"/>
              <a:gd name="connsiteX0-211" fmla="*/ 1594054 w 3617806"/>
              <a:gd name="connsiteY0-212" fmla="*/ 1386089 h 1386089"/>
              <a:gd name="connsiteX1-213" fmla="*/ 238 w 3617806"/>
              <a:gd name="connsiteY1-214" fmla="*/ 458797 h 1386089"/>
              <a:gd name="connsiteX2-215" fmla="*/ 1224138 w 3617806"/>
              <a:gd name="connsiteY2-216" fmla="*/ 3353 h 1386089"/>
              <a:gd name="connsiteX3-217" fmla="*/ 3617806 w 3617806"/>
              <a:gd name="connsiteY3-218" fmla="*/ 247997 h 1386089"/>
              <a:gd name="connsiteX0-219" fmla="*/ 1594054 w 3617806"/>
              <a:gd name="connsiteY0-220" fmla="*/ 1403747 h 1403747"/>
              <a:gd name="connsiteX1-221" fmla="*/ 238 w 3617806"/>
              <a:gd name="connsiteY1-222" fmla="*/ 476455 h 1403747"/>
              <a:gd name="connsiteX2-223" fmla="*/ 1224138 w 3617806"/>
              <a:gd name="connsiteY2-224" fmla="*/ 3148 h 1403747"/>
              <a:gd name="connsiteX3-225" fmla="*/ 3617806 w 3617806"/>
              <a:gd name="connsiteY3-226" fmla="*/ 265655 h 14037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617806" h="1403747">
                <a:moveTo>
                  <a:pt x="1594054" y="1403747"/>
                </a:moveTo>
                <a:cubicBezTo>
                  <a:pt x="483125" y="1033605"/>
                  <a:pt x="16852" y="715356"/>
                  <a:pt x="238" y="476455"/>
                </a:cubicBezTo>
                <a:cubicBezTo>
                  <a:pt x="-14117" y="106381"/>
                  <a:pt x="621210" y="38281"/>
                  <a:pt x="1224138" y="3148"/>
                </a:cubicBezTo>
                <a:cubicBezTo>
                  <a:pt x="1827066" y="-31985"/>
                  <a:pt x="3051068" y="237874"/>
                  <a:pt x="3617806" y="265655"/>
                </a:cubicBezTo>
              </a:path>
            </a:pathLst>
          </a:custGeom>
          <a:noFill/>
          <a:ln w="6350">
            <a:gradFill>
              <a:gsLst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53892">
                  <a:schemeClr val="accent1">
                    <a:lumMod val="20000"/>
                    <a:lumOff val="80000"/>
                    <a:alpha val="20000"/>
                  </a:schemeClr>
                </a:gs>
                <a:gs pos="96581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8" name="任意多边形: 形状 67"/>
          <p:cNvSpPr/>
          <p:nvPr userDrawn="1">
            <p:custDataLst>
              <p:tags r:id="rId63"/>
            </p:custDataLst>
          </p:nvPr>
        </p:nvSpPr>
        <p:spPr>
          <a:xfrm>
            <a:off x="6914515" y="4940935"/>
            <a:ext cx="3938905" cy="1046480"/>
          </a:xfrm>
          <a:custGeom>
            <a:avLst/>
            <a:gdLst>
              <a:gd name="connsiteX0" fmla="*/ 1350223 w 4953055"/>
              <a:gd name="connsiteY0" fmla="*/ 1452563 h 1452563"/>
              <a:gd name="connsiteX1" fmla="*/ 55 w 4953055"/>
              <a:gd name="connsiteY1" fmla="*/ 604838 h 1452563"/>
              <a:gd name="connsiteX2" fmla="*/ 1393086 w 4953055"/>
              <a:gd name="connsiteY2" fmla="*/ 195263 h 1452563"/>
              <a:gd name="connsiteX3" fmla="*/ 3624317 w 4953055"/>
              <a:gd name="connsiteY3" fmla="*/ 414338 h 1452563"/>
              <a:gd name="connsiteX4" fmla="*/ 4619680 w 4953055"/>
              <a:gd name="connsiteY4" fmla="*/ 376238 h 1452563"/>
              <a:gd name="connsiteX5" fmla="*/ 4953055 w 4953055"/>
              <a:gd name="connsiteY5" fmla="*/ 0 h 1452563"/>
              <a:gd name="connsiteX0-1" fmla="*/ 1350762 w 4953594"/>
              <a:gd name="connsiteY0-2" fmla="*/ 1452563 h 1452563"/>
              <a:gd name="connsiteX1-3" fmla="*/ 594 w 4953594"/>
              <a:gd name="connsiteY1-4" fmla="*/ 604838 h 1452563"/>
              <a:gd name="connsiteX2-5" fmla="*/ 1393625 w 4953594"/>
              <a:gd name="connsiteY2-6" fmla="*/ 195263 h 1452563"/>
              <a:gd name="connsiteX3-7" fmla="*/ 3624856 w 4953594"/>
              <a:gd name="connsiteY3-8" fmla="*/ 414338 h 1452563"/>
              <a:gd name="connsiteX4-9" fmla="*/ 4620219 w 4953594"/>
              <a:gd name="connsiteY4-10" fmla="*/ 376238 h 1452563"/>
              <a:gd name="connsiteX5-11" fmla="*/ 4953594 w 4953594"/>
              <a:gd name="connsiteY5-12" fmla="*/ 0 h 1452563"/>
              <a:gd name="connsiteX0-13" fmla="*/ 1350940 w 4953772"/>
              <a:gd name="connsiteY0-14" fmla="*/ 1452563 h 1452563"/>
              <a:gd name="connsiteX1-15" fmla="*/ 772 w 4953772"/>
              <a:gd name="connsiteY1-16" fmla="*/ 604838 h 1452563"/>
              <a:gd name="connsiteX2-17" fmla="*/ 1393803 w 4953772"/>
              <a:gd name="connsiteY2-18" fmla="*/ 195263 h 1452563"/>
              <a:gd name="connsiteX3-19" fmla="*/ 3625034 w 4953772"/>
              <a:gd name="connsiteY3-20" fmla="*/ 414338 h 1452563"/>
              <a:gd name="connsiteX4-21" fmla="*/ 4620397 w 4953772"/>
              <a:gd name="connsiteY4-22" fmla="*/ 376238 h 1452563"/>
              <a:gd name="connsiteX5-23" fmla="*/ 4953772 w 4953772"/>
              <a:gd name="connsiteY5-24" fmla="*/ 0 h 1452563"/>
              <a:gd name="connsiteX0-25" fmla="*/ 1356872 w 4959704"/>
              <a:gd name="connsiteY0-26" fmla="*/ 1452563 h 1452563"/>
              <a:gd name="connsiteX1-27" fmla="*/ 6704 w 4959704"/>
              <a:gd name="connsiteY1-28" fmla="*/ 604838 h 1452563"/>
              <a:gd name="connsiteX2-29" fmla="*/ 1399735 w 4959704"/>
              <a:gd name="connsiteY2-30" fmla="*/ 195263 h 1452563"/>
              <a:gd name="connsiteX3-31" fmla="*/ 3630966 w 4959704"/>
              <a:gd name="connsiteY3-32" fmla="*/ 414338 h 1452563"/>
              <a:gd name="connsiteX4-33" fmla="*/ 4626329 w 4959704"/>
              <a:gd name="connsiteY4-34" fmla="*/ 376238 h 1452563"/>
              <a:gd name="connsiteX5-35" fmla="*/ 4959704 w 4959704"/>
              <a:gd name="connsiteY5-36" fmla="*/ 0 h 1452563"/>
              <a:gd name="connsiteX0-37" fmla="*/ 1356872 w 4626329"/>
              <a:gd name="connsiteY0-38" fmla="*/ 1260416 h 1260416"/>
              <a:gd name="connsiteX1-39" fmla="*/ 6704 w 4626329"/>
              <a:gd name="connsiteY1-40" fmla="*/ 412691 h 1260416"/>
              <a:gd name="connsiteX2-41" fmla="*/ 1399735 w 4626329"/>
              <a:gd name="connsiteY2-42" fmla="*/ 3116 h 1260416"/>
              <a:gd name="connsiteX3-43" fmla="*/ 3630966 w 4626329"/>
              <a:gd name="connsiteY3-44" fmla="*/ 222191 h 1260416"/>
              <a:gd name="connsiteX4-45" fmla="*/ 4626329 w 4626329"/>
              <a:gd name="connsiteY4-46" fmla="*/ 184091 h 1260416"/>
              <a:gd name="connsiteX0-47" fmla="*/ 1356872 w 4626329"/>
              <a:gd name="connsiteY0-48" fmla="*/ 1259270 h 1259270"/>
              <a:gd name="connsiteX1-49" fmla="*/ 6704 w 4626329"/>
              <a:gd name="connsiteY1-50" fmla="*/ 411545 h 1259270"/>
              <a:gd name="connsiteX2-51" fmla="*/ 1399735 w 4626329"/>
              <a:gd name="connsiteY2-52" fmla="*/ 1970 h 1259270"/>
              <a:gd name="connsiteX3-53" fmla="*/ 3630966 w 4626329"/>
              <a:gd name="connsiteY3-54" fmla="*/ 221045 h 1259270"/>
              <a:gd name="connsiteX4-55" fmla="*/ 4626329 w 4626329"/>
              <a:gd name="connsiteY4-56" fmla="*/ 182945 h 1259270"/>
              <a:gd name="connsiteX0-57" fmla="*/ 1350836 w 4620293"/>
              <a:gd name="connsiteY0-58" fmla="*/ 1240366 h 1240366"/>
              <a:gd name="connsiteX1-59" fmla="*/ 668 w 4620293"/>
              <a:gd name="connsiteY1-60" fmla="*/ 392641 h 1240366"/>
              <a:gd name="connsiteX2-61" fmla="*/ 1207961 w 4620293"/>
              <a:gd name="connsiteY2-62" fmla="*/ 2116 h 1240366"/>
              <a:gd name="connsiteX3-63" fmla="*/ 3624930 w 4620293"/>
              <a:gd name="connsiteY3-64" fmla="*/ 202141 h 1240366"/>
              <a:gd name="connsiteX4-65" fmla="*/ 4620293 w 4620293"/>
              <a:gd name="connsiteY4-66" fmla="*/ 164041 h 1240366"/>
              <a:gd name="connsiteX0-67" fmla="*/ 1354466 w 4623923"/>
              <a:gd name="connsiteY0-68" fmla="*/ 1240366 h 1240366"/>
              <a:gd name="connsiteX1-69" fmla="*/ 4298 w 4623923"/>
              <a:gd name="connsiteY1-70" fmla="*/ 392641 h 1240366"/>
              <a:gd name="connsiteX2-71" fmla="*/ 1211591 w 4623923"/>
              <a:gd name="connsiteY2-72" fmla="*/ 2116 h 1240366"/>
              <a:gd name="connsiteX3-73" fmla="*/ 3628560 w 4623923"/>
              <a:gd name="connsiteY3-74" fmla="*/ 202141 h 1240366"/>
              <a:gd name="connsiteX4-75" fmla="*/ 4623923 w 4623923"/>
              <a:gd name="connsiteY4-76" fmla="*/ 164041 h 1240366"/>
              <a:gd name="connsiteX0-77" fmla="*/ 1354466 w 4623923"/>
              <a:gd name="connsiteY0-78" fmla="*/ 1240366 h 1240366"/>
              <a:gd name="connsiteX1-79" fmla="*/ 4298 w 4623923"/>
              <a:gd name="connsiteY1-80" fmla="*/ 392641 h 1240366"/>
              <a:gd name="connsiteX2-81" fmla="*/ 1211591 w 4623923"/>
              <a:gd name="connsiteY2-82" fmla="*/ 2116 h 1240366"/>
              <a:gd name="connsiteX3-83" fmla="*/ 3628560 w 4623923"/>
              <a:gd name="connsiteY3-84" fmla="*/ 202141 h 1240366"/>
              <a:gd name="connsiteX4-85" fmla="*/ 4623923 w 4623923"/>
              <a:gd name="connsiteY4-86" fmla="*/ 164041 h 1240366"/>
              <a:gd name="connsiteX0-87" fmla="*/ 1350722 w 4620179"/>
              <a:gd name="connsiteY0-88" fmla="*/ 1245089 h 1245089"/>
              <a:gd name="connsiteX1-89" fmla="*/ 554 w 4620179"/>
              <a:gd name="connsiteY1-90" fmla="*/ 397364 h 1245089"/>
              <a:gd name="connsiteX2-91" fmla="*/ 1219753 w 4620179"/>
              <a:gd name="connsiteY2-92" fmla="*/ 2076 h 1245089"/>
              <a:gd name="connsiteX3-93" fmla="*/ 3624816 w 4620179"/>
              <a:gd name="connsiteY3-94" fmla="*/ 206864 h 1245089"/>
              <a:gd name="connsiteX4-95" fmla="*/ 4620179 w 4620179"/>
              <a:gd name="connsiteY4-96" fmla="*/ 168764 h 1245089"/>
              <a:gd name="connsiteX0-97" fmla="*/ 1350758 w 4620215"/>
              <a:gd name="connsiteY0-98" fmla="*/ 1249803 h 1249803"/>
              <a:gd name="connsiteX1-99" fmla="*/ 590 w 4620215"/>
              <a:gd name="connsiteY1-100" fmla="*/ 402078 h 1249803"/>
              <a:gd name="connsiteX2-101" fmla="*/ 1219789 w 4620215"/>
              <a:gd name="connsiteY2-102" fmla="*/ 6790 h 1249803"/>
              <a:gd name="connsiteX3-103" fmla="*/ 3624852 w 4620215"/>
              <a:gd name="connsiteY3-104" fmla="*/ 211578 h 1249803"/>
              <a:gd name="connsiteX4-105" fmla="*/ 4620215 w 4620215"/>
              <a:gd name="connsiteY4-106" fmla="*/ 173478 h 1249803"/>
              <a:gd name="connsiteX0-107" fmla="*/ 1336436 w 4605893"/>
              <a:gd name="connsiteY0-108" fmla="*/ 1249803 h 1249803"/>
              <a:gd name="connsiteX1-109" fmla="*/ 556 w 4605893"/>
              <a:gd name="connsiteY1-110" fmla="*/ 502091 h 1249803"/>
              <a:gd name="connsiteX2-111" fmla="*/ 1205467 w 4605893"/>
              <a:gd name="connsiteY2-112" fmla="*/ 6790 h 1249803"/>
              <a:gd name="connsiteX3-113" fmla="*/ 3610530 w 4605893"/>
              <a:gd name="connsiteY3-114" fmla="*/ 211578 h 1249803"/>
              <a:gd name="connsiteX4-115" fmla="*/ 4605893 w 4605893"/>
              <a:gd name="connsiteY4-116" fmla="*/ 173478 h 1249803"/>
              <a:gd name="connsiteX0-117" fmla="*/ 1340235 w 4609692"/>
              <a:gd name="connsiteY0-118" fmla="*/ 1249803 h 1249803"/>
              <a:gd name="connsiteX1-119" fmla="*/ 4355 w 4609692"/>
              <a:gd name="connsiteY1-120" fmla="*/ 502091 h 1249803"/>
              <a:gd name="connsiteX2-121" fmla="*/ 1209266 w 4609692"/>
              <a:gd name="connsiteY2-122" fmla="*/ 6790 h 1249803"/>
              <a:gd name="connsiteX3-123" fmla="*/ 3614329 w 4609692"/>
              <a:gd name="connsiteY3-124" fmla="*/ 211578 h 1249803"/>
              <a:gd name="connsiteX4-125" fmla="*/ 4609692 w 4609692"/>
              <a:gd name="connsiteY4-126" fmla="*/ 173478 h 1249803"/>
              <a:gd name="connsiteX0-127" fmla="*/ 1339663 w 4609120"/>
              <a:gd name="connsiteY0-128" fmla="*/ 1249803 h 1249803"/>
              <a:gd name="connsiteX1-129" fmla="*/ 3783 w 4609120"/>
              <a:gd name="connsiteY1-130" fmla="*/ 502091 h 1249803"/>
              <a:gd name="connsiteX2-131" fmla="*/ 1208694 w 4609120"/>
              <a:gd name="connsiteY2-132" fmla="*/ 6790 h 1249803"/>
              <a:gd name="connsiteX3-133" fmla="*/ 3613757 w 4609120"/>
              <a:gd name="connsiteY3-134" fmla="*/ 211578 h 1249803"/>
              <a:gd name="connsiteX4-135" fmla="*/ 4609120 w 4609120"/>
              <a:gd name="connsiteY4-136" fmla="*/ 173478 h 1249803"/>
              <a:gd name="connsiteX0-137" fmla="*/ 1339663 w 4609120"/>
              <a:gd name="connsiteY0-138" fmla="*/ 1249803 h 1249803"/>
              <a:gd name="connsiteX1-139" fmla="*/ 3783 w 4609120"/>
              <a:gd name="connsiteY1-140" fmla="*/ 502091 h 1249803"/>
              <a:gd name="connsiteX2-141" fmla="*/ 1208694 w 4609120"/>
              <a:gd name="connsiteY2-142" fmla="*/ 6790 h 1249803"/>
              <a:gd name="connsiteX3-143" fmla="*/ 3613757 w 4609120"/>
              <a:gd name="connsiteY3-144" fmla="*/ 211578 h 1249803"/>
              <a:gd name="connsiteX4-145" fmla="*/ 4609120 w 4609120"/>
              <a:gd name="connsiteY4-146" fmla="*/ 173478 h 1249803"/>
              <a:gd name="connsiteX0-147" fmla="*/ 1339663 w 3613757"/>
              <a:gd name="connsiteY0-148" fmla="*/ 1249803 h 1249803"/>
              <a:gd name="connsiteX1-149" fmla="*/ 3783 w 3613757"/>
              <a:gd name="connsiteY1-150" fmla="*/ 502091 h 1249803"/>
              <a:gd name="connsiteX2-151" fmla="*/ 1208694 w 3613757"/>
              <a:gd name="connsiteY2-152" fmla="*/ 6790 h 1249803"/>
              <a:gd name="connsiteX3-153" fmla="*/ 3613757 w 3613757"/>
              <a:gd name="connsiteY3-154" fmla="*/ 211578 h 1249803"/>
              <a:gd name="connsiteX0-155" fmla="*/ 1339666 w 3617557"/>
              <a:gd name="connsiteY0-156" fmla="*/ 1246855 h 1246855"/>
              <a:gd name="connsiteX1-157" fmla="*/ 3786 w 3617557"/>
              <a:gd name="connsiteY1-158" fmla="*/ 499143 h 1246855"/>
              <a:gd name="connsiteX2-159" fmla="*/ 1208697 w 3617557"/>
              <a:gd name="connsiteY2-160" fmla="*/ 3842 h 1246855"/>
              <a:gd name="connsiteX3-161" fmla="*/ 3617557 w 3617557"/>
              <a:gd name="connsiteY3-162" fmla="*/ 264429 h 1246855"/>
              <a:gd name="connsiteX0-163" fmla="*/ 1343446 w 3621337"/>
              <a:gd name="connsiteY0-164" fmla="*/ 1246183 h 1246183"/>
              <a:gd name="connsiteX1-165" fmla="*/ 3769 w 3621337"/>
              <a:gd name="connsiteY1-166" fmla="*/ 474557 h 1246183"/>
              <a:gd name="connsiteX2-167" fmla="*/ 1212477 w 3621337"/>
              <a:gd name="connsiteY2-168" fmla="*/ 3170 h 1246183"/>
              <a:gd name="connsiteX3-169" fmla="*/ 3621337 w 3621337"/>
              <a:gd name="connsiteY3-170" fmla="*/ 263757 h 1246183"/>
              <a:gd name="connsiteX0-171" fmla="*/ 1339677 w 3617568"/>
              <a:gd name="connsiteY0-172" fmla="*/ 1246183 h 1246183"/>
              <a:gd name="connsiteX1-173" fmla="*/ 0 w 3617568"/>
              <a:gd name="connsiteY1-174" fmla="*/ 474557 h 1246183"/>
              <a:gd name="connsiteX2-175" fmla="*/ 1208708 w 3617568"/>
              <a:gd name="connsiteY2-176" fmla="*/ 3170 h 1246183"/>
              <a:gd name="connsiteX3-177" fmla="*/ 3617568 w 3617568"/>
              <a:gd name="connsiteY3-178" fmla="*/ 263757 h 1246183"/>
              <a:gd name="connsiteX0-179" fmla="*/ 1339677 w 3617568"/>
              <a:gd name="connsiteY0-180" fmla="*/ 1230423 h 1230423"/>
              <a:gd name="connsiteX1-181" fmla="*/ 0 w 3617568"/>
              <a:gd name="connsiteY1-182" fmla="*/ 458797 h 1230423"/>
              <a:gd name="connsiteX2-183" fmla="*/ 1223900 w 3617568"/>
              <a:gd name="connsiteY2-184" fmla="*/ 3353 h 1230423"/>
              <a:gd name="connsiteX3-185" fmla="*/ 3617568 w 3617568"/>
              <a:gd name="connsiteY3-186" fmla="*/ 247997 h 1230423"/>
              <a:gd name="connsiteX0-187" fmla="*/ 1339915 w 3617806"/>
              <a:gd name="connsiteY0-188" fmla="*/ 1230423 h 1230423"/>
              <a:gd name="connsiteX1-189" fmla="*/ 238 w 3617806"/>
              <a:gd name="connsiteY1-190" fmla="*/ 458797 h 1230423"/>
              <a:gd name="connsiteX2-191" fmla="*/ 1224138 w 3617806"/>
              <a:gd name="connsiteY2-192" fmla="*/ 3353 h 1230423"/>
              <a:gd name="connsiteX3-193" fmla="*/ 3617806 w 3617806"/>
              <a:gd name="connsiteY3-194" fmla="*/ 247997 h 1230423"/>
              <a:gd name="connsiteX0-195" fmla="*/ 1339915 w 3617806"/>
              <a:gd name="connsiteY0-196" fmla="*/ 1230423 h 1230423"/>
              <a:gd name="connsiteX1-197" fmla="*/ 238 w 3617806"/>
              <a:gd name="connsiteY1-198" fmla="*/ 458797 h 1230423"/>
              <a:gd name="connsiteX2-199" fmla="*/ 1224138 w 3617806"/>
              <a:gd name="connsiteY2-200" fmla="*/ 3353 h 1230423"/>
              <a:gd name="connsiteX3-201" fmla="*/ 3617806 w 3617806"/>
              <a:gd name="connsiteY3-202" fmla="*/ 247997 h 1230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617806" h="1230423">
                <a:moveTo>
                  <a:pt x="1339915" y="1230423"/>
                </a:moveTo>
                <a:cubicBezTo>
                  <a:pt x="494572" y="982772"/>
                  <a:pt x="16852" y="697698"/>
                  <a:pt x="238" y="458797"/>
                </a:cubicBezTo>
                <a:cubicBezTo>
                  <a:pt x="-14117" y="88723"/>
                  <a:pt x="621210" y="38486"/>
                  <a:pt x="1224138" y="3353"/>
                </a:cubicBezTo>
                <a:cubicBezTo>
                  <a:pt x="1827066" y="-31780"/>
                  <a:pt x="3051068" y="220216"/>
                  <a:pt x="3617806" y="247997"/>
                </a:cubicBezTo>
              </a:path>
            </a:pathLst>
          </a:custGeom>
          <a:noFill/>
          <a:ln w="6350">
            <a:gradFill>
              <a:gsLst>
                <a:gs pos="0">
                  <a:schemeClr val="accent2">
                    <a:lumMod val="20000"/>
                    <a:lumOff val="80000"/>
                    <a:alpha val="0"/>
                  </a:schemeClr>
                </a:gs>
                <a:gs pos="74000">
                  <a:schemeClr val="accent2">
                    <a:lumMod val="20000"/>
                    <a:lumOff val="80000"/>
                    <a:alpha val="30000"/>
                  </a:schemeClr>
                </a:gs>
                <a:gs pos="96581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9" name="任意多边形: 形状 68"/>
          <p:cNvSpPr/>
          <p:nvPr userDrawn="1">
            <p:custDataLst>
              <p:tags r:id="rId64"/>
            </p:custDataLst>
          </p:nvPr>
        </p:nvSpPr>
        <p:spPr>
          <a:xfrm rot="1684424">
            <a:off x="7920355" y="5563870"/>
            <a:ext cx="371475" cy="459105"/>
          </a:xfrm>
          <a:custGeom>
            <a:avLst/>
            <a:gdLst>
              <a:gd name="connsiteX0" fmla="*/ 0 w 252118"/>
              <a:gd name="connsiteY0" fmla="*/ 64811 h 311560"/>
              <a:gd name="connsiteX1" fmla="*/ 116909 w 252118"/>
              <a:gd name="connsiteY1" fmla="*/ 109949 h 311560"/>
              <a:gd name="connsiteX2" fmla="*/ 122699 w 252118"/>
              <a:gd name="connsiteY2" fmla="*/ 0 h 311560"/>
              <a:gd name="connsiteX3" fmla="*/ 249743 w 252118"/>
              <a:gd name="connsiteY3" fmla="*/ 280012 h 311560"/>
              <a:gd name="connsiteX4" fmla="*/ 252118 w 252118"/>
              <a:gd name="connsiteY4" fmla="*/ 293315 h 311560"/>
              <a:gd name="connsiteX5" fmla="*/ 166236 w 252118"/>
              <a:gd name="connsiteY5" fmla="*/ 310806 h 311560"/>
              <a:gd name="connsiteX6" fmla="*/ 163173 w 252118"/>
              <a:gd name="connsiteY6" fmla="*/ 310513 h 311560"/>
              <a:gd name="connsiteX7" fmla="*/ 133929 w 252118"/>
              <a:gd name="connsiteY7" fmla="*/ 311560 h 311560"/>
              <a:gd name="connsiteX8" fmla="*/ 0 w 252118"/>
              <a:gd name="connsiteY8" fmla="*/ 64811 h 31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118" h="311560">
                <a:moveTo>
                  <a:pt x="0" y="64811"/>
                </a:moveTo>
                <a:cubicBezTo>
                  <a:pt x="37644" y="69429"/>
                  <a:pt x="116909" y="109949"/>
                  <a:pt x="116909" y="109949"/>
                </a:cubicBezTo>
                <a:cubicBezTo>
                  <a:pt x="116909" y="109949"/>
                  <a:pt x="123266" y="71168"/>
                  <a:pt x="122699" y="0"/>
                </a:cubicBezTo>
                <a:cubicBezTo>
                  <a:pt x="201299" y="73486"/>
                  <a:pt x="236870" y="214232"/>
                  <a:pt x="249743" y="280012"/>
                </a:cubicBezTo>
                <a:lnTo>
                  <a:pt x="252118" y="293315"/>
                </a:lnTo>
                <a:lnTo>
                  <a:pt x="166236" y="310806"/>
                </a:lnTo>
                <a:lnTo>
                  <a:pt x="163173" y="310513"/>
                </a:lnTo>
                <a:cubicBezTo>
                  <a:pt x="152881" y="309955"/>
                  <a:pt x="142996" y="310077"/>
                  <a:pt x="133929" y="311560"/>
                </a:cubicBezTo>
                <a:cubicBezTo>
                  <a:pt x="97740" y="128950"/>
                  <a:pt x="32992" y="104160"/>
                  <a:pt x="0" y="64811"/>
                </a:cubicBezTo>
                <a:close/>
              </a:path>
            </a:pathLst>
          </a:custGeom>
          <a:gradFill flip="none" rotWithShape="1">
            <a:gsLst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  <a:alpha val="72000"/>
                </a:schemeClr>
              </a:gs>
              <a:gs pos="32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0" name="图形 3"/>
          <p:cNvSpPr/>
          <p:nvPr userDrawn="1">
            <p:custDataLst>
              <p:tags r:id="rId65"/>
            </p:custDataLst>
          </p:nvPr>
        </p:nvSpPr>
        <p:spPr>
          <a:xfrm>
            <a:off x="8075295" y="4205605"/>
            <a:ext cx="347345" cy="615950"/>
          </a:xfrm>
          <a:custGeom>
            <a:avLst/>
            <a:gdLst>
              <a:gd name="connsiteX0" fmla="*/ 336669 w 439047"/>
              <a:gd name="connsiteY0" fmla="*/ 778544 h 778579"/>
              <a:gd name="connsiteX1" fmla="*/ 319106 w 439047"/>
              <a:gd name="connsiteY1" fmla="*/ 773270 h 778579"/>
              <a:gd name="connsiteX2" fmla="*/ 316200 w 439047"/>
              <a:gd name="connsiteY2" fmla="*/ 774831 h 778579"/>
              <a:gd name="connsiteX3" fmla="*/ 313007 w 439047"/>
              <a:gd name="connsiteY3" fmla="*/ 749447 h 778579"/>
              <a:gd name="connsiteX4" fmla="*/ 308522 w 439047"/>
              <a:gd name="connsiteY4" fmla="*/ 722556 h 778579"/>
              <a:gd name="connsiteX5" fmla="*/ 306047 w 439047"/>
              <a:gd name="connsiteY5" fmla="*/ 630456 h 778579"/>
              <a:gd name="connsiteX6" fmla="*/ 302046 w 439047"/>
              <a:gd name="connsiteY6" fmla="*/ 605879 h 778579"/>
              <a:gd name="connsiteX7" fmla="*/ 288090 w 439047"/>
              <a:gd name="connsiteY7" fmla="*/ 562915 h 778579"/>
              <a:gd name="connsiteX8" fmla="*/ 269558 w 439047"/>
              <a:gd name="connsiteY8" fmla="*/ 522354 h 778579"/>
              <a:gd name="connsiteX9" fmla="*/ 264482 w 439047"/>
              <a:gd name="connsiteY9" fmla="*/ 512434 h 778579"/>
              <a:gd name="connsiteX10" fmla="*/ 241914 w 439047"/>
              <a:gd name="connsiteY10" fmla="*/ 559955 h 778579"/>
              <a:gd name="connsiteX11" fmla="*/ 234326 w 439047"/>
              <a:gd name="connsiteY11" fmla="*/ 575185 h 778579"/>
              <a:gd name="connsiteX12" fmla="*/ 201461 w 439047"/>
              <a:gd name="connsiteY12" fmla="*/ 610741 h 778579"/>
              <a:gd name="connsiteX13" fmla="*/ 136342 w 439047"/>
              <a:gd name="connsiteY13" fmla="*/ 646332 h 778579"/>
              <a:gd name="connsiteX14" fmla="*/ 109272 w 439047"/>
              <a:gd name="connsiteY14" fmla="*/ 670155 h 778579"/>
              <a:gd name="connsiteX15" fmla="*/ 103764 w 439047"/>
              <a:gd name="connsiteY15" fmla="*/ 678228 h 778579"/>
              <a:gd name="connsiteX16" fmla="*/ 72783 w 439047"/>
              <a:gd name="connsiteY16" fmla="*/ 727973 h 778579"/>
              <a:gd name="connsiteX17" fmla="*/ 75977 w 439047"/>
              <a:gd name="connsiteY17" fmla="*/ 748047 h 778579"/>
              <a:gd name="connsiteX18" fmla="*/ 83457 w 439047"/>
              <a:gd name="connsiteY18" fmla="*/ 764821 h 778579"/>
              <a:gd name="connsiteX19" fmla="*/ 78560 w 439047"/>
              <a:gd name="connsiteY19" fmla="*/ 772427 h 778579"/>
              <a:gd name="connsiteX20" fmla="*/ 34537 w 439047"/>
              <a:gd name="connsiteY20" fmla="*/ 756246 h 778579"/>
              <a:gd name="connsiteX21" fmla="*/ 3789 w 439047"/>
              <a:gd name="connsiteY21" fmla="*/ 700760 h 778579"/>
              <a:gd name="connsiteX22" fmla="*/ 2426 w 439047"/>
              <a:gd name="connsiteY22" fmla="*/ 688991 h 778579"/>
              <a:gd name="connsiteX23" fmla="*/ 2803 w 439047"/>
              <a:gd name="connsiteY23" fmla="*/ 684776 h 778579"/>
              <a:gd name="connsiteX24" fmla="*/ 7987 w 439047"/>
              <a:gd name="connsiteY24" fmla="*/ 670460 h 778579"/>
              <a:gd name="connsiteX25" fmla="*/ 10247 w 439047"/>
              <a:gd name="connsiteY25" fmla="*/ 669043 h 778579"/>
              <a:gd name="connsiteX26" fmla="*/ 58271 w 439047"/>
              <a:gd name="connsiteY26" fmla="*/ 632232 h 778579"/>
              <a:gd name="connsiteX27" fmla="*/ 119156 w 439047"/>
              <a:gd name="connsiteY27" fmla="*/ 574037 h 778579"/>
              <a:gd name="connsiteX28" fmla="*/ 156542 w 439047"/>
              <a:gd name="connsiteY28" fmla="*/ 554447 h 778579"/>
              <a:gd name="connsiteX29" fmla="*/ 169691 w 439047"/>
              <a:gd name="connsiteY29" fmla="*/ 540742 h 778579"/>
              <a:gd name="connsiteX30" fmla="*/ 174606 w 439047"/>
              <a:gd name="connsiteY30" fmla="*/ 481004 h 778579"/>
              <a:gd name="connsiteX31" fmla="*/ 168704 w 439047"/>
              <a:gd name="connsiteY31" fmla="*/ 440462 h 778579"/>
              <a:gd name="connsiteX32" fmla="*/ 167018 w 439047"/>
              <a:gd name="connsiteY32" fmla="*/ 401892 h 778579"/>
              <a:gd name="connsiteX33" fmla="*/ 165744 w 439047"/>
              <a:gd name="connsiteY33" fmla="*/ 397390 h 778579"/>
              <a:gd name="connsiteX34" fmla="*/ 151142 w 439047"/>
              <a:gd name="connsiteY34" fmla="*/ 382087 h 778579"/>
              <a:gd name="connsiteX35" fmla="*/ 152846 w 439047"/>
              <a:gd name="connsiteY35" fmla="*/ 430111 h 778579"/>
              <a:gd name="connsiteX36" fmla="*/ 150640 w 439047"/>
              <a:gd name="connsiteY36" fmla="*/ 430882 h 778579"/>
              <a:gd name="connsiteX37" fmla="*/ 146657 w 439047"/>
              <a:gd name="connsiteY37" fmla="*/ 422217 h 778579"/>
              <a:gd name="connsiteX38" fmla="*/ 144989 w 439047"/>
              <a:gd name="connsiteY38" fmla="*/ 388366 h 778579"/>
              <a:gd name="connsiteX39" fmla="*/ 129830 w 439047"/>
              <a:gd name="connsiteY39" fmla="*/ 374607 h 778579"/>
              <a:gd name="connsiteX40" fmla="*/ 116591 w 439047"/>
              <a:gd name="connsiteY40" fmla="*/ 363951 h 778579"/>
              <a:gd name="connsiteX41" fmla="*/ 97791 w 439047"/>
              <a:gd name="connsiteY41" fmla="*/ 328054 h 778579"/>
              <a:gd name="connsiteX42" fmla="*/ 99208 w 439047"/>
              <a:gd name="connsiteY42" fmla="*/ 293844 h 778579"/>
              <a:gd name="connsiteX43" fmla="*/ 106599 w 439047"/>
              <a:gd name="connsiteY43" fmla="*/ 277538 h 778579"/>
              <a:gd name="connsiteX44" fmla="*/ 113236 w 439047"/>
              <a:gd name="connsiteY44" fmla="*/ 266218 h 778579"/>
              <a:gd name="connsiteX45" fmla="*/ 123426 w 439047"/>
              <a:gd name="connsiteY45" fmla="*/ 240852 h 778579"/>
              <a:gd name="connsiteX46" fmla="*/ 127659 w 439047"/>
              <a:gd name="connsiteY46" fmla="*/ 233084 h 778579"/>
              <a:gd name="connsiteX47" fmla="*/ 157941 w 439047"/>
              <a:gd name="connsiteY47" fmla="*/ 193564 h 778579"/>
              <a:gd name="connsiteX48" fmla="*/ 170229 w 439047"/>
              <a:gd name="connsiteY48" fmla="*/ 174315 h 778579"/>
              <a:gd name="connsiteX49" fmla="*/ 174409 w 439047"/>
              <a:gd name="connsiteY49" fmla="*/ 167194 h 778579"/>
              <a:gd name="connsiteX50" fmla="*/ 185854 w 439047"/>
              <a:gd name="connsiteY50" fmla="*/ 153470 h 778579"/>
              <a:gd name="connsiteX51" fmla="*/ 228370 w 439047"/>
              <a:gd name="connsiteY51" fmla="*/ 123529 h 778579"/>
              <a:gd name="connsiteX52" fmla="*/ 238595 w 439047"/>
              <a:gd name="connsiteY52" fmla="*/ 111564 h 778579"/>
              <a:gd name="connsiteX53" fmla="*/ 232980 w 439047"/>
              <a:gd name="connsiteY53" fmla="*/ 85570 h 778579"/>
              <a:gd name="connsiteX54" fmla="*/ 230630 w 439047"/>
              <a:gd name="connsiteY54" fmla="*/ 78807 h 778579"/>
              <a:gd name="connsiteX55" fmla="*/ 263764 w 439047"/>
              <a:gd name="connsiteY55" fmla="*/ 1794 h 778579"/>
              <a:gd name="connsiteX56" fmla="*/ 266778 w 439047"/>
              <a:gd name="connsiteY56" fmla="*/ 0 h 778579"/>
              <a:gd name="connsiteX57" fmla="*/ 281129 w 439047"/>
              <a:gd name="connsiteY57" fmla="*/ 0 h 778579"/>
              <a:gd name="connsiteX58" fmla="*/ 304504 w 439047"/>
              <a:gd name="connsiteY58" fmla="*/ 10692 h 778579"/>
              <a:gd name="connsiteX59" fmla="*/ 324129 w 439047"/>
              <a:gd name="connsiteY59" fmla="*/ 33421 h 778579"/>
              <a:gd name="connsiteX60" fmla="*/ 322371 w 439047"/>
              <a:gd name="connsiteY60" fmla="*/ 61424 h 778579"/>
              <a:gd name="connsiteX61" fmla="*/ 325816 w 439047"/>
              <a:gd name="connsiteY61" fmla="*/ 78861 h 778579"/>
              <a:gd name="connsiteX62" fmla="*/ 328435 w 439047"/>
              <a:gd name="connsiteY62" fmla="*/ 85104 h 778579"/>
              <a:gd name="connsiteX63" fmla="*/ 317115 w 439047"/>
              <a:gd name="connsiteY63" fmla="*/ 107187 h 778579"/>
              <a:gd name="connsiteX64" fmla="*/ 303481 w 439047"/>
              <a:gd name="connsiteY64" fmla="*/ 120067 h 778579"/>
              <a:gd name="connsiteX65" fmla="*/ 292628 w 439047"/>
              <a:gd name="connsiteY65" fmla="*/ 125359 h 778579"/>
              <a:gd name="connsiteX66" fmla="*/ 295678 w 439047"/>
              <a:gd name="connsiteY66" fmla="*/ 166691 h 778579"/>
              <a:gd name="connsiteX67" fmla="*/ 312415 w 439047"/>
              <a:gd name="connsiteY67" fmla="*/ 249804 h 778579"/>
              <a:gd name="connsiteX68" fmla="*/ 310173 w 439047"/>
              <a:gd name="connsiteY68" fmla="*/ 351734 h 778579"/>
              <a:gd name="connsiteX69" fmla="*/ 308451 w 439047"/>
              <a:gd name="connsiteY69" fmla="*/ 370768 h 778579"/>
              <a:gd name="connsiteX70" fmla="*/ 324165 w 439047"/>
              <a:gd name="connsiteY70" fmla="*/ 404601 h 778579"/>
              <a:gd name="connsiteX71" fmla="*/ 335826 w 439047"/>
              <a:gd name="connsiteY71" fmla="*/ 428209 h 778579"/>
              <a:gd name="connsiteX72" fmla="*/ 345477 w 439047"/>
              <a:gd name="connsiteY72" fmla="*/ 447637 h 778579"/>
              <a:gd name="connsiteX73" fmla="*/ 359488 w 439047"/>
              <a:gd name="connsiteY73" fmla="*/ 512398 h 778579"/>
              <a:gd name="connsiteX74" fmla="*/ 368206 w 439047"/>
              <a:gd name="connsiteY74" fmla="*/ 575939 h 778579"/>
              <a:gd name="connsiteX75" fmla="*/ 369749 w 439047"/>
              <a:gd name="connsiteY75" fmla="*/ 617827 h 778579"/>
              <a:gd name="connsiteX76" fmla="*/ 383400 w 439047"/>
              <a:gd name="connsiteY76" fmla="*/ 702679 h 778579"/>
              <a:gd name="connsiteX77" fmla="*/ 381822 w 439047"/>
              <a:gd name="connsiteY77" fmla="*/ 720798 h 778579"/>
              <a:gd name="connsiteX78" fmla="*/ 386360 w 439047"/>
              <a:gd name="connsiteY78" fmla="*/ 734934 h 778579"/>
              <a:gd name="connsiteX79" fmla="*/ 416660 w 439047"/>
              <a:gd name="connsiteY79" fmla="*/ 750039 h 778579"/>
              <a:gd name="connsiteX80" fmla="*/ 439048 w 439047"/>
              <a:gd name="connsiteY80" fmla="*/ 757053 h 778579"/>
              <a:gd name="connsiteX81" fmla="*/ 439048 w 439047"/>
              <a:gd name="connsiteY81" fmla="*/ 760641 h 778579"/>
              <a:gd name="connsiteX82" fmla="*/ 404963 w 439047"/>
              <a:gd name="connsiteY82" fmla="*/ 778580 h 778579"/>
              <a:gd name="connsiteX83" fmla="*/ 336794 w 439047"/>
              <a:gd name="connsiteY83" fmla="*/ 778580 h 77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39047" h="778579">
                <a:moveTo>
                  <a:pt x="336669" y="778544"/>
                </a:moveTo>
                <a:cubicBezTo>
                  <a:pt x="330821" y="776786"/>
                  <a:pt x="324955" y="775028"/>
                  <a:pt x="319106" y="773270"/>
                </a:cubicBezTo>
                <a:cubicBezTo>
                  <a:pt x="318138" y="773790"/>
                  <a:pt x="317169" y="774310"/>
                  <a:pt x="316200" y="774831"/>
                </a:cubicBezTo>
                <a:cubicBezTo>
                  <a:pt x="315160" y="766363"/>
                  <a:pt x="314281" y="757878"/>
                  <a:pt x="313007" y="749447"/>
                </a:cubicBezTo>
                <a:cubicBezTo>
                  <a:pt x="311644" y="740459"/>
                  <a:pt x="308863" y="731561"/>
                  <a:pt x="308522" y="722556"/>
                </a:cubicBezTo>
                <a:cubicBezTo>
                  <a:pt x="307338" y="691862"/>
                  <a:pt x="307213" y="661132"/>
                  <a:pt x="306047" y="630456"/>
                </a:cubicBezTo>
                <a:cubicBezTo>
                  <a:pt x="305742" y="622204"/>
                  <a:pt x="301275" y="613862"/>
                  <a:pt x="302046" y="605879"/>
                </a:cubicBezTo>
                <a:cubicBezTo>
                  <a:pt x="303697" y="589034"/>
                  <a:pt x="295947" y="576441"/>
                  <a:pt x="288090" y="562915"/>
                </a:cubicBezTo>
                <a:cubicBezTo>
                  <a:pt x="280645" y="550124"/>
                  <a:pt x="275694" y="535916"/>
                  <a:pt x="269558" y="522354"/>
                </a:cubicBezTo>
                <a:cubicBezTo>
                  <a:pt x="268267" y="519466"/>
                  <a:pt x="266688" y="516721"/>
                  <a:pt x="264482" y="512434"/>
                </a:cubicBezTo>
                <a:cubicBezTo>
                  <a:pt x="256445" y="529350"/>
                  <a:pt x="249215" y="544671"/>
                  <a:pt x="241914" y="559955"/>
                </a:cubicBezTo>
                <a:cubicBezTo>
                  <a:pt x="239474" y="565067"/>
                  <a:pt x="236837" y="570090"/>
                  <a:pt x="234326" y="575185"/>
                </a:cubicBezTo>
                <a:cubicBezTo>
                  <a:pt x="226863" y="590254"/>
                  <a:pt x="216620" y="602632"/>
                  <a:pt x="201461" y="610741"/>
                </a:cubicBezTo>
                <a:cubicBezTo>
                  <a:pt x="179647" y="622401"/>
                  <a:pt x="158120" y="634582"/>
                  <a:pt x="136342" y="646332"/>
                </a:cubicBezTo>
                <a:cubicBezTo>
                  <a:pt x="125435" y="652216"/>
                  <a:pt x="115084" y="658495"/>
                  <a:pt x="109272" y="670155"/>
                </a:cubicBezTo>
                <a:cubicBezTo>
                  <a:pt x="107819" y="673062"/>
                  <a:pt x="106258" y="676470"/>
                  <a:pt x="103764" y="678228"/>
                </a:cubicBezTo>
                <a:cubicBezTo>
                  <a:pt x="86274" y="690427"/>
                  <a:pt x="81323" y="710357"/>
                  <a:pt x="72783" y="727973"/>
                </a:cubicBezTo>
                <a:cubicBezTo>
                  <a:pt x="69501" y="734719"/>
                  <a:pt x="69375" y="741518"/>
                  <a:pt x="75977" y="748047"/>
                </a:cubicBezTo>
                <a:cubicBezTo>
                  <a:pt x="80085" y="752102"/>
                  <a:pt x="81968" y="758901"/>
                  <a:pt x="83457" y="764821"/>
                </a:cubicBezTo>
                <a:cubicBezTo>
                  <a:pt x="83978" y="766902"/>
                  <a:pt x="80946" y="771530"/>
                  <a:pt x="78560" y="772427"/>
                </a:cubicBezTo>
                <a:cubicBezTo>
                  <a:pt x="61823" y="778706"/>
                  <a:pt x="43489" y="771907"/>
                  <a:pt x="34537" y="756246"/>
                </a:cubicBezTo>
                <a:cubicBezTo>
                  <a:pt x="24025" y="737894"/>
                  <a:pt x="13710" y="719434"/>
                  <a:pt x="3789" y="700760"/>
                </a:cubicBezTo>
                <a:cubicBezTo>
                  <a:pt x="2067" y="697513"/>
                  <a:pt x="2713" y="692956"/>
                  <a:pt x="2426" y="688991"/>
                </a:cubicBezTo>
                <a:cubicBezTo>
                  <a:pt x="2318" y="687574"/>
                  <a:pt x="3431" y="685529"/>
                  <a:pt x="2803" y="684776"/>
                </a:cubicBezTo>
                <a:cubicBezTo>
                  <a:pt x="-4014" y="676793"/>
                  <a:pt x="3144" y="674066"/>
                  <a:pt x="7987" y="670460"/>
                </a:cubicBezTo>
                <a:cubicBezTo>
                  <a:pt x="8705" y="669922"/>
                  <a:pt x="9422" y="669240"/>
                  <a:pt x="10247" y="669043"/>
                </a:cubicBezTo>
                <a:cubicBezTo>
                  <a:pt x="31541" y="663643"/>
                  <a:pt x="43776" y="646583"/>
                  <a:pt x="58271" y="632232"/>
                </a:cubicBezTo>
                <a:cubicBezTo>
                  <a:pt x="78219" y="612481"/>
                  <a:pt x="98741" y="593304"/>
                  <a:pt x="119156" y="574037"/>
                </a:cubicBezTo>
                <a:cubicBezTo>
                  <a:pt x="129740" y="564063"/>
                  <a:pt x="141455" y="555865"/>
                  <a:pt x="156542" y="554447"/>
                </a:cubicBezTo>
                <a:cubicBezTo>
                  <a:pt x="165045" y="553658"/>
                  <a:pt x="169045" y="549371"/>
                  <a:pt x="169691" y="540742"/>
                </a:cubicBezTo>
                <a:cubicBezTo>
                  <a:pt x="171180" y="520811"/>
                  <a:pt x="174427" y="500935"/>
                  <a:pt x="174606" y="481004"/>
                </a:cubicBezTo>
                <a:cubicBezTo>
                  <a:pt x="174732" y="467496"/>
                  <a:pt x="170965" y="453952"/>
                  <a:pt x="168704" y="440462"/>
                </a:cubicBezTo>
                <a:cubicBezTo>
                  <a:pt x="166570" y="427671"/>
                  <a:pt x="160703" y="415113"/>
                  <a:pt x="167018" y="401892"/>
                </a:cubicBezTo>
                <a:cubicBezTo>
                  <a:pt x="167538" y="400816"/>
                  <a:pt x="166695" y="398466"/>
                  <a:pt x="165744" y="397390"/>
                </a:cubicBezTo>
                <a:cubicBezTo>
                  <a:pt x="161170" y="392313"/>
                  <a:pt x="156326" y="387487"/>
                  <a:pt x="151142" y="382087"/>
                </a:cubicBezTo>
                <a:cubicBezTo>
                  <a:pt x="143249" y="398932"/>
                  <a:pt x="148935" y="414504"/>
                  <a:pt x="152846" y="430111"/>
                </a:cubicBezTo>
                <a:cubicBezTo>
                  <a:pt x="152111" y="430362"/>
                  <a:pt x="151375" y="430631"/>
                  <a:pt x="150640" y="430882"/>
                </a:cubicBezTo>
                <a:cubicBezTo>
                  <a:pt x="149258" y="427994"/>
                  <a:pt x="146926" y="425195"/>
                  <a:pt x="146657" y="422217"/>
                </a:cubicBezTo>
                <a:cubicBezTo>
                  <a:pt x="145670" y="410970"/>
                  <a:pt x="144540" y="399614"/>
                  <a:pt x="144989" y="388366"/>
                </a:cubicBezTo>
                <a:cubicBezTo>
                  <a:pt x="145545" y="374463"/>
                  <a:pt x="143571" y="372077"/>
                  <a:pt x="129830" y="374607"/>
                </a:cubicBezTo>
                <a:cubicBezTo>
                  <a:pt x="121668" y="376114"/>
                  <a:pt x="118564" y="373620"/>
                  <a:pt x="116591" y="363951"/>
                </a:cubicBezTo>
                <a:cubicBezTo>
                  <a:pt x="100356" y="357690"/>
                  <a:pt x="93306" y="345581"/>
                  <a:pt x="97791" y="328054"/>
                </a:cubicBezTo>
                <a:cubicBezTo>
                  <a:pt x="100751" y="316502"/>
                  <a:pt x="102563" y="305361"/>
                  <a:pt x="99208" y="293844"/>
                </a:cubicBezTo>
                <a:cubicBezTo>
                  <a:pt x="96948" y="286095"/>
                  <a:pt x="100212" y="280928"/>
                  <a:pt x="106599" y="277538"/>
                </a:cubicBezTo>
                <a:cubicBezTo>
                  <a:pt x="111460" y="274954"/>
                  <a:pt x="112070" y="271241"/>
                  <a:pt x="113236" y="266218"/>
                </a:cubicBezTo>
                <a:cubicBezTo>
                  <a:pt x="115246" y="257446"/>
                  <a:pt x="119784" y="249230"/>
                  <a:pt x="123426" y="240852"/>
                </a:cubicBezTo>
                <a:cubicBezTo>
                  <a:pt x="124610" y="238143"/>
                  <a:pt x="127229" y="235829"/>
                  <a:pt x="127659" y="233084"/>
                </a:cubicBezTo>
                <a:cubicBezTo>
                  <a:pt x="130601" y="214302"/>
                  <a:pt x="143177" y="203431"/>
                  <a:pt x="157941" y="193564"/>
                </a:cubicBezTo>
                <a:cubicBezTo>
                  <a:pt x="164255" y="189348"/>
                  <a:pt x="171270" y="184290"/>
                  <a:pt x="170229" y="174315"/>
                </a:cubicBezTo>
                <a:cubicBezTo>
                  <a:pt x="169978" y="172001"/>
                  <a:pt x="172543" y="167552"/>
                  <a:pt x="174409" y="167194"/>
                </a:cubicBezTo>
                <a:cubicBezTo>
                  <a:pt x="182482" y="165651"/>
                  <a:pt x="182876" y="159139"/>
                  <a:pt x="185854" y="153470"/>
                </a:cubicBezTo>
                <a:cubicBezTo>
                  <a:pt x="194770" y="136500"/>
                  <a:pt x="206269" y="122112"/>
                  <a:pt x="228370" y="123529"/>
                </a:cubicBezTo>
                <a:cubicBezTo>
                  <a:pt x="237358" y="124104"/>
                  <a:pt x="240156" y="119637"/>
                  <a:pt x="238595" y="111564"/>
                </a:cubicBezTo>
                <a:cubicBezTo>
                  <a:pt x="236909" y="102863"/>
                  <a:pt x="234954" y="94217"/>
                  <a:pt x="232980" y="85570"/>
                </a:cubicBezTo>
                <a:cubicBezTo>
                  <a:pt x="232460" y="83256"/>
                  <a:pt x="231420" y="81067"/>
                  <a:pt x="230630" y="78807"/>
                </a:cubicBezTo>
                <a:cubicBezTo>
                  <a:pt x="217176" y="39987"/>
                  <a:pt x="226056" y="19356"/>
                  <a:pt x="263764" y="1794"/>
                </a:cubicBezTo>
                <a:cubicBezTo>
                  <a:pt x="264822" y="1310"/>
                  <a:pt x="265773" y="592"/>
                  <a:pt x="266778" y="0"/>
                </a:cubicBezTo>
                <a:cubicBezTo>
                  <a:pt x="271568" y="0"/>
                  <a:pt x="276339" y="0"/>
                  <a:pt x="281129" y="0"/>
                </a:cubicBezTo>
                <a:cubicBezTo>
                  <a:pt x="288933" y="3516"/>
                  <a:pt x="296987" y="6602"/>
                  <a:pt x="304504" y="10692"/>
                </a:cubicBezTo>
                <a:cubicBezTo>
                  <a:pt x="313814" y="15751"/>
                  <a:pt x="323304" y="22263"/>
                  <a:pt x="324129" y="33421"/>
                </a:cubicBezTo>
                <a:cubicBezTo>
                  <a:pt x="324811" y="42606"/>
                  <a:pt x="323753" y="52562"/>
                  <a:pt x="322371" y="61424"/>
                </a:cubicBezTo>
                <a:cubicBezTo>
                  <a:pt x="321205" y="68940"/>
                  <a:pt x="322461" y="73407"/>
                  <a:pt x="325816" y="78861"/>
                </a:cubicBezTo>
                <a:cubicBezTo>
                  <a:pt x="326856" y="80565"/>
                  <a:pt x="327394" y="82574"/>
                  <a:pt x="328435" y="85104"/>
                </a:cubicBezTo>
                <a:cubicBezTo>
                  <a:pt x="315249" y="87723"/>
                  <a:pt x="318819" y="99634"/>
                  <a:pt x="317115" y="107187"/>
                </a:cubicBezTo>
                <a:cubicBezTo>
                  <a:pt x="315088" y="116103"/>
                  <a:pt x="311949" y="119278"/>
                  <a:pt x="303481" y="120067"/>
                </a:cubicBezTo>
                <a:cubicBezTo>
                  <a:pt x="299571" y="120426"/>
                  <a:pt x="292933" y="123063"/>
                  <a:pt x="292628" y="125359"/>
                </a:cubicBezTo>
                <a:cubicBezTo>
                  <a:pt x="290745" y="139190"/>
                  <a:pt x="285793" y="153344"/>
                  <a:pt x="295678" y="166691"/>
                </a:cubicBezTo>
                <a:cubicBezTo>
                  <a:pt x="314137" y="191645"/>
                  <a:pt x="317008" y="221137"/>
                  <a:pt x="312415" y="249804"/>
                </a:cubicBezTo>
                <a:cubicBezTo>
                  <a:pt x="306944" y="284014"/>
                  <a:pt x="311339" y="317793"/>
                  <a:pt x="310173" y="351734"/>
                </a:cubicBezTo>
                <a:cubicBezTo>
                  <a:pt x="309975" y="357600"/>
                  <a:pt x="309132" y="363466"/>
                  <a:pt x="308451" y="370768"/>
                </a:cubicBezTo>
                <a:cubicBezTo>
                  <a:pt x="313025" y="380634"/>
                  <a:pt x="318514" y="392654"/>
                  <a:pt x="324165" y="404601"/>
                </a:cubicBezTo>
                <a:cubicBezTo>
                  <a:pt x="327915" y="412530"/>
                  <a:pt x="331879" y="420370"/>
                  <a:pt x="335826" y="428209"/>
                </a:cubicBezTo>
                <a:cubicBezTo>
                  <a:pt x="339073" y="434685"/>
                  <a:pt x="343791" y="440785"/>
                  <a:pt x="345477" y="447637"/>
                </a:cubicBezTo>
                <a:cubicBezTo>
                  <a:pt x="350733" y="469075"/>
                  <a:pt x="354644" y="490853"/>
                  <a:pt x="359488" y="512398"/>
                </a:cubicBezTo>
                <a:cubicBezTo>
                  <a:pt x="364188" y="533333"/>
                  <a:pt x="369928" y="553927"/>
                  <a:pt x="368206" y="575939"/>
                </a:cubicBezTo>
                <a:cubicBezTo>
                  <a:pt x="367112" y="589788"/>
                  <a:pt x="367847" y="604031"/>
                  <a:pt x="369749" y="617827"/>
                </a:cubicBezTo>
                <a:cubicBezTo>
                  <a:pt x="373659" y="646207"/>
                  <a:pt x="379167" y="674353"/>
                  <a:pt x="383400" y="702679"/>
                </a:cubicBezTo>
                <a:cubicBezTo>
                  <a:pt x="384262" y="708509"/>
                  <a:pt x="382414" y="714752"/>
                  <a:pt x="381822" y="720798"/>
                </a:cubicBezTo>
                <a:cubicBezTo>
                  <a:pt x="382270" y="725247"/>
                  <a:pt x="384100" y="730180"/>
                  <a:pt x="386360" y="734934"/>
                </a:cubicBezTo>
                <a:cubicBezTo>
                  <a:pt x="392514" y="747814"/>
                  <a:pt x="405017" y="747760"/>
                  <a:pt x="416660" y="750039"/>
                </a:cubicBezTo>
                <a:cubicBezTo>
                  <a:pt x="424284" y="751528"/>
                  <a:pt x="431585" y="754649"/>
                  <a:pt x="439048" y="757053"/>
                </a:cubicBezTo>
                <a:lnTo>
                  <a:pt x="439048" y="760641"/>
                </a:lnTo>
                <a:cubicBezTo>
                  <a:pt x="427692" y="766615"/>
                  <a:pt x="416319" y="772606"/>
                  <a:pt x="404963" y="778580"/>
                </a:cubicBezTo>
                <a:lnTo>
                  <a:pt x="336794" y="778580"/>
                </a:lnTo>
                <a:close/>
              </a:path>
            </a:pathLst>
          </a:custGeom>
          <a:gradFill flip="none" rotWithShape="1">
            <a:gsLst>
              <a:gs pos="56000">
                <a:schemeClr val="accent1">
                  <a:lumMod val="60000"/>
                  <a:lumOff val="40000"/>
                </a:schemeClr>
              </a:gs>
              <a:gs pos="1709">
                <a:schemeClr val="accent1"/>
              </a:gs>
            </a:gsLst>
            <a:lin ang="2700000" scaled="1"/>
            <a:tileRect/>
          </a:gradFill>
          <a:ln w="73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1" name="图形 30"/>
          <p:cNvSpPr/>
          <p:nvPr userDrawn="1">
            <p:custDataLst>
              <p:tags r:id="rId66"/>
            </p:custDataLst>
          </p:nvPr>
        </p:nvSpPr>
        <p:spPr>
          <a:xfrm>
            <a:off x="6762750" y="5043170"/>
            <a:ext cx="1648460" cy="1097915"/>
          </a:xfrm>
          <a:custGeom>
            <a:avLst/>
            <a:gdLst>
              <a:gd name="connsiteX0" fmla="*/ 1593264 w 1593263"/>
              <a:gd name="connsiteY0" fmla="*/ 1018279 h 1037362"/>
              <a:gd name="connsiteX1" fmla="*/ 896762 w 1593263"/>
              <a:gd name="connsiteY1" fmla="*/ 807390 h 1037362"/>
              <a:gd name="connsiteX2" fmla="*/ 82976 w 1593263"/>
              <a:gd name="connsiteY2" fmla="*/ 408371 h 1037362"/>
              <a:gd name="connsiteX3" fmla="*/ 152047 w 1593263"/>
              <a:gd name="connsiteY3" fmla="*/ 0 h 1037362"/>
              <a:gd name="connsiteX4" fmla="*/ 61886 w 1593263"/>
              <a:gd name="connsiteY4" fmla="*/ 404425 h 1037362"/>
              <a:gd name="connsiteX5" fmla="*/ 1567194 w 1593263"/>
              <a:gd name="connsiteY5" fmla="*/ 1037362 h 1037362"/>
              <a:gd name="connsiteX6" fmla="*/ 1593264 w 1593263"/>
              <a:gd name="connsiteY6" fmla="*/ 1018279 h 1037362"/>
              <a:gd name="connsiteX0-1" fmla="*/ 1571341 w 1571341"/>
              <a:gd name="connsiteY0-2" fmla="*/ 1130197 h 1149280"/>
              <a:gd name="connsiteX1-3" fmla="*/ 874839 w 1571341"/>
              <a:gd name="connsiteY1-4" fmla="*/ 919308 h 1149280"/>
              <a:gd name="connsiteX2-5" fmla="*/ 61053 w 1571341"/>
              <a:gd name="connsiteY2-6" fmla="*/ 520289 h 1149280"/>
              <a:gd name="connsiteX3-7" fmla="*/ 346817 w 1571341"/>
              <a:gd name="connsiteY3-8" fmla="*/ 0 h 1149280"/>
              <a:gd name="connsiteX4-9" fmla="*/ 39963 w 1571341"/>
              <a:gd name="connsiteY4-10" fmla="*/ 516343 h 1149280"/>
              <a:gd name="connsiteX5-11" fmla="*/ 1545271 w 1571341"/>
              <a:gd name="connsiteY5-12" fmla="*/ 1149280 h 1149280"/>
              <a:gd name="connsiteX6-13" fmla="*/ 1571341 w 1571341"/>
              <a:gd name="connsiteY6-14" fmla="*/ 1130197 h 1149280"/>
              <a:gd name="connsiteX0-15" fmla="*/ 1638239 w 1638239"/>
              <a:gd name="connsiteY0-16" fmla="*/ 1130677 h 1149760"/>
              <a:gd name="connsiteX1-17" fmla="*/ 941737 w 1638239"/>
              <a:gd name="connsiteY1-18" fmla="*/ 919788 h 1149760"/>
              <a:gd name="connsiteX2-19" fmla="*/ 127951 w 1638239"/>
              <a:gd name="connsiteY2-20" fmla="*/ 520769 h 1149760"/>
              <a:gd name="connsiteX3-21" fmla="*/ 413715 w 1638239"/>
              <a:gd name="connsiteY3-22" fmla="*/ 480 h 1149760"/>
              <a:gd name="connsiteX4-23" fmla="*/ 36614 w 1638239"/>
              <a:gd name="connsiteY4-24" fmla="*/ 448957 h 1149760"/>
              <a:gd name="connsiteX5-25" fmla="*/ 1612169 w 1638239"/>
              <a:gd name="connsiteY5-26" fmla="*/ 1149760 h 1149760"/>
              <a:gd name="connsiteX6-27" fmla="*/ 1638239 w 1638239"/>
              <a:gd name="connsiteY6-28" fmla="*/ 1130677 h 1149760"/>
              <a:gd name="connsiteX0-29" fmla="*/ 1637630 w 1637630"/>
              <a:gd name="connsiteY0-30" fmla="*/ 1130199 h 1149282"/>
              <a:gd name="connsiteX1-31" fmla="*/ 941128 w 1637630"/>
              <a:gd name="connsiteY1-32" fmla="*/ 919310 h 1149282"/>
              <a:gd name="connsiteX2-33" fmla="*/ 55904 w 1637630"/>
              <a:gd name="connsiteY2-34" fmla="*/ 444091 h 1149282"/>
              <a:gd name="connsiteX3-35" fmla="*/ 413106 w 1637630"/>
              <a:gd name="connsiteY3-36" fmla="*/ 2 h 1149282"/>
              <a:gd name="connsiteX4-37" fmla="*/ 36005 w 1637630"/>
              <a:gd name="connsiteY4-38" fmla="*/ 448479 h 1149282"/>
              <a:gd name="connsiteX5-39" fmla="*/ 1611560 w 1637630"/>
              <a:gd name="connsiteY5-40" fmla="*/ 1149282 h 1149282"/>
              <a:gd name="connsiteX6-41" fmla="*/ 1637630 w 1637630"/>
              <a:gd name="connsiteY6-42" fmla="*/ 1130199 h 1149282"/>
              <a:gd name="connsiteX0-43" fmla="*/ 1637630 w 1637630"/>
              <a:gd name="connsiteY0-44" fmla="*/ 1130199 h 1149282"/>
              <a:gd name="connsiteX1-45" fmla="*/ 960178 w 1637630"/>
              <a:gd name="connsiteY1-46" fmla="*/ 906214 h 1149282"/>
              <a:gd name="connsiteX2-47" fmla="*/ 55904 w 1637630"/>
              <a:gd name="connsiteY2-48" fmla="*/ 444091 h 1149282"/>
              <a:gd name="connsiteX3-49" fmla="*/ 413106 w 1637630"/>
              <a:gd name="connsiteY3-50" fmla="*/ 2 h 1149282"/>
              <a:gd name="connsiteX4-51" fmla="*/ 36005 w 1637630"/>
              <a:gd name="connsiteY4-52" fmla="*/ 448479 h 1149282"/>
              <a:gd name="connsiteX5-53" fmla="*/ 1611560 w 1637630"/>
              <a:gd name="connsiteY5-54" fmla="*/ 1149282 h 1149282"/>
              <a:gd name="connsiteX6-55" fmla="*/ 1637630 w 1637630"/>
              <a:gd name="connsiteY6-56" fmla="*/ 1130199 h 1149282"/>
              <a:gd name="connsiteX0-57" fmla="*/ 1648174 w 1648174"/>
              <a:gd name="connsiteY0-58" fmla="*/ 1079003 h 1098086"/>
              <a:gd name="connsiteX1-59" fmla="*/ 970722 w 1648174"/>
              <a:gd name="connsiteY1-60" fmla="*/ 855018 h 1098086"/>
              <a:gd name="connsiteX2-61" fmla="*/ 66448 w 1648174"/>
              <a:gd name="connsiteY2-62" fmla="*/ 392895 h 1098086"/>
              <a:gd name="connsiteX3-63" fmla="*/ 270059 w 1648174"/>
              <a:gd name="connsiteY3-64" fmla="*/ 3 h 1098086"/>
              <a:gd name="connsiteX4-65" fmla="*/ 46549 w 1648174"/>
              <a:gd name="connsiteY4-66" fmla="*/ 397283 h 1098086"/>
              <a:gd name="connsiteX5-67" fmla="*/ 1622104 w 1648174"/>
              <a:gd name="connsiteY5-68" fmla="*/ 1098086 h 1098086"/>
              <a:gd name="connsiteX6-69" fmla="*/ 1648174 w 1648174"/>
              <a:gd name="connsiteY6-70" fmla="*/ 1079003 h 1098086"/>
              <a:gd name="connsiteX0-71" fmla="*/ 1648174 w 1648174"/>
              <a:gd name="connsiteY0-72" fmla="*/ 1079003 h 1098086"/>
              <a:gd name="connsiteX1-73" fmla="*/ 970722 w 1648174"/>
              <a:gd name="connsiteY1-74" fmla="*/ 855018 h 1098086"/>
              <a:gd name="connsiteX2-75" fmla="*/ 66448 w 1648174"/>
              <a:gd name="connsiteY2-76" fmla="*/ 392895 h 1098086"/>
              <a:gd name="connsiteX3-77" fmla="*/ 270059 w 1648174"/>
              <a:gd name="connsiteY3-78" fmla="*/ 3 h 1098086"/>
              <a:gd name="connsiteX4-79" fmla="*/ 46549 w 1648174"/>
              <a:gd name="connsiteY4-80" fmla="*/ 397283 h 1098086"/>
              <a:gd name="connsiteX5-81" fmla="*/ 1622104 w 1648174"/>
              <a:gd name="connsiteY5-82" fmla="*/ 1098086 h 1098086"/>
              <a:gd name="connsiteX6-83" fmla="*/ 1648174 w 1648174"/>
              <a:gd name="connsiteY6-84" fmla="*/ 1079003 h 10980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48174" h="1098086">
                <a:moveTo>
                  <a:pt x="1648174" y="1079003"/>
                </a:moveTo>
                <a:cubicBezTo>
                  <a:pt x="1648174" y="1079003"/>
                  <a:pt x="1238881" y="958279"/>
                  <a:pt x="970722" y="855018"/>
                </a:cubicBezTo>
                <a:cubicBezTo>
                  <a:pt x="673764" y="740667"/>
                  <a:pt x="191583" y="543129"/>
                  <a:pt x="66448" y="392895"/>
                </a:cubicBezTo>
                <a:cubicBezTo>
                  <a:pt x="-127581" y="167680"/>
                  <a:pt x="273375" y="-728"/>
                  <a:pt x="270059" y="3"/>
                </a:cubicBezTo>
                <a:cubicBezTo>
                  <a:pt x="266743" y="734"/>
                  <a:pt x="-133537" y="150065"/>
                  <a:pt x="46549" y="397283"/>
                </a:cubicBezTo>
                <a:cubicBezTo>
                  <a:pt x="258095" y="687749"/>
                  <a:pt x="1622104" y="1098086"/>
                  <a:pt x="1622104" y="1098086"/>
                </a:cubicBezTo>
                <a:lnTo>
                  <a:pt x="1648174" y="1079003"/>
                </a:lnTo>
                <a:close/>
              </a:path>
            </a:pathLst>
          </a:custGeom>
          <a:gradFill flip="none" rotWithShape="1">
            <a:gsLst>
              <a:gs pos="92000">
                <a:schemeClr val="accent1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  <a:alpha val="38000"/>
                </a:schemeClr>
              </a:gs>
            </a:gsLst>
            <a:lin ang="0" scaled="1"/>
            <a:tileRect/>
          </a:gradFill>
          <a:ln w="702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76" name="图形 75"/>
          <p:cNvPicPr>
            <a:picLocks noChangeAspect="1"/>
          </p:cNvPicPr>
          <p:nvPr userDrawn="1">
            <p:custDataLst>
              <p:tags r:id="rId67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 l="2200" t="10909" b="13552"/>
          <a:stretch>
            <a:fillRect/>
          </a:stretch>
        </p:blipFill>
        <p:spPr>
          <a:xfrm>
            <a:off x="9670415" y="3765550"/>
            <a:ext cx="575310" cy="566420"/>
          </a:xfrm>
          <a:custGeom>
            <a:avLst/>
            <a:gdLst>
              <a:gd name="connsiteX0" fmla="*/ 0 w 493621"/>
              <a:gd name="connsiteY0" fmla="*/ 0 h 486084"/>
              <a:gd name="connsiteX1" fmla="*/ 52199 w 493621"/>
              <a:gd name="connsiteY1" fmla="*/ 15764 h 486084"/>
              <a:gd name="connsiteX2" fmla="*/ 486319 w 493621"/>
              <a:gd name="connsiteY2" fmla="*/ 129279 h 486084"/>
              <a:gd name="connsiteX3" fmla="*/ 493621 w 493621"/>
              <a:gd name="connsiteY3" fmla="*/ 130826 h 486084"/>
              <a:gd name="connsiteX4" fmla="*/ 493621 w 493621"/>
              <a:gd name="connsiteY4" fmla="*/ 486084 h 486084"/>
              <a:gd name="connsiteX5" fmla="*/ 406970 w 493621"/>
              <a:gd name="connsiteY5" fmla="*/ 467935 h 486084"/>
              <a:gd name="connsiteX6" fmla="*/ 216476 w 493621"/>
              <a:gd name="connsiteY6" fmla="*/ 421974 h 486084"/>
              <a:gd name="connsiteX7" fmla="*/ 0 w 493621"/>
              <a:gd name="connsiteY7" fmla="*/ 361601 h 48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621" h="486084">
                <a:moveTo>
                  <a:pt x="0" y="0"/>
                </a:moveTo>
                <a:lnTo>
                  <a:pt x="52199" y="15764"/>
                </a:lnTo>
                <a:cubicBezTo>
                  <a:pt x="193175" y="56542"/>
                  <a:pt x="342180" y="95992"/>
                  <a:pt x="486319" y="129279"/>
                </a:cubicBezTo>
                <a:lnTo>
                  <a:pt x="493621" y="130826"/>
                </a:lnTo>
                <a:lnTo>
                  <a:pt x="493621" y="486084"/>
                </a:lnTo>
                <a:lnTo>
                  <a:pt x="406970" y="467935"/>
                </a:lnTo>
                <a:cubicBezTo>
                  <a:pt x="344198" y="453717"/>
                  <a:pt x="280340" y="438262"/>
                  <a:pt x="216476" y="421974"/>
                </a:cubicBezTo>
                <a:lnTo>
                  <a:pt x="0" y="361601"/>
                </a:lnTo>
                <a:close/>
              </a:path>
            </a:pathLst>
          </a:custGeom>
        </p:spPr>
      </p:pic>
      <p:pic>
        <p:nvPicPr>
          <p:cNvPr id="77" name="图形 76"/>
          <p:cNvPicPr>
            <a:picLocks noChangeAspect="1"/>
          </p:cNvPicPr>
          <p:nvPr userDrawn="1">
            <p:custDataLst>
              <p:tags r:id="rId68"/>
            </p:custDataLst>
          </p:nvPr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rcRect l="5573" t="11708" r="5209" b="41643"/>
          <a:stretch>
            <a:fillRect/>
          </a:stretch>
        </p:blipFill>
        <p:spPr>
          <a:xfrm>
            <a:off x="9707245" y="3893820"/>
            <a:ext cx="501015" cy="334010"/>
          </a:xfrm>
          <a:custGeom>
            <a:avLst/>
            <a:gdLst>
              <a:gd name="connsiteX0" fmla="*/ 442697 w 445635"/>
              <a:gd name="connsiteY0" fmla="*/ 117479 h 297067"/>
              <a:gd name="connsiteX1" fmla="*/ 445635 w 445635"/>
              <a:gd name="connsiteY1" fmla="*/ 118205 h 297067"/>
              <a:gd name="connsiteX2" fmla="*/ 445635 w 445635"/>
              <a:gd name="connsiteY2" fmla="*/ 297067 h 297067"/>
              <a:gd name="connsiteX3" fmla="*/ 442697 w 445635"/>
              <a:gd name="connsiteY3" fmla="*/ 296452 h 297067"/>
              <a:gd name="connsiteX4" fmla="*/ 433099 w 445635"/>
              <a:gd name="connsiteY4" fmla="*/ 115106 h 297067"/>
              <a:gd name="connsiteX5" fmla="*/ 437568 w 445635"/>
              <a:gd name="connsiteY5" fmla="*/ 116211 h 297067"/>
              <a:gd name="connsiteX6" fmla="*/ 437568 w 445635"/>
              <a:gd name="connsiteY6" fmla="*/ 295378 h 297067"/>
              <a:gd name="connsiteX7" fmla="*/ 433099 w 445635"/>
              <a:gd name="connsiteY7" fmla="*/ 294442 h 297067"/>
              <a:gd name="connsiteX8" fmla="*/ 418489 w 445635"/>
              <a:gd name="connsiteY8" fmla="*/ 111495 h 297067"/>
              <a:gd name="connsiteX9" fmla="*/ 423113 w 445635"/>
              <a:gd name="connsiteY9" fmla="*/ 112638 h 297067"/>
              <a:gd name="connsiteX10" fmla="*/ 423113 w 445635"/>
              <a:gd name="connsiteY10" fmla="*/ 292350 h 297067"/>
              <a:gd name="connsiteX11" fmla="*/ 418489 w 445635"/>
              <a:gd name="connsiteY11" fmla="*/ 291381 h 297067"/>
              <a:gd name="connsiteX12" fmla="*/ 399371 w 445635"/>
              <a:gd name="connsiteY12" fmla="*/ 106769 h 297067"/>
              <a:gd name="connsiteX13" fmla="*/ 403878 w 445635"/>
              <a:gd name="connsiteY13" fmla="*/ 107883 h 297067"/>
              <a:gd name="connsiteX14" fmla="*/ 403878 w 445635"/>
              <a:gd name="connsiteY14" fmla="*/ 288321 h 297067"/>
              <a:gd name="connsiteX15" fmla="*/ 399371 w 445635"/>
              <a:gd name="connsiteY15" fmla="*/ 287377 h 297067"/>
              <a:gd name="connsiteX16" fmla="*/ 380254 w 445635"/>
              <a:gd name="connsiteY16" fmla="*/ 102043 h 297067"/>
              <a:gd name="connsiteX17" fmla="*/ 394203 w 445635"/>
              <a:gd name="connsiteY17" fmla="*/ 105491 h 297067"/>
              <a:gd name="connsiteX18" fmla="*/ 394203 w 445635"/>
              <a:gd name="connsiteY18" fmla="*/ 286295 h 297067"/>
              <a:gd name="connsiteX19" fmla="*/ 380254 w 445635"/>
              <a:gd name="connsiteY19" fmla="*/ 283373 h 297067"/>
              <a:gd name="connsiteX20" fmla="*/ 365915 w 445635"/>
              <a:gd name="connsiteY20" fmla="*/ 98499 h 297067"/>
              <a:gd name="connsiteX21" fmla="*/ 370229 w 445635"/>
              <a:gd name="connsiteY21" fmla="*/ 99565 h 297067"/>
              <a:gd name="connsiteX22" fmla="*/ 370229 w 445635"/>
              <a:gd name="connsiteY22" fmla="*/ 281273 h 297067"/>
              <a:gd name="connsiteX23" fmla="*/ 367081 w 445635"/>
              <a:gd name="connsiteY23" fmla="*/ 280614 h 297067"/>
              <a:gd name="connsiteX24" fmla="*/ 365915 w 445635"/>
              <a:gd name="connsiteY24" fmla="*/ 280332 h 297067"/>
              <a:gd name="connsiteX25" fmla="*/ 341630 w 445635"/>
              <a:gd name="connsiteY25" fmla="*/ 92496 h 297067"/>
              <a:gd name="connsiteX26" fmla="*/ 355778 w 445635"/>
              <a:gd name="connsiteY26" fmla="*/ 95993 h 297067"/>
              <a:gd name="connsiteX27" fmla="*/ 355796 w 445635"/>
              <a:gd name="connsiteY27" fmla="*/ 277891 h 297067"/>
              <a:gd name="connsiteX28" fmla="*/ 341630 w 445635"/>
              <a:gd name="connsiteY28" fmla="*/ 274473 h 297067"/>
              <a:gd name="connsiteX29" fmla="*/ 332110 w 445635"/>
              <a:gd name="connsiteY29" fmla="*/ 90143 h 297067"/>
              <a:gd name="connsiteX30" fmla="*/ 336501 w 445635"/>
              <a:gd name="connsiteY30" fmla="*/ 91228 h 297067"/>
              <a:gd name="connsiteX31" fmla="*/ 336501 w 445635"/>
              <a:gd name="connsiteY31" fmla="*/ 273236 h 297067"/>
              <a:gd name="connsiteX32" fmla="*/ 332110 w 445635"/>
              <a:gd name="connsiteY32" fmla="*/ 272176 h 297067"/>
              <a:gd name="connsiteX33" fmla="*/ 322396 w 445635"/>
              <a:gd name="connsiteY33" fmla="*/ 87741 h 297067"/>
              <a:gd name="connsiteX34" fmla="*/ 326942 w 445635"/>
              <a:gd name="connsiteY34" fmla="*/ 88865 h 297067"/>
              <a:gd name="connsiteX35" fmla="*/ 326942 w 445635"/>
              <a:gd name="connsiteY35" fmla="*/ 270930 h 297067"/>
              <a:gd name="connsiteX36" fmla="*/ 322396 w 445635"/>
              <a:gd name="connsiteY36" fmla="*/ 269833 h 297067"/>
              <a:gd name="connsiteX37" fmla="*/ 298382 w 445635"/>
              <a:gd name="connsiteY37" fmla="*/ 81805 h 297067"/>
              <a:gd name="connsiteX38" fmla="*/ 302773 w 445635"/>
              <a:gd name="connsiteY38" fmla="*/ 82891 h 297067"/>
              <a:gd name="connsiteX39" fmla="*/ 302773 w 445635"/>
              <a:gd name="connsiteY39" fmla="*/ 265098 h 297067"/>
              <a:gd name="connsiteX40" fmla="*/ 298382 w 445635"/>
              <a:gd name="connsiteY40" fmla="*/ 264039 h 297067"/>
              <a:gd name="connsiteX41" fmla="*/ 279070 w 445635"/>
              <a:gd name="connsiteY41" fmla="*/ 77032 h 297067"/>
              <a:gd name="connsiteX42" fmla="*/ 288396 w 445635"/>
              <a:gd name="connsiteY42" fmla="*/ 79337 h 297067"/>
              <a:gd name="connsiteX43" fmla="*/ 288396 w 445635"/>
              <a:gd name="connsiteY43" fmla="*/ 261630 h 297067"/>
              <a:gd name="connsiteX44" fmla="*/ 279070 w 445635"/>
              <a:gd name="connsiteY44" fmla="*/ 259380 h 297067"/>
              <a:gd name="connsiteX45" fmla="*/ 279070 w 445635"/>
              <a:gd name="connsiteY45" fmla="*/ 104333 h 297067"/>
              <a:gd name="connsiteX46" fmla="*/ 264849 w 445635"/>
              <a:gd name="connsiteY46" fmla="*/ 73516 h 297067"/>
              <a:gd name="connsiteX47" fmla="*/ 273941 w 445635"/>
              <a:gd name="connsiteY47" fmla="*/ 75764 h 297067"/>
              <a:gd name="connsiteX48" fmla="*/ 273941 w 445635"/>
              <a:gd name="connsiteY48" fmla="*/ 258142 h 297067"/>
              <a:gd name="connsiteX49" fmla="*/ 264849 w 445635"/>
              <a:gd name="connsiteY49" fmla="*/ 255949 h 297067"/>
              <a:gd name="connsiteX50" fmla="*/ 250200 w 445635"/>
              <a:gd name="connsiteY50" fmla="*/ 69895 h 297067"/>
              <a:gd name="connsiteX51" fmla="*/ 259526 w 445635"/>
              <a:gd name="connsiteY51" fmla="*/ 72201 h 297067"/>
              <a:gd name="connsiteX52" fmla="*/ 259526 w 445635"/>
              <a:gd name="connsiteY52" fmla="*/ 254664 h 297067"/>
              <a:gd name="connsiteX53" fmla="*/ 250200 w 445635"/>
              <a:gd name="connsiteY53" fmla="*/ 252414 h 297067"/>
              <a:gd name="connsiteX54" fmla="*/ 231121 w 445635"/>
              <a:gd name="connsiteY54" fmla="*/ 64681 h 297067"/>
              <a:gd name="connsiteX55" fmla="*/ 240213 w 445635"/>
              <a:gd name="connsiteY55" fmla="*/ 67190 h 297067"/>
              <a:gd name="connsiteX56" fmla="*/ 240213 w 445635"/>
              <a:gd name="connsiteY56" fmla="*/ 250005 h 297067"/>
              <a:gd name="connsiteX57" fmla="*/ 231121 w 445635"/>
              <a:gd name="connsiteY57" fmla="*/ 247811 h 297067"/>
              <a:gd name="connsiteX58" fmla="*/ 221367 w 445635"/>
              <a:gd name="connsiteY58" fmla="*/ 61990 h 297067"/>
              <a:gd name="connsiteX59" fmla="*/ 225836 w 445635"/>
              <a:gd name="connsiteY59" fmla="*/ 63223 h 297067"/>
              <a:gd name="connsiteX60" fmla="*/ 225836 w 445635"/>
              <a:gd name="connsiteY60" fmla="*/ 246536 h 297067"/>
              <a:gd name="connsiteX61" fmla="*/ 221367 w 445635"/>
              <a:gd name="connsiteY61" fmla="*/ 245458 h 297067"/>
              <a:gd name="connsiteX62" fmla="*/ 211614 w 445635"/>
              <a:gd name="connsiteY62" fmla="*/ 59299 h 297067"/>
              <a:gd name="connsiteX63" fmla="*/ 216200 w 445635"/>
              <a:gd name="connsiteY63" fmla="*/ 60564 h 297067"/>
              <a:gd name="connsiteX64" fmla="*/ 216200 w 445635"/>
              <a:gd name="connsiteY64" fmla="*/ 244211 h 297067"/>
              <a:gd name="connsiteX65" fmla="*/ 211614 w 445635"/>
              <a:gd name="connsiteY65" fmla="*/ 243105 h 297067"/>
              <a:gd name="connsiteX66" fmla="*/ 202094 w 445635"/>
              <a:gd name="connsiteY66" fmla="*/ 56672 h 297067"/>
              <a:gd name="connsiteX67" fmla="*/ 206447 w 445635"/>
              <a:gd name="connsiteY67" fmla="*/ 57873 h 297067"/>
              <a:gd name="connsiteX68" fmla="*/ 206447 w 445635"/>
              <a:gd name="connsiteY68" fmla="*/ 241858 h 297067"/>
              <a:gd name="connsiteX69" fmla="*/ 202094 w 445635"/>
              <a:gd name="connsiteY69" fmla="*/ 240808 h 297067"/>
              <a:gd name="connsiteX70" fmla="*/ 182861 w 445635"/>
              <a:gd name="connsiteY70" fmla="*/ 51365 h 297067"/>
              <a:gd name="connsiteX71" fmla="*/ 197083 w 445635"/>
              <a:gd name="connsiteY71" fmla="*/ 55289 h 297067"/>
              <a:gd name="connsiteX72" fmla="*/ 197083 w 445635"/>
              <a:gd name="connsiteY72" fmla="*/ 239599 h 297067"/>
              <a:gd name="connsiteX73" fmla="*/ 194386 w 445635"/>
              <a:gd name="connsiteY73" fmla="*/ 238948 h 297067"/>
              <a:gd name="connsiteX74" fmla="*/ 182861 w 445635"/>
              <a:gd name="connsiteY74" fmla="*/ 235734 h 297067"/>
              <a:gd name="connsiteX75" fmla="*/ 168483 w 445635"/>
              <a:gd name="connsiteY75" fmla="*/ 47397 h 297067"/>
              <a:gd name="connsiteX76" fmla="*/ 172719 w 445635"/>
              <a:gd name="connsiteY76" fmla="*/ 48566 h 297067"/>
              <a:gd name="connsiteX77" fmla="*/ 172719 w 445635"/>
              <a:gd name="connsiteY77" fmla="*/ 232906 h 297067"/>
              <a:gd name="connsiteX78" fmla="*/ 168483 w 445635"/>
              <a:gd name="connsiteY78" fmla="*/ 231724 h 297067"/>
              <a:gd name="connsiteX79" fmla="*/ 144353 w 445635"/>
              <a:gd name="connsiteY79" fmla="*/ 40739 h 297067"/>
              <a:gd name="connsiteX80" fmla="*/ 163199 w 445635"/>
              <a:gd name="connsiteY80" fmla="*/ 45939 h 297067"/>
              <a:gd name="connsiteX81" fmla="*/ 163199 w 445635"/>
              <a:gd name="connsiteY81" fmla="*/ 230250 h 297067"/>
              <a:gd name="connsiteX82" fmla="*/ 144353 w 445635"/>
              <a:gd name="connsiteY82" fmla="*/ 224994 h 297067"/>
              <a:gd name="connsiteX83" fmla="*/ 130131 w 445635"/>
              <a:gd name="connsiteY83" fmla="*/ 36815 h 297067"/>
              <a:gd name="connsiteX84" fmla="*/ 139224 w 445635"/>
              <a:gd name="connsiteY84" fmla="*/ 39324 h 297067"/>
              <a:gd name="connsiteX85" fmla="*/ 139224 w 445635"/>
              <a:gd name="connsiteY85" fmla="*/ 223564 h 297067"/>
              <a:gd name="connsiteX86" fmla="*/ 130131 w 445635"/>
              <a:gd name="connsiteY86" fmla="*/ 221028 h 297067"/>
              <a:gd name="connsiteX87" fmla="*/ 115677 w 445635"/>
              <a:gd name="connsiteY87" fmla="*/ 32827 h 297067"/>
              <a:gd name="connsiteX88" fmla="*/ 119952 w 445635"/>
              <a:gd name="connsiteY88" fmla="*/ 34006 h 297067"/>
              <a:gd name="connsiteX89" fmla="*/ 119952 w 445635"/>
              <a:gd name="connsiteY89" fmla="*/ 218189 h 297067"/>
              <a:gd name="connsiteX90" fmla="*/ 115677 w 445635"/>
              <a:gd name="connsiteY90" fmla="*/ 216997 h 297067"/>
              <a:gd name="connsiteX91" fmla="*/ 96326 w 445635"/>
              <a:gd name="connsiteY91" fmla="*/ 27487 h 297067"/>
              <a:gd name="connsiteX92" fmla="*/ 105496 w 445635"/>
              <a:gd name="connsiteY92" fmla="*/ 30017 h 297067"/>
              <a:gd name="connsiteX93" fmla="*/ 105496 w 445635"/>
              <a:gd name="connsiteY93" fmla="*/ 214157 h 297067"/>
              <a:gd name="connsiteX94" fmla="*/ 96326 w 445635"/>
              <a:gd name="connsiteY94" fmla="*/ 211600 h 297067"/>
              <a:gd name="connsiteX95" fmla="*/ 76820 w 445635"/>
              <a:gd name="connsiteY95" fmla="*/ 22105 h 297067"/>
              <a:gd name="connsiteX96" fmla="*/ 86245 w 445635"/>
              <a:gd name="connsiteY96" fmla="*/ 24705 h 297067"/>
              <a:gd name="connsiteX97" fmla="*/ 86223 w 445635"/>
              <a:gd name="connsiteY97" fmla="*/ 208782 h 297067"/>
              <a:gd name="connsiteX98" fmla="*/ 76820 w 445635"/>
              <a:gd name="connsiteY98" fmla="*/ 206160 h 297067"/>
              <a:gd name="connsiteX99" fmla="*/ 57780 w 445635"/>
              <a:gd name="connsiteY99" fmla="*/ 16851 h 297067"/>
              <a:gd name="connsiteX100" fmla="*/ 71901 w 445635"/>
              <a:gd name="connsiteY100" fmla="*/ 20747 h 297067"/>
              <a:gd name="connsiteX101" fmla="*/ 71918 w 445635"/>
              <a:gd name="connsiteY101" fmla="*/ 204793 h 297067"/>
              <a:gd name="connsiteX102" fmla="*/ 57780 w 445635"/>
              <a:gd name="connsiteY102" fmla="*/ 200850 h 297067"/>
              <a:gd name="connsiteX103" fmla="*/ 43325 w 445635"/>
              <a:gd name="connsiteY103" fmla="*/ 12863 h 297067"/>
              <a:gd name="connsiteX104" fmla="*/ 47755 w 445635"/>
              <a:gd name="connsiteY104" fmla="*/ 14085 h 297067"/>
              <a:gd name="connsiteX105" fmla="*/ 47755 w 445635"/>
              <a:gd name="connsiteY105" fmla="*/ 198054 h 297067"/>
              <a:gd name="connsiteX106" fmla="*/ 43325 w 445635"/>
              <a:gd name="connsiteY106" fmla="*/ 196818 h 297067"/>
              <a:gd name="connsiteX107" fmla="*/ 28871 w 445635"/>
              <a:gd name="connsiteY107" fmla="*/ 8719 h 297067"/>
              <a:gd name="connsiteX108" fmla="*/ 34811 w 445635"/>
              <a:gd name="connsiteY108" fmla="*/ 10513 h 297067"/>
              <a:gd name="connsiteX109" fmla="*/ 38157 w 445635"/>
              <a:gd name="connsiteY109" fmla="*/ 11437 h 297067"/>
              <a:gd name="connsiteX110" fmla="*/ 38157 w 445635"/>
              <a:gd name="connsiteY110" fmla="*/ 195377 h 297067"/>
              <a:gd name="connsiteX111" fmla="*/ 28871 w 445635"/>
              <a:gd name="connsiteY111" fmla="*/ 192787 h 297067"/>
              <a:gd name="connsiteX112" fmla="*/ 19311 w 445635"/>
              <a:gd name="connsiteY112" fmla="*/ 5832 h 297067"/>
              <a:gd name="connsiteX113" fmla="*/ 23508 w 445635"/>
              <a:gd name="connsiteY113" fmla="*/ 7100 h 297067"/>
              <a:gd name="connsiteX114" fmla="*/ 23508 w 445635"/>
              <a:gd name="connsiteY114" fmla="*/ 191292 h 297067"/>
              <a:gd name="connsiteX115" fmla="*/ 19311 w 445635"/>
              <a:gd name="connsiteY115" fmla="*/ 190121 h 297067"/>
              <a:gd name="connsiteX116" fmla="*/ 0 w 445635"/>
              <a:gd name="connsiteY116" fmla="*/ 0 h 297067"/>
              <a:gd name="connsiteX117" fmla="*/ 4391 w 445635"/>
              <a:gd name="connsiteY117" fmla="*/ 1326 h 297067"/>
              <a:gd name="connsiteX118" fmla="*/ 4391 w 445635"/>
              <a:gd name="connsiteY118" fmla="*/ 185960 h 297067"/>
              <a:gd name="connsiteX119" fmla="*/ 0 w 445635"/>
              <a:gd name="connsiteY119" fmla="*/ 184735 h 29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45635" h="297067">
                <a:moveTo>
                  <a:pt x="442697" y="117479"/>
                </a:moveTo>
                <a:lnTo>
                  <a:pt x="445635" y="118205"/>
                </a:lnTo>
                <a:lnTo>
                  <a:pt x="445635" y="297067"/>
                </a:lnTo>
                <a:lnTo>
                  <a:pt x="442697" y="296452"/>
                </a:lnTo>
                <a:close/>
                <a:moveTo>
                  <a:pt x="433099" y="115106"/>
                </a:moveTo>
                <a:lnTo>
                  <a:pt x="437568" y="116211"/>
                </a:lnTo>
                <a:lnTo>
                  <a:pt x="437568" y="295378"/>
                </a:lnTo>
                <a:lnTo>
                  <a:pt x="433099" y="294442"/>
                </a:lnTo>
                <a:close/>
                <a:moveTo>
                  <a:pt x="418489" y="111495"/>
                </a:moveTo>
                <a:lnTo>
                  <a:pt x="423113" y="112638"/>
                </a:lnTo>
                <a:lnTo>
                  <a:pt x="423113" y="292350"/>
                </a:lnTo>
                <a:lnTo>
                  <a:pt x="418489" y="291381"/>
                </a:lnTo>
                <a:close/>
                <a:moveTo>
                  <a:pt x="399371" y="106769"/>
                </a:moveTo>
                <a:lnTo>
                  <a:pt x="403878" y="107883"/>
                </a:lnTo>
                <a:lnTo>
                  <a:pt x="403878" y="288321"/>
                </a:lnTo>
                <a:lnTo>
                  <a:pt x="399371" y="287377"/>
                </a:lnTo>
                <a:close/>
                <a:moveTo>
                  <a:pt x="380254" y="102043"/>
                </a:moveTo>
                <a:lnTo>
                  <a:pt x="394203" y="105491"/>
                </a:lnTo>
                <a:lnTo>
                  <a:pt x="394203" y="286295"/>
                </a:lnTo>
                <a:lnTo>
                  <a:pt x="380254" y="283373"/>
                </a:lnTo>
                <a:close/>
                <a:moveTo>
                  <a:pt x="365915" y="98499"/>
                </a:moveTo>
                <a:lnTo>
                  <a:pt x="370229" y="99565"/>
                </a:lnTo>
                <a:lnTo>
                  <a:pt x="370229" y="281273"/>
                </a:lnTo>
                <a:lnTo>
                  <a:pt x="367081" y="280614"/>
                </a:lnTo>
                <a:lnTo>
                  <a:pt x="365915" y="280332"/>
                </a:lnTo>
                <a:close/>
                <a:moveTo>
                  <a:pt x="341630" y="92496"/>
                </a:moveTo>
                <a:lnTo>
                  <a:pt x="355778" y="95993"/>
                </a:lnTo>
                <a:lnTo>
                  <a:pt x="355796" y="277891"/>
                </a:lnTo>
                <a:lnTo>
                  <a:pt x="341630" y="274473"/>
                </a:lnTo>
                <a:close/>
                <a:moveTo>
                  <a:pt x="332110" y="90143"/>
                </a:moveTo>
                <a:lnTo>
                  <a:pt x="336501" y="91228"/>
                </a:lnTo>
                <a:lnTo>
                  <a:pt x="336501" y="273236"/>
                </a:lnTo>
                <a:lnTo>
                  <a:pt x="332110" y="272176"/>
                </a:lnTo>
                <a:close/>
                <a:moveTo>
                  <a:pt x="322396" y="87741"/>
                </a:moveTo>
                <a:lnTo>
                  <a:pt x="326942" y="88865"/>
                </a:lnTo>
                <a:lnTo>
                  <a:pt x="326942" y="270930"/>
                </a:lnTo>
                <a:lnTo>
                  <a:pt x="322396" y="269833"/>
                </a:lnTo>
                <a:close/>
                <a:moveTo>
                  <a:pt x="298382" y="81805"/>
                </a:moveTo>
                <a:lnTo>
                  <a:pt x="302773" y="82891"/>
                </a:lnTo>
                <a:lnTo>
                  <a:pt x="302773" y="265098"/>
                </a:lnTo>
                <a:lnTo>
                  <a:pt x="298382" y="264039"/>
                </a:lnTo>
                <a:close/>
                <a:moveTo>
                  <a:pt x="279070" y="77032"/>
                </a:moveTo>
                <a:lnTo>
                  <a:pt x="288396" y="79337"/>
                </a:lnTo>
                <a:lnTo>
                  <a:pt x="288396" y="261630"/>
                </a:lnTo>
                <a:lnTo>
                  <a:pt x="279070" y="259380"/>
                </a:lnTo>
                <a:lnTo>
                  <a:pt x="279070" y="104333"/>
                </a:lnTo>
                <a:close/>
                <a:moveTo>
                  <a:pt x="264849" y="73516"/>
                </a:moveTo>
                <a:lnTo>
                  <a:pt x="273941" y="75764"/>
                </a:lnTo>
                <a:lnTo>
                  <a:pt x="273941" y="258142"/>
                </a:lnTo>
                <a:lnTo>
                  <a:pt x="264849" y="255949"/>
                </a:lnTo>
                <a:close/>
                <a:moveTo>
                  <a:pt x="250200" y="69895"/>
                </a:moveTo>
                <a:lnTo>
                  <a:pt x="259526" y="72201"/>
                </a:lnTo>
                <a:lnTo>
                  <a:pt x="259526" y="254664"/>
                </a:lnTo>
                <a:lnTo>
                  <a:pt x="250200" y="252414"/>
                </a:lnTo>
                <a:close/>
                <a:moveTo>
                  <a:pt x="231121" y="64681"/>
                </a:moveTo>
                <a:lnTo>
                  <a:pt x="240213" y="67190"/>
                </a:lnTo>
                <a:lnTo>
                  <a:pt x="240213" y="250005"/>
                </a:lnTo>
                <a:lnTo>
                  <a:pt x="231121" y="247811"/>
                </a:lnTo>
                <a:close/>
                <a:moveTo>
                  <a:pt x="221367" y="61990"/>
                </a:moveTo>
                <a:lnTo>
                  <a:pt x="225836" y="63223"/>
                </a:lnTo>
                <a:lnTo>
                  <a:pt x="225836" y="246536"/>
                </a:lnTo>
                <a:lnTo>
                  <a:pt x="221367" y="245458"/>
                </a:lnTo>
                <a:close/>
                <a:moveTo>
                  <a:pt x="211614" y="59299"/>
                </a:moveTo>
                <a:lnTo>
                  <a:pt x="216200" y="60564"/>
                </a:lnTo>
                <a:lnTo>
                  <a:pt x="216200" y="244211"/>
                </a:lnTo>
                <a:lnTo>
                  <a:pt x="211614" y="243105"/>
                </a:lnTo>
                <a:close/>
                <a:moveTo>
                  <a:pt x="202094" y="56672"/>
                </a:moveTo>
                <a:lnTo>
                  <a:pt x="206447" y="57873"/>
                </a:lnTo>
                <a:lnTo>
                  <a:pt x="206447" y="241858"/>
                </a:lnTo>
                <a:lnTo>
                  <a:pt x="202094" y="240808"/>
                </a:lnTo>
                <a:close/>
                <a:moveTo>
                  <a:pt x="182861" y="51365"/>
                </a:moveTo>
                <a:lnTo>
                  <a:pt x="197083" y="55289"/>
                </a:lnTo>
                <a:lnTo>
                  <a:pt x="197083" y="239599"/>
                </a:lnTo>
                <a:lnTo>
                  <a:pt x="194386" y="238948"/>
                </a:lnTo>
                <a:lnTo>
                  <a:pt x="182861" y="235734"/>
                </a:lnTo>
                <a:close/>
                <a:moveTo>
                  <a:pt x="168483" y="47397"/>
                </a:moveTo>
                <a:lnTo>
                  <a:pt x="172719" y="48566"/>
                </a:lnTo>
                <a:lnTo>
                  <a:pt x="172719" y="232906"/>
                </a:lnTo>
                <a:lnTo>
                  <a:pt x="168483" y="231724"/>
                </a:lnTo>
                <a:close/>
                <a:moveTo>
                  <a:pt x="144353" y="40739"/>
                </a:moveTo>
                <a:lnTo>
                  <a:pt x="163199" y="45939"/>
                </a:lnTo>
                <a:lnTo>
                  <a:pt x="163199" y="230250"/>
                </a:lnTo>
                <a:lnTo>
                  <a:pt x="144353" y="224994"/>
                </a:lnTo>
                <a:close/>
                <a:moveTo>
                  <a:pt x="130131" y="36815"/>
                </a:moveTo>
                <a:lnTo>
                  <a:pt x="139224" y="39324"/>
                </a:lnTo>
                <a:lnTo>
                  <a:pt x="139224" y="223564"/>
                </a:lnTo>
                <a:lnTo>
                  <a:pt x="130131" y="221028"/>
                </a:lnTo>
                <a:close/>
                <a:moveTo>
                  <a:pt x="115677" y="32827"/>
                </a:moveTo>
                <a:lnTo>
                  <a:pt x="119952" y="34006"/>
                </a:lnTo>
                <a:lnTo>
                  <a:pt x="119952" y="218189"/>
                </a:lnTo>
                <a:lnTo>
                  <a:pt x="115677" y="216997"/>
                </a:lnTo>
                <a:close/>
                <a:moveTo>
                  <a:pt x="96326" y="27487"/>
                </a:moveTo>
                <a:lnTo>
                  <a:pt x="105496" y="30017"/>
                </a:lnTo>
                <a:lnTo>
                  <a:pt x="105496" y="214157"/>
                </a:lnTo>
                <a:lnTo>
                  <a:pt x="96326" y="211600"/>
                </a:lnTo>
                <a:close/>
                <a:moveTo>
                  <a:pt x="76820" y="22105"/>
                </a:moveTo>
                <a:lnTo>
                  <a:pt x="86245" y="24705"/>
                </a:lnTo>
                <a:lnTo>
                  <a:pt x="86223" y="208782"/>
                </a:lnTo>
                <a:lnTo>
                  <a:pt x="76820" y="206160"/>
                </a:lnTo>
                <a:close/>
                <a:moveTo>
                  <a:pt x="57780" y="16851"/>
                </a:moveTo>
                <a:lnTo>
                  <a:pt x="71901" y="20747"/>
                </a:lnTo>
                <a:lnTo>
                  <a:pt x="71918" y="204793"/>
                </a:lnTo>
                <a:lnTo>
                  <a:pt x="57780" y="200850"/>
                </a:lnTo>
                <a:close/>
                <a:moveTo>
                  <a:pt x="43325" y="12863"/>
                </a:moveTo>
                <a:lnTo>
                  <a:pt x="47755" y="14085"/>
                </a:lnTo>
                <a:lnTo>
                  <a:pt x="47755" y="198054"/>
                </a:lnTo>
                <a:lnTo>
                  <a:pt x="43325" y="196818"/>
                </a:lnTo>
                <a:close/>
                <a:moveTo>
                  <a:pt x="28871" y="8719"/>
                </a:moveTo>
                <a:lnTo>
                  <a:pt x="34811" y="10513"/>
                </a:lnTo>
                <a:lnTo>
                  <a:pt x="38157" y="11437"/>
                </a:lnTo>
                <a:lnTo>
                  <a:pt x="38157" y="195377"/>
                </a:lnTo>
                <a:lnTo>
                  <a:pt x="28871" y="192787"/>
                </a:lnTo>
                <a:close/>
                <a:moveTo>
                  <a:pt x="19311" y="5832"/>
                </a:moveTo>
                <a:lnTo>
                  <a:pt x="23508" y="7100"/>
                </a:lnTo>
                <a:lnTo>
                  <a:pt x="23508" y="191292"/>
                </a:lnTo>
                <a:lnTo>
                  <a:pt x="19311" y="190121"/>
                </a:lnTo>
                <a:close/>
                <a:moveTo>
                  <a:pt x="0" y="0"/>
                </a:moveTo>
                <a:lnTo>
                  <a:pt x="4391" y="1326"/>
                </a:lnTo>
                <a:lnTo>
                  <a:pt x="4391" y="185960"/>
                </a:lnTo>
                <a:lnTo>
                  <a:pt x="0" y="184735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71"/>
            </p:custDataLst>
          </p:nvPr>
        </p:nvSpPr>
        <p:spPr>
          <a:xfrm>
            <a:off x="1271188" y="1596194"/>
            <a:ext cx="5400999" cy="2117035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72"/>
            </p:custDataLst>
          </p:nvPr>
        </p:nvSpPr>
        <p:spPr>
          <a:xfrm>
            <a:off x="1271188" y="3857229"/>
            <a:ext cx="5400999" cy="605735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 spc="15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7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74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75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76"/>
            </p:custDataLst>
          </p:nvPr>
        </p:nvSpPr>
        <p:spPr>
          <a:xfrm>
            <a:off x="1437900" y="4680590"/>
            <a:ext cx="2880000" cy="504000"/>
          </a:xfrm>
        </p:spPr>
        <p:txBody>
          <a:bodyPr wrap="squar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1880">
                <a:schemeClr val="bg2">
                  <a:lumMod val="90000"/>
                </a:schemeClr>
              </a:gs>
              <a:gs pos="52000">
                <a:schemeClr val="bg2"/>
              </a:gs>
              <a:gs pos="0">
                <a:schemeClr val="bg1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>
            <p:custDataLst>
              <p:tags r:id="rId3"/>
            </p:custDataLst>
          </p:nvPr>
        </p:nvSpPr>
        <p:spPr>
          <a:xfrm>
            <a:off x="9701406" y="999037"/>
            <a:ext cx="1430784" cy="2456918"/>
          </a:xfrm>
          <a:custGeom>
            <a:avLst/>
            <a:gdLst>
              <a:gd name="connsiteX0" fmla="*/ 2083856 w 2083915"/>
              <a:gd name="connsiteY0" fmla="*/ 3449420 h 3449419"/>
              <a:gd name="connsiteX1" fmla="*/ 0 w 2083915"/>
              <a:gd name="connsiteY1" fmla="*/ 3449420 h 3449419"/>
              <a:gd name="connsiteX2" fmla="*/ 0 w 2083915"/>
              <a:gd name="connsiteY2" fmla="*/ 47114 h 3449419"/>
              <a:gd name="connsiteX3" fmla="*/ 439821 w 2083915"/>
              <a:gd name="connsiteY3" fmla="*/ 1241 h 3449419"/>
              <a:gd name="connsiteX4" fmla="*/ 2083916 w 2083915"/>
              <a:gd name="connsiteY4" fmla="*/ 433545 h 3449419"/>
              <a:gd name="connsiteX5" fmla="*/ 2083916 w 2083915"/>
              <a:gd name="connsiteY5" fmla="*/ 3449420 h 344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3915" h="3449419">
                <a:moveTo>
                  <a:pt x="2083856" y="3449420"/>
                </a:moveTo>
                <a:lnTo>
                  <a:pt x="0" y="3449420"/>
                </a:lnTo>
                <a:lnTo>
                  <a:pt x="0" y="47114"/>
                </a:lnTo>
                <a:cubicBezTo>
                  <a:pt x="0" y="47114"/>
                  <a:pt x="132966" y="11739"/>
                  <a:pt x="439821" y="1241"/>
                </a:cubicBezTo>
                <a:cubicBezTo>
                  <a:pt x="1408167" y="-26916"/>
                  <a:pt x="2083916" y="433545"/>
                  <a:pt x="2083916" y="433545"/>
                </a:cubicBezTo>
                <a:lnTo>
                  <a:pt x="2083916" y="3449420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  <a:alpha val="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" name="任意多边形: 形状 5"/>
          <p:cNvSpPr/>
          <p:nvPr>
            <p:custDataLst>
              <p:tags r:id="rId4"/>
            </p:custDataLst>
          </p:nvPr>
        </p:nvSpPr>
        <p:spPr>
          <a:xfrm>
            <a:off x="10172332" y="1386826"/>
            <a:ext cx="925131" cy="2069131"/>
          </a:xfrm>
          <a:custGeom>
            <a:avLst/>
            <a:gdLst>
              <a:gd name="connsiteX0" fmla="*/ 0 w 1347440"/>
              <a:gd name="connsiteY0" fmla="*/ 0 h 3594626"/>
              <a:gd name="connsiteX1" fmla="*/ 1347441 w 1347440"/>
              <a:gd name="connsiteY1" fmla="*/ 0 h 3594626"/>
              <a:gd name="connsiteX2" fmla="*/ 1347441 w 1347440"/>
              <a:gd name="connsiteY2" fmla="*/ 3594627 h 3594626"/>
              <a:gd name="connsiteX3" fmla="*/ 0 w 1347440"/>
              <a:gd name="connsiteY3" fmla="*/ 3594627 h 359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440" h="3594626">
                <a:moveTo>
                  <a:pt x="0" y="0"/>
                </a:moveTo>
                <a:lnTo>
                  <a:pt x="1347441" y="0"/>
                </a:lnTo>
                <a:lnTo>
                  <a:pt x="1347441" y="3594627"/>
                </a:lnTo>
                <a:lnTo>
                  <a:pt x="0" y="3594627"/>
                </a:lnTo>
                <a:close/>
              </a:path>
            </a:pathLst>
          </a:custGeom>
          <a:gradFill flip="none" rotWithShape="1">
            <a:gsLst>
              <a:gs pos="89000">
                <a:schemeClr val="accent3">
                  <a:lumMod val="20000"/>
                  <a:lumOff val="80000"/>
                </a:schemeClr>
              </a:gs>
              <a:gs pos="5000">
                <a:schemeClr val="accent3">
                  <a:lumMod val="20000"/>
                  <a:lumOff val="80000"/>
                  <a:alpha val="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10" name="任意多边形: 形状 9"/>
          <p:cNvSpPr/>
          <p:nvPr>
            <p:custDataLst>
              <p:tags r:id="rId5"/>
            </p:custDataLst>
          </p:nvPr>
        </p:nvSpPr>
        <p:spPr>
          <a:xfrm>
            <a:off x="9515053" y="1168689"/>
            <a:ext cx="655308" cy="2287268"/>
          </a:xfrm>
          <a:custGeom>
            <a:avLst/>
            <a:gdLst>
              <a:gd name="connsiteX0" fmla="*/ 954447 w 954447"/>
              <a:gd name="connsiteY0" fmla="*/ 5410880 h 5410879"/>
              <a:gd name="connsiteX1" fmla="*/ 0 w 954447"/>
              <a:gd name="connsiteY1" fmla="*/ 5410880 h 5410879"/>
              <a:gd name="connsiteX2" fmla="*/ 0 w 954447"/>
              <a:gd name="connsiteY2" fmla="*/ 0 h 5410879"/>
              <a:gd name="connsiteX3" fmla="*/ 954447 w 954447"/>
              <a:gd name="connsiteY3" fmla="*/ 399854 h 5410879"/>
              <a:gd name="connsiteX4" fmla="*/ 954447 w 954447"/>
              <a:gd name="connsiteY4" fmla="*/ 5410880 h 541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447" h="5410879">
                <a:moveTo>
                  <a:pt x="954447" y="5410880"/>
                </a:moveTo>
                <a:lnTo>
                  <a:pt x="0" y="5410880"/>
                </a:lnTo>
                <a:lnTo>
                  <a:pt x="0" y="0"/>
                </a:lnTo>
                <a:lnTo>
                  <a:pt x="954447" y="399854"/>
                </a:lnTo>
                <a:lnTo>
                  <a:pt x="954447" y="5410880"/>
                </a:lnTo>
                <a:close/>
              </a:path>
            </a:pathLst>
          </a:custGeom>
          <a:gradFill flip="none" rotWithShape="1">
            <a:gsLst>
              <a:gs pos="7600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  <a:alpha val="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任意多边形: 形状 10"/>
          <p:cNvSpPr/>
          <p:nvPr>
            <p:custDataLst>
              <p:tags r:id="rId6"/>
            </p:custDataLst>
          </p:nvPr>
        </p:nvSpPr>
        <p:spPr>
          <a:xfrm>
            <a:off x="11131392" y="1291310"/>
            <a:ext cx="150679" cy="2164645"/>
          </a:xfrm>
          <a:custGeom>
            <a:avLst/>
            <a:gdLst>
              <a:gd name="connsiteX0" fmla="*/ 219463 w 219463"/>
              <a:gd name="connsiteY0" fmla="*/ 2496356 h 2496356"/>
              <a:gd name="connsiteX1" fmla="*/ 0 w 219463"/>
              <a:gd name="connsiteY1" fmla="*/ 2496356 h 2496356"/>
              <a:gd name="connsiteX2" fmla="*/ 0 w 219463"/>
              <a:gd name="connsiteY2" fmla="*/ 21833 h 2496356"/>
              <a:gd name="connsiteX3" fmla="*/ 219463 w 219463"/>
              <a:gd name="connsiteY3" fmla="*/ 0 h 2496356"/>
              <a:gd name="connsiteX4" fmla="*/ 219463 w 219463"/>
              <a:gd name="connsiteY4" fmla="*/ 2496356 h 249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63" h="2496356">
                <a:moveTo>
                  <a:pt x="219463" y="2496356"/>
                </a:moveTo>
                <a:lnTo>
                  <a:pt x="0" y="2496356"/>
                </a:lnTo>
                <a:lnTo>
                  <a:pt x="0" y="21833"/>
                </a:lnTo>
                <a:lnTo>
                  <a:pt x="219463" y="0"/>
                </a:lnTo>
                <a:lnTo>
                  <a:pt x="219463" y="2496356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alpha val="80000"/>
                </a:schemeClr>
              </a:gs>
              <a:gs pos="35000">
                <a:schemeClr val="accent3">
                  <a:alpha val="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12" name="直接连接符 11"/>
          <p:cNvCxnSpPr/>
          <p:nvPr>
            <p:custDataLst>
              <p:tags r:id="rId7"/>
            </p:custDataLst>
          </p:nvPr>
        </p:nvCxnSpPr>
        <p:spPr>
          <a:xfrm>
            <a:off x="10219408" y="1416339"/>
            <a:ext cx="0" cy="1382889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8"/>
            </p:custDataLst>
          </p:nvPr>
        </p:nvCxnSpPr>
        <p:spPr>
          <a:xfrm>
            <a:off x="10337995" y="1416339"/>
            <a:ext cx="0" cy="1382889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9"/>
            </p:custDataLst>
          </p:nvPr>
        </p:nvCxnSpPr>
        <p:spPr>
          <a:xfrm>
            <a:off x="10436962" y="1416339"/>
            <a:ext cx="0" cy="1382889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10"/>
            </p:custDataLst>
          </p:nvPr>
        </p:nvCxnSpPr>
        <p:spPr>
          <a:xfrm>
            <a:off x="10634898" y="1386825"/>
            <a:ext cx="0" cy="1412402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>
            <p:custDataLst>
              <p:tags r:id="rId11"/>
            </p:custDataLst>
          </p:nvPr>
        </p:nvCxnSpPr>
        <p:spPr>
          <a:xfrm>
            <a:off x="10733866" y="1416339"/>
            <a:ext cx="0" cy="1382891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>
            <a:off x="10693647" y="1611178"/>
            <a:ext cx="0" cy="1209216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3"/>
            </p:custDataLst>
          </p:nvPr>
        </p:nvCxnSpPr>
        <p:spPr>
          <a:xfrm>
            <a:off x="10584869" y="1477626"/>
            <a:ext cx="0" cy="1085424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14"/>
            </p:custDataLst>
          </p:nvPr>
        </p:nvCxnSpPr>
        <p:spPr>
          <a:xfrm>
            <a:off x="10898885" y="1386825"/>
            <a:ext cx="0" cy="1412402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15"/>
            </p:custDataLst>
          </p:nvPr>
        </p:nvCxnSpPr>
        <p:spPr>
          <a:xfrm>
            <a:off x="10981394" y="1611178"/>
            <a:ext cx="0" cy="1209216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16"/>
            </p:custDataLst>
          </p:nvPr>
        </p:nvCxnSpPr>
        <p:spPr>
          <a:xfrm>
            <a:off x="10857630" y="1548029"/>
            <a:ext cx="0" cy="1085424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17"/>
            </p:custDataLst>
          </p:nvPr>
        </p:nvCxnSpPr>
        <p:spPr>
          <a:xfrm>
            <a:off x="10534740" y="1386825"/>
            <a:ext cx="0" cy="1412402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18"/>
            </p:custDataLst>
          </p:nvPr>
        </p:nvCxnSpPr>
        <p:spPr>
          <a:xfrm>
            <a:off x="10275867" y="1416339"/>
            <a:ext cx="0" cy="1382889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99000">
                  <a:schemeClr val="accent3">
                    <a:lumMod val="60000"/>
                    <a:lumOff val="40000"/>
                    <a:alpha val="8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19"/>
            </p:custDataLst>
          </p:nvPr>
        </p:nvCxnSpPr>
        <p:spPr>
          <a:xfrm>
            <a:off x="10815185" y="1477626"/>
            <a:ext cx="0" cy="1085424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20"/>
            </p:custDataLst>
          </p:nvPr>
        </p:nvCxnSpPr>
        <p:spPr>
          <a:xfrm>
            <a:off x="11028921" y="1477625"/>
            <a:ext cx="0" cy="1085424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  <a:alpha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形 28"/>
          <p:cNvPicPr>
            <a:picLocks noChangeAspect="1"/>
          </p:cNvPicPr>
          <p:nvPr userDrawn="1">
            <p:custDataLst>
              <p:tags r:id="rId21"/>
            </p:custDataLst>
          </p:nvPr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2200" t="2149" b="5360"/>
          <a:stretch>
            <a:fillRect/>
          </a:stretch>
        </p:blipFill>
        <p:spPr>
          <a:xfrm>
            <a:off x="9516109" y="1530137"/>
            <a:ext cx="299597" cy="361231"/>
          </a:xfrm>
          <a:custGeom>
            <a:avLst/>
            <a:gdLst>
              <a:gd name="connsiteX0" fmla="*/ 0 w 579777"/>
              <a:gd name="connsiteY0" fmla="*/ 0 h 699051"/>
              <a:gd name="connsiteX1" fmla="*/ 50246 w 579777"/>
              <a:gd name="connsiteY1" fmla="*/ 33621 h 699051"/>
              <a:gd name="connsiteX2" fmla="*/ 526766 w 579777"/>
              <a:gd name="connsiteY2" fmla="*/ 188890 h 699051"/>
              <a:gd name="connsiteX3" fmla="*/ 579777 w 579777"/>
              <a:gd name="connsiteY3" fmla="*/ 198989 h 699051"/>
              <a:gd name="connsiteX4" fmla="*/ 579777 w 579777"/>
              <a:gd name="connsiteY4" fmla="*/ 699051 h 699051"/>
              <a:gd name="connsiteX5" fmla="*/ 526766 w 579777"/>
              <a:gd name="connsiteY5" fmla="*/ 688952 h 699051"/>
              <a:gd name="connsiteX6" fmla="*/ 50246 w 579777"/>
              <a:gd name="connsiteY6" fmla="*/ 533683 h 699051"/>
              <a:gd name="connsiteX7" fmla="*/ 0 w 579777"/>
              <a:gd name="connsiteY7" fmla="*/ 500062 h 69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9777" h="699051">
                <a:moveTo>
                  <a:pt x="0" y="0"/>
                </a:moveTo>
                <a:lnTo>
                  <a:pt x="50246" y="33621"/>
                </a:lnTo>
                <a:cubicBezTo>
                  <a:pt x="169030" y="96752"/>
                  <a:pt x="340400" y="148733"/>
                  <a:pt x="526766" y="188890"/>
                </a:cubicBezTo>
                <a:lnTo>
                  <a:pt x="579777" y="198989"/>
                </a:lnTo>
                <a:lnTo>
                  <a:pt x="579777" y="699051"/>
                </a:lnTo>
                <a:lnTo>
                  <a:pt x="526766" y="688952"/>
                </a:lnTo>
                <a:cubicBezTo>
                  <a:pt x="340400" y="648795"/>
                  <a:pt x="169030" y="596814"/>
                  <a:pt x="50246" y="533683"/>
                </a:cubicBezTo>
                <a:lnTo>
                  <a:pt x="0" y="500062"/>
                </a:lnTo>
                <a:close/>
              </a:path>
            </a:pathLst>
          </a:custGeom>
        </p:spPr>
      </p:pic>
      <p:sp>
        <p:nvSpPr>
          <p:cNvPr id="30" name="任意多边形: 形状 29"/>
          <p:cNvSpPr/>
          <p:nvPr userDrawn="1">
            <p:custDataLst>
              <p:tags r:id="rId24"/>
            </p:custDataLst>
          </p:nvPr>
        </p:nvSpPr>
        <p:spPr>
          <a:xfrm>
            <a:off x="9515326" y="1602266"/>
            <a:ext cx="229874" cy="189719"/>
          </a:xfrm>
          <a:custGeom>
            <a:avLst/>
            <a:gdLst>
              <a:gd name="connsiteX0" fmla="*/ 704302 w 711200"/>
              <a:gd name="connsiteY0" fmla="*/ 256421 h 586967"/>
              <a:gd name="connsiteX1" fmla="*/ 711200 w 711200"/>
              <a:gd name="connsiteY1" fmla="*/ 258312 h 586967"/>
              <a:gd name="connsiteX2" fmla="*/ 711200 w 711200"/>
              <a:gd name="connsiteY2" fmla="*/ 586967 h 586967"/>
              <a:gd name="connsiteX3" fmla="*/ 704302 w 711200"/>
              <a:gd name="connsiteY3" fmla="*/ 585076 h 586967"/>
              <a:gd name="connsiteX4" fmla="*/ 689355 w 711200"/>
              <a:gd name="connsiteY4" fmla="*/ 252326 h 586967"/>
              <a:gd name="connsiteX5" fmla="*/ 696315 w 711200"/>
              <a:gd name="connsiteY5" fmla="*/ 254233 h 586967"/>
              <a:gd name="connsiteX6" fmla="*/ 696315 w 711200"/>
              <a:gd name="connsiteY6" fmla="*/ 582888 h 586967"/>
              <a:gd name="connsiteX7" fmla="*/ 689355 w 711200"/>
              <a:gd name="connsiteY7" fmla="*/ 580981 h 586967"/>
              <a:gd name="connsiteX8" fmla="*/ 666603 w 711200"/>
              <a:gd name="connsiteY8" fmla="*/ 246091 h 586967"/>
              <a:gd name="connsiteX9" fmla="*/ 673805 w 711200"/>
              <a:gd name="connsiteY9" fmla="*/ 248065 h 586967"/>
              <a:gd name="connsiteX10" fmla="*/ 673805 w 711200"/>
              <a:gd name="connsiteY10" fmla="*/ 576720 h 586967"/>
              <a:gd name="connsiteX11" fmla="*/ 666603 w 711200"/>
              <a:gd name="connsiteY11" fmla="*/ 574746 h 586967"/>
              <a:gd name="connsiteX12" fmla="*/ 636831 w 711200"/>
              <a:gd name="connsiteY12" fmla="*/ 237933 h 586967"/>
              <a:gd name="connsiteX13" fmla="*/ 643850 w 711200"/>
              <a:gd name="connsiteY13" fmla="*/ 239856 h 586967"/>
              <a:gd name="connsiteX14" fmla="*/ 643850 w 711200"/>
              <a:gd name="connsiteY14" fmla="*/ 568511 h 586967"/>
              <a:gd name="connsiteX15" fmla="*/ 636831 w 711200"/>
              <a:gd name="connsiteY15" fmla="*/ 566588 h 586967"/>
              <a:gd name="connsiteX16" fmla="*/ 607059 w 711200"/>
              <a:gd name="connsiteY16" fmla="*/ 229272 h 586967"/>
              <a:gd name="connsiteX17" fmla="*/ 624154 w 711200"/>
              <a:gd name="connsiteY17" fmla="*/ 234459 h 586967"/>
              <a:gd name="connsiteX18" fmla="*/ 628783 w 711200"/>
              <a:gd name="connsiteY18" fmla="*/ 235728 h 586967"/>
              <a:gd name="connsiteX19" fmla="*/ 628783 w 711200"/>
              <a:gd name="connsiteY19" fmla="*/ 564383 h 586967"/>
              <a:gd name="connsiteX20" fmla="*/ 624154 w 711200"/>
              <a:gd name="connsiteY20" fmla="*/ 563114 h 586967"/>
              <a:gd name="connsiteX21" fmla="*/ 607059 w 711200"/>
              <a:gd name="connsiteY21" fmla="*/ 557927 h 586967"/>
              <a:gd name="connsiteX22" fmla="*/ 584730 w 711200"/>
              <a:gd name="connsiteY22" fmla="*/ 222496 h 586967"/>
              <a:gd name="connsiteX23" fmla="*/ 591447 w 711200"/>
              <a:gd name="connsiteY23" fmla="*/ 224534 h 586967"/>
              <a:gd name="connsiteX24" fmla="*/ 591447 w 711200"/>
              <a:gd name="connsiteY24" fmla="*/ 553189 h 586967"/>
              <a:gd name="connsiteX25" fmla="*/ 584730 w 711200"/>
              <a:gd name="connsiteY25" fmla="*/ 551151 h 586967"/>
              <a:gd name="connsiteX26" fmla="*/ 546910 w 711200"/>
              <a:gd name="connsiteY26" fmla="*/ 211019 h 586967"/>
              <a:gd name="connsiteX27" fmla="*/ 568939 w 711200"/>
              <a:gd name="connsiteY27" fmla="*/ 217704 h 586967"/>
              <a:gd name="connsiteX28" fmla="*/ 568992 w 711200"/>
              <a:gd name="connsiteY28" fmla="*/ 546375 h 586967"/>
              <a:gd name="connsiteX29" fmla="*/ 546910 w 711200"/>
              <a:gd name="connsiteY29" fmla="*/ 539675 h 586967"/>
              <a:gd name="connsiteX30" fmla="*/ 532085 w 711200"/>
              <a:gd name="connsiteY30" fmla="*/ 206521 h 586967"/>
              <a:gd name="connsiteX31" fmla="*/ 538922 w 711200"/>
              <a:gd name="connsiteY31" fmla="*/ 208596 h 586967"/>
              <a:gd name="connsiteX32" fmla="*/ 538922 w 711200"/>
              <a:gd name="connsiteY32" fmla="*/ 537251 h 586967"/>
              <a:gd name="connsiteX33" fmla="*/ 532085 w 711200"/>
              <a:gd name="connsiteY33" fmla="*/ 535176 h 586967"/>
              <a:gd name="connsiteX34" fmla="*/ 516956 w 711200"/>
              <a:gd name="connsiteY34" fmla="*/ 201930 h 586967"/>
              <a:gd name="connsiteX35" fmla="*/ 524036 w 711200"/>
              <a:gd name="connsiteY35" fmla="*/ 204078 h 586967"/>
              <a:gd name="connsiteX36" fmla="*/ 524036 w 711200"/>
              <a:gd name="connsiteY36" fmla="*/ 532733 h 586967"/>
              <a:gd name="connsiteX37" fmla="*/ 516956 w 711200"/>
              <a:gd name="connsiteY37" fmla="*/ 530585 h 586967"/>
              <a:gd name="connsiteX38" fmla="*/ 479560 w 711200"/>
              <a:gd name="connsiteY38" fmla="*/ 190582 h 586967"/>
              <a:gd name="connsiteX39" fmla="*/ 486398 w 711200"/>
              <a:gd name="connsiteY39" fmla="*/ 192657 h 586967"/>
              <a:gd name="connsiteX40" fmla="*/ 486398 w 711200"/>
              <a:gd name="connsiteY40" fmla="*/ 521312 h 586967"/>
              <a:gd name="connsiteX41" fmla="*/ 479560 w 711200"/>
              <a:gd name="connsiteY41" fmla="*/ 519237 h 586967"/>
              <a:gd name="connsiteX42" fmla="*/ 449485 w 711200"/>
              <a:gd name="connsiteY42" fmla="*/ 180584 h 586967"/>
              <a:gd name="connsiteX43" fmla="*/ 464008 w 711200"/>
              <a:gd name="connsiteY43" fmla="*/ 185492 h 586967"/>
              <a:gd name="connsiteX44" fmla="*/ 464008 w 711200"/>
              <a:gd name="connsiteY44" fmla="*/ 457132 h 586967"/>
              <a:gd name="connsiteX45" fmla="*/ 464008 w 711200"/>
              <a:gd name="connsiteY45" fmla="*/ 514147 h 586967"/>
              <a:gd name="connsiteX46" fmla="*/ 449485 w 711200"/>
              <a:gd name="connsiteY46" fmla="*/ 509239 h 586967"/>
              <a:gd name="connsiteX47" fmla="*/ 449485 w 711200"/>
              <a:gd name="connsiteY47" fmla="*/ 247881 h 586967"/>
              <a:gd name="connsiteX48" fmla="*/ 427338 w 711200"/>
              <a:gd name="connsiteY48" fmla="*/ 173099 h 586967"/>
              <a:gd name="connsiteX49" fmla="*/ 441497 w 711200"/>
              <a:gd name="connsiteY49" fmla="*/ 177884 h 586967"/>
              <a:gd name="connsiteX50" fmla="*/ 441497 w 711200"/>
              <a:gd name="connsiteY50" fmla="*/ 506539 h 586967"/>
              <a:gd name="connsiteX51" fmla="*/ 427338 w 711200"/>
              <a:gd name="connsiteY51" fmla="*/ 501754 h 586967"/>
              <a:gd name="connsiteX52" fmla="*/ 404525 w 711200"/>
              <a:gd name="connsiteY52" fmla="*/ 165390 h 586967"/>
              <a:gd name="connsiteX53" fmla="*/ 419048 w 711200"/>
              <a:gd name="connsiteY53" fmla="*/ 170298 h 586967"/>
              <a:gd name="connsiteX54" fmla="*/ 419048 w 711200"/>
              <a:gd name="connsiteY54" fmla="*/ 498953 h 586967"/>
              <a:gd name="connsiteX55" fmla="*/ 404525 w 711200"/>
              <a:gd name="connsiteY55" fmla="*/ 494045 h 586967"/>
              <a:gd name="connsiteX56" fmla="*/ 374813 w 711200"/>
              <a:gd name="connsiteY56" fmla="*/ 155348 h 586967"/>
              <a:gd name="connsiteX57" fmla="*/ 388973 w 711200"/>
              <a:gd name="connsiteY57" fmla="*/ 160134 h 586967"/>
              <a:gd name="connsiteX58" fmla="*/ 388973 w 711200"/>
              <a:gd name="connsiteY58" fmla="*/ 488789 h 586967"/>
              <a:gd name="connsiteX59" fmla="*/ 374813 w 711200"/>
              <a:gd name="connsiteY59" fmla="*/ 484004 h 586967"/>
              <a:gd name="connsiteX60" fmla="*/ 359624 w 711200"/>
              <a:gd name="connsiteY60" fmla="*/ 150215 h 586967"/>
              <a:gd name="connsiteX61" fmla="*/ 366583 w 711200"/>
              <a:gd name="connsiteY61" fmla="*/ 152567 h 586967"/>
              <a:gd name="connsiteX62" fmla="*/ 366583 w 711200"/>
              <a:gd name="connsiteY62" fmla="*/ 481222 h 586967"/>
              <a:gd name="connsiteX63" fmla="*/ 359624 w 711200"/>
              <a:gd name="connsiteY63" fmla="*/ 478870 h 586967"/>
              <a:gd name="connsiteX64" fmla="*/ 344435 w 711200"/>
              <a:gd name="connsiteY64" fmla="*/ 145082 h 586967"/>
              <a:gd name="connsiteX65" fmla="*/ 351576 w 711200"/>
              <a:gd name="connsiteY65" fmla="*/ 147496 h 586967"/>
              <a:gd name="connsiteX66" fmla="*/ 351576 w 711200"/>
              <a:gd name="connsiteY66" fmla="*/ 476151 h 586967"/>
              <a:gd name="connsiteX67" fmla="*/ 344435 w 711200"/>
              <a:gd name="connsiteY67" fmla="*/ 473737 h 586967"/>
              <a:gd name="connsiteX68" fmla="*/ 329610 w 711200"/>
              <a:gd name="connsiteY68" fmla="*/ 139934 h 586967"/>
              <a:gd name="connsiteX69" fmla="*/ 332966 w 711200"/>
              <a:gd name="connsiteY69" fmla="*/ 141206 h 586967"/>
              <a:gd name="connsiteX70" fmla="*/ 336388 w 711200"/>
              <a:gd name="connsiteY70" fmla="*/ 142363 h 586967"/>
              <a:gd name="connsiteX71" fmla="*/ 336388 w 711200"/>
              <a:gd name="connsiteY71" fmla="*/ 471018 h 586967"/>
              <a:gd name="connsiteX72" fmla="*/ 332966 w 711200"/>
              <a:gd name="connsiteY72" fmla="*/ 469861 h 586967"/>
              <a:gd name="connsiteX73" fmla="*/ 329610 w 711200"/>
              <a:gd name="connsiteY73" fmla="*/ 468589 h 586967"/>
              <a:gd name="connsiteX74" fmla="*/ 299657 w 711200"/>
              <a:gd name="connsiteY74" fmla="*/ 128576 h 586967"/>
              <a:gd name="connsiteX75" fmla="*/ 321805 w 711200"/>
              <a:gd name="connsiteY75" fmla="*/ 136974 h 586967"/>
              <a:gd name="connsiteX76" fmla="*/ 321805 w 711200"/>
              <a:gd name="connsiteY76" fmla="*/ 398919 h 586967"/>
              <a:gd name="connsiteX77" fmla="*/ 321904 w 711200"/>
              <a:gd name="connsiteY77" fmla="*/ 465666 h 586967"/>
              <a:gd name="connsiteX78" fmla="*/ 299657 w 711200"/>
              <a:gd name="connsiteY78" fmla="*/ 457231 h 586967"/>
              <a:gd name="connsiteX79" fmla="*/ 277267 w 711200"/>
              <a:gd name="connsiteY79" fmla="*/ 120085 h 586967"/>
              <a:gd name="connsiteX80" fmla="*/ 283863 w 711200"/>
              <a:gd name="connsiteY80" fmla="*/ 122586 h 586967"/>
              <a:gd name="connsiteX81" fmla="*/ 283863 w 711200"/>
              <a:gd name="connsiteY81" fmla="*/ 451241 h 586967"/>
              <a:gd name="connsiteX82" fmla="*/ 277267 w 711200"/>
              <a:gd name="connsiteY82" fmla="*/ 448740 h 586967"/>
              <a:gd name="connsiteX83" fmla="*/ 239689 w 711200"/>
              <a:gd name="connsiteY83" fmla="*/ 105835 h 586967"/>
              <a:gd name="connsiteX84" fmla="*/ 269038 w 711200"/>
              <a:gd name="connsiteY84" fmla="*/ 116965 h 586967"/>
              <a:gd name="connsiteX85" fmla="*/ 269038 w 711200"/>
              <a:gd name="connsiteY85" fmla="*/ 445620 h 586967"/>
              <a:gd name="connsiteX86" fmla="*/ 239689 w 711200"/>
              <a:gd name="connsiteY86" fmla="*/ 434490 h 586967"/>
              <a:gd name="connsiteX87" fmla="*/ 217541 w 711200"/>
              <a:gd name="connsiteY87" fmla="*/ 97437 h 586967"/>
              <a:gd name="connsiteX88" fmla="*/ 231702 w 711200"/>
              <a:gd name="connsiteY88" fmla="*/ 102807 h 586967"/>
              <a:gd name="connsiteX89" fmla="*/ 231702 w 711200"/>
              <a:gd name="connsiteY89" fmla="*/ 431462 h 586967"/>
              <a:gd name="connsiteX90" fmla="*/ 217541 w 711200"/>
              <a:gd name="connsiteY90" fmla="*/ 426092 h 586967"/>
              <a:gd name="connsiteX91" fmla="*/ 195031 w 711200"/>
              <a:gd name="connsiteY91" fmla="*/ 88658 h 586967"/>
              <a:gd name="connsiteX92" fmla="*/ 199833 w 711200"/>
              <a:gd name="connsiteY92" fmla="*/ 90722 h 586967"/>
              <a:gd name="connsiteX93" fmla="*/ 201688 w 711200"/>
              <a:gd name="connsiteY93" fmla="*/ 91425 h 586967"/>
              <a:gd name="connsiteX94" fmla="*/ 201688 w 711200"/>
              <a:gd name="connsiteY94" fmla="*/ 420080 h 586967"/>
              <a:gd name="connsiteX95" fmla="*/ 199833 w 711200"/>
              <a:gd name="connsiteY95" fmla="*/ 419377 h 586967"/>
              <a:gd name="connsiteX96" fmla="*/ 195031 w 711200"/>
              <a:gd name="connsiteY96" fmla="*/ 417314 h 586967"/>
              <a:gd name="connsiteX97" fmla="*/ 164896 w 711200"/>
              <a:gd name="connsiteY97" fmla="*/ 75710 h 586967"/>
              <a:gd name="connsiteX98" fmla="*/ 179177 w 711200"/>
              <a:gd name="connsiteY98" fmla="*/ 81846 h 586967"/>
              <a:gd name="connsiteX99" fmla="*/ 179177 w 711200"/>
              <a:gd name="connsiteY99" fmla="*/ 410501 h 586967"/>
              <a:gd name="connsiteX100" fmla="*/ 164896 w 711200"/>
              <a:gd name="connsiteY100" fmla="*/ 404365 h 586967"/>
              <a:gd name="connsiteX101" fmla="*/ 134519 w 711200"/>
              <a:gd name="connsiteY101" fmla="*/ 62657 h 586967"/>
              <a:gd name="connsiteX102" fmla="*/ 149216 w 711200"/>
              <a:gd name="connsiteY102" fmla="*/ 68972 h 586967"/>
              <a:gd name="connsiteX103" fmla="*/ 149163 w 711200"/>
              <a:gd name="connsiteY103" fmla="*/ 345729 h 586967"/>
              <a:gd name="connsiteX104" fmla="*/ 149304 w 711200"/>
              <a:gd name="connsiteY104" fmla="*/ 397665 h 586967"/>
              <a:gd name="connsiteX105" fmla="*/ 134519 w 711200"/>
              <a:gd name="connsiteY105" fmla="*/ 391312 h 586967"/>
              <a:gd name="connsiteX106" fmla="*/ 104868 w 711200"/>
              <a:gd name="connsiteY106" fmla="*/ 49916 h 586967"/>
              <a:gd name="connsiteX107" fmla="*/ 126840 w 711200"/>
              <a:gd name="connsiteY107" fmla="*/ 59357 h 586967"/>
              <a:gd name="connsiteX108" fmla="*/ 126892 w 711200"/>
              <a:gd name="connsiteY108" fmla="*/ 388035 h 586967"/>
              <a:gd name="connsiteX109" fmla="*/ 104868 w 711200"/>
              <a:gd name="connsiteY109" fmla="*/ 378571 h 586967"/>
              <a:gd name="connsiteX110" fmla="*/ 82357 w 711200"/>
              <a:gd name="connsiteY110" fmla="*/ 40243 h 586967"/>
              <a:gd name="connsiteX111" fmla="*/ 89256 w 711200"/>
              <a:gd name="connsiteY111" fmla="*/ 43208 h 586967"/>
              <a:gd name="connsiteX112" fmla="*/ 89256 w 711200"/>
              <a:gd name="connsiteY112" fmla="*/ 371863 h 586967"/>
              <a:gd name="connsiteX113" fmla="*/ 82357 w 711200"/>
              <a:gd name="connsiteY113" fmla="*/ 368898 h 586967"/>
              <a:gd name="connsiteX114" fmla="*/ 59847 w 711200"/>
              <a:gd name="connsiteY114" fmla="*/ 29518 h 586967"/>
              <a:gd name="connsiteX115" fmla="*/ 74309 w 711200"/>
              <a:gd name="connsiteY115" fmla="*/ 36651 h 586967"/>
              <a:gd name="connsiteX116" fmla="*/ 74309 w 711200"/>
              <a:gd name="connsiteY116" fmla="*/ 365306 h 586967"/>
              <a:gd name="connsiteX117" fmla="*/ 59847 w 711200"/>
              <a:gd name="connsiteY117" fmla="*/ 358173 h 586967"/>
              <a:gd name="connsiteX118" fmla="*/ 44960 w 711200"/>
              <a:gd name="connsiteY118" fmla="*/ 22175 h 586967"/>
              <a:gd name="connsiteX119" fmla="*/ 51496 w 711200"/>
              <a:gd name="connsiteY119" fmla="*/ 25399 h 586967"/>
              <a:gd name="connsiteX120" fmla="*/ 51496 w 711200"/>
              <a:gd name="connsiteY120" fmla="*/ 354054 h 586967"/>
              <a:gd name="connsiteX121" fmla="*/ 44960 w 711200"/>
              <a:gd name="connsiteY121" fmla="*/ 350830 h 586967"/>
              <a:gd name="connsiteX122" fmla="*/ 14886 w 711200"/>
              <a:gd name="connsiteY122" fmla="*/ 7342 h 586967"/>
              <a:gd name="connsiteX123" fmla="*/ 21724 w 711200"/>
              <a:gd name="connsiteY123" fmla="*/ 10714 h 586967"/>
              <a:gd name="connsiteX124" fmla="*/ 21724 w 711200"/>
              <a:gd name="connsiteY124" fmla="*/ 339370 h 586967"/>
              <a:gd name="connsiteX125" fmla="*/ 14886 w 711200"/>
              <a:gd name="connsiteY125" fmla="*/ 335997 h 586967"/>
              <a:gd name="connsiteX126" fmla="*/ 0 w 711200"/>
              <a:gd name="connsiteY126" fmla="*/ 0 h 586967"/>
              <a:gd name="connsiteX127" fmla="*/ 6596 w 711200"/>
              <a:gd name="connsiteY127" fmla="*/ 3253 h 586967"/>
              <a:gd name="connsiteX128" fmla="*/ 6596 w 711200"/>
              <a:gd name="connsiteY128" fmla="*/ 331908 h 586967"/>
              <a:gd name="connsiteX129" fmla="*/ 0 w 711200"/>
              <a:gd name="connsiteY129" fmla="*/ 328655 h 58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711200" h="586967">
                <a:moveTo>
                  <a:pt x="704302" y="256421"/>
                </a:moveTo>
                <a:lnTo>
                  <a:pt x="711200" y="258312"/>
                </a:lnTo>
                <a:lnTo>
                  <a:pt x="711200" y="586967"/>
                </a:lnTo>
                <a:lnTo>
                  <a:pt x="704302" y="585076"/>
                </a:lnTo>
                <a:close/>
                <a:moveTo>
                  <a:pt x="689355" y="252326"/>
                </a:moveTo>
                <a:lnTo>
                  <a:pt x="696315" y="254233"/>
                </a:lnTo>
                <a:lnTo>
                  <a:pt x="696315" y="582888"/>
                </a:lnTo>
                <a:lnTo>
                  <a:pt x="689355" y="580981"/>
                </a:lnTo>
                <a:close/>
                <a:moveTo>
                  <a:pt x="666603" y="246091"/>
                </a:moveTo>
                <a:lnTo>
                  <a:pt x="673805" y="248065"/>
                </a:lnTo>
                <a:lnTo>
                  <a:pt x="673805" y="576720"/>
                </a:lnTo>
                <a:lnTo>
                  <a:pt x="666603" y="574746"/>
                </a:lnTo>
                <a:close/>
                <a:moveTo>
                  <a:pt x="636831" y="237933"/>
                </a:moveTo>
                <a:lnTo>
                  <a:pt x="643850" y="239856"/>
                </a:lnTo>
                <a:lnTo>
                  <a:pt x="643850" y="568511"/>
                </a:lnTo>
                <a:lnTo>
                  <a:pt x="636831" y="566588"/>
                </a:lnTo>
                <a:close/>
                <a:moveTo>
                  <a:pt x="607059" y="229272"/>
                </a:moveTo>
                <a:lnTo>
                  <a:pt x="624154" y="234459"/>
                </a:lnTo>
                <a:lnTo>
                  <a:pt x="628783" y="235728"/>
                </a:lnTo>
                <a:lnTo>
                  <a:pt x="628783" y="564383"/>
                </a:lnTo>
                <a:lnTo>
                  <a:pt x="624154" y="563114"/>
                </a:lnTo>
                <a:lnTo>
                  <a:pt x="607059" y="557927"/>
                </a:lnTo>
                <a:close/>
                <a:moveTo>
                  <a:pt x="584730" y="222496"/>
                </a:moveTo>
                <a:lnTo>
                  <a:pt x="591447" y="224534"/>
                </a:lnTo>
                <a:lnTo>
                  <a:pt x="591447" y="553189"/>
                </a:lnTo>
                <a:lnTo>
                  <a:pt x="584730" y="551151"/>
                </a:lnTo>
                <a:close/>
                <a:moveTo>
                  <a:pt x="546910" y="211019"/>
                </a:moveTo>
                <a:lnTo>
                  <a:pt x="568939" y="217704"/>
                </a:lnTo>
                <a:lnTo>
                  <a:pt x="568992" y="546375"/>
                </a:lnTo>
                <a:lnTo>
                  <a:pt x="546910" y="539675"/>
                </a:lnTo>
                <a:close/>
                <a:moveTo>
                  <a:pt x="532085" y="206521"/>
                </a:moveTo>
                <a:lnTo>
                  <a:pt x="538922" y="208596"/>
                </a:lnTo>
                <a:lnTo>
                  <a:pt x="538922" y="537251"/>
                </a:lnTo>
                <a:lnTo>
                  <a:pt x="532085" y="535176"/>
                </a:lnTo>
                <a:close/>
                <a:moveTo>
                  <a:pt x="516956" y="201930"/>
                </a:moveTo>
                <a:lnTo>
                  <a:pt x="524036" y="204078"/>
                </a:lnTo>
                <a:lnTo>
                  <a:pt x="524036" y="532733"/>
                </a:lnTo>
                <a:lnTo>
                  <a:pt x="516956" y="530585"/>
                </a:lnTo>
                <a:close/>
                <a:moveTo>
                  <a:pt x="479560" y="190582"/>
                </a:moveTo>
                <a:lnTo>
                  <a:pt x="486398" y="192657"/>
                </a:lnTo>
                <a:lnTo>
                  <a:pt x="486398" y="521312"/>
                </a:lnTo>
                <a:lnTo>
                  <a:pt x="479560" y="519237"/>
                </a:lnTo>
                <a:close/>
                <a:moveTo>
                  <a:pt x="449485" y="180584"/>
                </a:moveTo>
                <a:lnTo>
                  <a:pt x="464008" y="185492"/>
                </a:lnTo>
                <a:lnTo>
                  <a:pt x="464008" y="457132"/>
                </a:lnTo>
                <a:lnTo>
                  <a:pt x="464008" y="514147"/>
                </a:lnTo>
                <a:lnTo>
                  <a:pt x="449485" y="509239"/>
                </a:lnTo>
                <a:lnTo>
                  <a:pt x="449485" y="247881"/>
                </a:lnTo>
                <a:close/>
                <a:moveTo>
                  <a:pt x="427338" y="173099"/>
                </a:moveTo>
                <a:lnTo>
                  <a:pt x="441497" y="177884"/>
                </a:lnTo>
                <a:lnTo>
                  <a:pt x="441497" y="506539"/>
                </a:lnTo>
                <a:lnTo>
                  <a:pt x="427338" y="501754"/>
                </a:lnTo>
                <a:close/>
                <a:moveTo>
                  <a:pt x="404525" y="165390"/>
                </a:moveTo>
                <a:lnTo>
                  <a:pt x="419048" y="170298"/>
                </a:lnTo>
                <a:lnTo>
                  <a:pt x="419048" y="498953"/>
                </a:lnTo>
                <a:lnTo>
                  <a:pt x="404525" y="494045"/>
                </a:lnTo>
                <a:close/>
                <a:moveTo>
                  <a:pt x="374813" y="155348"/>
                </a:moveTo>
                <a:lnTo>
                  <a:pt x="388973" y="160134"/>
                </a:lnTo>
                <a:lnTo>
                  <a:pt x="388973" y="488789"/>
                </a:lnTo>
                <a:lnTo>
                  <a:pt x="374813" y="484004"/>
                </a:lnTo>
                <a:close/>
                <a:moveTo>
                  <a:pt x="359624" y="150215"/>
                </a:moveTo>
                <a:lnTo>
                  <a:pt x="366583" y="152567"/>
                </a:lnTo>
                <a:lnTo>
                  <a:pt x="366583" y="481222"/>
                </a:lnTo>
                <a:lnTo>
                  <a:pt x="359624" y="478870"/>
                </a:lnTo>
                <a:close/>
                <a:moveTo>
                  <a:pt x="344435" y="145082"/>
                </a:moveTo>
                <a:lnTo>
                  <a:pt x="351576" y="147496"/>
                </a:lnTo>
                <a:lnTo>
                  <a:pt x="351576" y="476151"/>
                </a:lnTo>
                <a:lnTo>
                  <a:pt x="344435" y="473737"/>
                </a:lnTo>
                <a:close/>
                <a:moveTo>
                  <a:pt x="329610" y="139934"/>
                </a:moveTo>
                <a:lnTo>
                  <a:pt x="332966" y="141206"/>
                </a:lnTo>
                <a:lnTo>
                  <a:pt x="336388" y="142363"/>
                </a:lnTo>
                <a:lnTo>
                  <a:pt x="336388" y="471018"/>
                </a:lnTo>
                <a:lnTo>
                  <a:pt x="332966" y="469861"/>
                </a:lnTo>
                <a:lnTo>
                  <a:pt x="329610" y="468589"/>
                </a:lnTo>
                <a:close/>
                <a:moveTo>
                  <a:pt x="299657" y="128576"/>
                </a:moveTo>
                <a:lnTo>
                  <a:pt x="321805" y="136974"/>
                </a:lnTo>
                <a:lnTo>
                  <a:pt x="321805" y="398919"/>
                </a:lnTo>
                <a:lnTo>
                  <a:pt x="321904" y="465666"/>
                </a:lnTo>
                <a:lnTo>
                  <a:pt x="299657" y="457231"/>
                </a:lnTo>
                <a:close/>
                <a:moveTo>
                  <a:pt x="277267" y="120085"/>
                </a:moveTo>
                <a:lnTo>
                  <a:pt x="283863" y="122586"/>
                </a:lnTo>
                <a:lnTo>
                  <a:pt x="283863" y="451241"/>
                </a:lnTo>
                <a:lnTo>
                  <a:pt x="277267" y="448740"/>
                </a:lnTo>
                <a:close/>
                <a:moveTo>
                  <a:pt x="239689" y="105835"/>
                </a:moveTo>
                <a:lnTo>
                  <a:pt x="269038" y="116965"/>
                </a:lnTo>
                <a:lnTo>
                  <a:pt x="269038" y="445620"/>
                </a:lnTo>
                <a:lnTo>
                  <a:pt x="239689" y="434490"/>
                </a:lnTo>
                <a:close/>
                <a:moveTo>
                  <a:pt x="217541" y="97437"/>
                </a:moveTo>
                <a:lnTo>
                  <a:pt x="231702" y="102807"/>
                </a:lnTo>
                <a:lnTo>
                  <a:pt x="231702" y="431462"/>
                </a:lnTo>
                <a:lnTo>
                  <a:pt x="217541" y="426092"/>
                </a:lnTo>
                <a:close/>
                <a:moveTo>
                  <a:pt x="195031" y="88658"/>
                </a:moveTo>
                <a:lnTo>
                  <a:pt x="199833" y="90722"/>
                </a:lnTo>
                <a:lnTo>
                  <a:pt x="201688" y="91425"/>
                </a:lnTo>
                <a:lnTo>
                  <a:pt x="201688" y="420080"/>
                </a:lnTo>
                <a:lnTo>
                  <a:pt x="199833" y="419377"/>
                </a:lnTo>
                <a:lnTo>
                  <a:pt x="195031" y="417314"/>
                </a:lnTo>
                <a:close/>
                <a:moveTo>
                  <a:pt x="164896" y="75710"/>
                </a:moveTo>
                <a:lnTo>
                  <a:pt x="179177" y="81846"/>
                </a:lnTo>
                <a:lnTo>
                  <a:pt x="179177" y="410501"/>
                </a:lnTo>
                <a:lnTo>
                  <a:pt x="164896" y="404365"/>
                </a:lnTo>
                <a:close/>
                <a:moveTo>
                  <a:pt x="134519" y="62657"/>
                </a:moveTo>
                <a:lnTo>
                  <a:pt x="149216" y="68972"/>
                </a:lnTo>
                <a:lnTo>
                  <a:pt x="149163" y="345729"/>
                </a:lnTo>
                <a:lnTo>
                  <a:pt x="149304" y="397665"/>
                </a:lnTo>
                <a:lnTo>
                  <a:pt x="134519" y="391312"/>
                </a:lnTo>
                <a:close/>
                <a:moveTo>
                  <a:pt x="104868" y="49916"/>
                </a:moveTo>
                <a:lnTo>
                  <a:pt x="126840" y="59357"/>
                </a:lnTo>
                <a:lnTo>
                  <a:pt x="126892" y="388035"/>
                </a:lnTo>
                <a:lnTo>
                  <a:pt x="104868" y="378571"/>
                </a:lnTo>
                <a:close/>
                <a:moveTo>
                  <a:pt x="82357" y="40243"/>
                </a:moveTo>
                <a:lnTo>
                  <a:pt x="89256" y="43208"/>
                </a:lnTo>
                <a:lnTo>
                  <a:pt x="89256" y="371863"/>
                </a:lnTo>
                <a:lnTo>
                  <a:pt x="82357" y="368898"/>
                </a:lnTo>
                <a:close/>
                <a:moveTo>
                  <a:pt x="59847" y="29518"/>
                </a:moveTo>
                <a:lnTo>
                  <a:pt x="74309" y="36651"/>
                </a:lnTo>
                <a:lnTo>
                  <a:pt x="74309" y="365306"/>
                </a:lnTo>
                <a:lnTo>
                  <a:pt x="59847" y="358173"/>
                </a:lnTo>
                <a:close/>
                <a:moveTo>
                  <a:pt x="44960" y="22175"/>
                </a:moveTo>
                <a:lnTo>
                  <a:pt x="51496" y="25399"/>
                </a:lnTo>
                <a:lnTo>
                  <a:pt x="51496" y="354054"/>
                </a:lnTo>
                <a:lnTo>
                  <a:pt x="44960" y="350830"/>
                </a:lnTo>
                <a:close/>
                <a:moveTo>
                  <a:pt x="14886" y="7342"/>
                </a:moveTo>
                <a:lnTo>
                  <a:pt x="21724" y="10714"/>
                </a:lnTo>
                <a:lnTo>
                  <a:pt x="21724" y="339370"/>
                </a:lnTo>
                <a:lnTo>
                  <a:pt x="14886" y="335997"/>
                </a:lnTo>
                <a:close/>
                <a:moveTo>
                  <a:pt x="0" y="0"/>
                </a:moveTo>
                <a:lnTo>
                  <a:pt x="6596" y="3253"/>
                </a:lnTo>
                <a:lnTo>
                  <a:pt x="6596" y="331908"/>
                </a:lnTo>
                <a:lnTo>
                  <a:pt x="0" y="32865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4" name="任意多边形: 形状 33"/>
          <p:cNvSpPr/>
          <p:nvPr userDrawn="1">
            <p:custDataLst>
              <p:tags r:id="rId25"/>
            </p:custDataLst>
          </p:nvPr>
        </p:nvSpPr>
        <p:spPr>
          <a:xfrm>
            <a:off x="8813905" y="1301017"/>
            <a:ext cx="230807" cy="100292"/>
          </a:xfrm>
          <a:custGeom>
            <a:avLst/>
            <a:gdLst>
              <a:gd name="connsiteX0" fmla="*/ 837 w 272525"/>
              <a:gd name="connsiteY0" fmla="*/ 197 h 118420"/>
              <a:gd name="connsiteX1" fmla="*/ 12463 w 272525"/>
              <a:gd name="connsiteY1" fmla="*/ 197 h 118420"/>
              <a:gd name="connsiteX2" fmla="*/ 58972 w 272525"/>
              <a:gd name="connsiteY2" fmla="*/ 518 h 118420"/>
              <a:gd name="connsiteX3" fmla="*/ 100029 w 272525"/>
              <a:gd name="connsiteY3" fmla="*/ 15617 h 118420"/>
              <a:gd name="connsiteX4" fmla="*/ 116349 w 272525"/>
              <a:gd name="connsiteY4" fmla="*/ 30161 h 118420"/>
              <a:gd name="connsiteX5" fmla="*/ 135242 w 272525"/>
              <a:gd name="connsiteY5" fmla="*/ 41465 h 118420"/>
              <a:gd name="connsiteX6" fmla="*/ 150388 w 272525"/>
              <a:gd name="connsiteY6" fmla="*/ 38790 h 118420"/>
              <a:gd name="connsiteX7" fmla="*/ 160472 w 272525"/>
              <a:gd name="connsiteY7" fmla="*/ 32195 h 118420"/>
              <a:gd name="connsiteX8" fmla="*/ 181611 w 272525"/>
              <a:gd name="connsiteY8" fmla="*/ 31100 h 118420"/>
              <a:gd name="connsiteX9" fmla="*/ 182213 w 272525"/>
              <a:gd name="connsiteY9" fmla="*/ 32179 h 118420"/>
              <a:gd name="connsiteX10" fmla="*/ 177285 w 272525"/>
              <a:gd name="connsiteY10" fmla="*/ 37225 h 118420"/>
              <a:gd name="connsiteX11" fmla="*/ 169062 w 272525"/>
              <a:gd name="connsiteY11" fmla="*/ 46472 h 118420"/>
              <a:gd name="connsiteX12" fmla="*/ 171613 w 272525"/>
              <a:gd name="connsiteY12" fmla="*/ 51604 h 118420"/>
              <a:gd name="connsiteX13" fmla="*/ 197218 w 272525"/>
              <a:gd name="connsiteY13" fmla="*/ 54468 h 118420"/>
              <a:gd name="connsiteX14" fmla="*/ 237219 w 272525"/>
              <a:gd name="connsiteY14" fmla="*/ 73103 h 118420"/>
              <a:gd name="connsiteX15" fmla="*/ 261706 w 272525"/>
              <a:gd name="connsiteY15" fmla="*/ 97160 h 118420"/>
              <a:gd name="connsiteX16" fmla="*/ 270883 w 272525"/>
              <a:gd name="connsiteY16" fmla="*/ 104404 h 118420"/>
              <a:gd name="connsiteX17" fmla="*/ 272526 w 272525"/>
              <a:gd name="connsiteY17" fmla="*/ 106759 h 118420"/>
              <a:gd name="connsiteX18" fmla="*/ 270030 w 272525"/>
              <a:gd name="connsiteY18" fmla="*/ 108191 h 118420"/>
              <a:gd name="connsiteX19" fmla="*/ 226658 w 272525"/>
              <a:gd name="connsiteY19" fmla="*/ 101963 h 118420"/>
              <a:gd name="connsiteX20" fmla="*/ 221330 w 272525"/>
              <a:gd name="connsiteY20" fmla="*/ 98075 h 118420"/>
              <a:gd name="connsiteX21" fmla="*/ 199253 w 272525"/>
              <a:gd name="connsiteY21" fmla="*/ 89955 h 118420"/>
              <a:gd name="connsiteX22" fmla="*/ 146210 w 272525"/>
              <a:gd name="connsiteY22" fmla="*/ 87068 h 118420"/>
              <a:gd name="connsiteX23" fmla="*/ 142745 w 272525"/>
              <a:gd name="connsiteY23" fmla="*/ 90440 h 118420"/>
              <a:gd name="connsiteX24" fmla="*/ 143863 w 272525"/>
              <a:gd name="connsiteY24" fmla="*/ 107197 h 118420"/>
              <a:gd name="connsiteX25" fmla="*/ 135938 w 272525"/>
              <a:gd name="connsiteY25" fmla="*/ 117907 h 118420"/>
              <a:gd name="connsiteX26" fmla="*/ 95007 w 272525"/>
              <a:gd name="connsiteY26" fmla="*/ 97661 h 118420"/>
              <a:gd name="connsiteX27" fmla="*/ 96587 w 272525"/>
              <a:gd name="connsiteY27" fmla="*/ 91230 h 118420"/>
              <a:gd name="connsiteX28" fmla="*/ 109464 w 272525"/>
              <a:gd name="connsiteY28" fmla="*/ 83172 h 118420"/>
              <a:gd name="connsiteX29" fmla="*/ 109714 w 272525"/>
              <a:gd name="connsiteY29" fmla="*/ 69340 h 118420"/>
              <a:gd name="connsiteX30" fmla="*/ 55217 w 272525"/>
              <a:gd name="connsiteY30" fmla="*/ 29558 h 118420"/>
              <a:gd name="connsiteX31" fmla="*/ 49123 w 272525"/>
              <a:gd name="connsiteY31" fmla="*/ 27493 h 118420"/>
              <a:gd name="connsiteX32" fmla="*/ 11938 w 272525"/>
              <a:gd name="connsiteY32" fmla="*/ 14092 h 118420"/>
              <a:gd name="connsiteX33" fmla="*/ 0 w 272525"/>
              <a:gd name="connsiteY33" fmla="*/ 1496 h 118420"/>
              <a:gd name="connsiteX34" fmla="*/ 837 w 272525"/>
              <a:gd name="connsiteY34" fmla="*/ 197 h 11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2525" h="118420">
                <a:moveTo>
                  <a:pt x="837" y="197"/>
                </a:moveTo>
                <a:cubicBezTo>
                  <a:pt x="4710" y="197"/>
                  <a:pt x="8590" y="197"/>
                  <a:pt x="12463" y="197"/>
                </a:cubicBezTo>
                <a:cubicBezTo>
                  <a:pt x="27968" y="236"/>
                  <a:pt x="43521" y="-444"/>
                  <a:pt x="58972" y="518"/>
                </a:cubicBezTo>
                <a:cubicBezTo>
                  <a:pt x="73915" y="1449"/>
                  <a:pt x="88216" y="5580"/>
                  <a:pt x="100029" y="15617"/>
                </a:cubicBezTo>
                <a:cubicBezTo>
                  <a:pt x="105584" y="20335"/>
                  <a:pt x="110833" y="25404"/>
                  <a:pt x="116349" y="30161"/>
                </a:cubicBezTo>
                <a:cubicBezTo>
                  <a:pt x="121974" y="35011"/>
                  <a:pt x="127818" y="39463"/>
                  <a:pt x="135242" y="41465"/>
                </a:cubicBezTo>
                <a:cubicBezTo>
                  <a:pt x="140844" y="42975"/>
                  <a:pt x="145725" y="42029"/>
                  <a:pt x="150388" y="38790"/>
                </a:cubicBezTo>
                <a:cubicBezTo>
                  <a:pt x="153689" y="36498"/>
                  <a:pt x="156960" y="34119"/>
                  <a:pt x="160472" y="32195"/>
                </a:cubicBezTo>
                <a:cubicBezTo>
                  <a:pt x="167357" y="28424"/>
                  <a:pt x="174523" y="30215"/>
                  <a:pt x="181611" y="31100"/>
                </a:cubicBezTo>
                <a:cubicBezTo>
                  <a:pt x="181814" y="31459"/>
                  <a:pt x="182010" y="31819"/>
                  <a:pt x="182213" y="32179"/>
                </a:cubicBezTo>
                <a:cubicBezTo>
                  <a:pt x="180563" y="33861"/>
                  <a:pt x="178873" y="35496"/>
                  <a:pt x="177285" y="37225"/>
                </a:cubicBezTo>
                <a:cubicBezTo>
                  <a:pt x="174484" y="40261"/>
                  <a:pt x="171425" y="43124"/>
                  <a:pt x="169062" y="46472"/>
                </a:cubicBezTo>
                <a:cubicBezTo>
                  <a:pt x="166833" y="49641"/>
                  <a:pt x="167725" y="51119"/>
                  <a:pt x="171613" y="51604"/>
                </a:cubicBezTo>
                <a:cubicBezTo>
                  <a:pt x="180140" y="52661"/>
                  <a:pt x="188660" y="54092"/>
                  <a:pt x="197218" y="54468"/>
                </a:cubicBezTo>
                <a:cubicBezTo>
                  <a:pt x="213248" y="55164"/>
                  <a:pt x="226141" y="61986"/>
                  <a:pt x="237219" y="73103"/>
                </a:cubicBezTo>
                <a:cubicBezTo>
                  <a:pt x="245293" y="81208"/>
                  <a:pt x="253429" y="89258"/>
                  <a:pt x="261706" y="97160"/>
                </a:cubicBezTo>
                <a:cubicBezTo>
                  <a:pt x="264515" y="99835"/>
                  <a:pt x="267863" y="101940"/>
                  <a:pt x="270883" y="104404"/>
                </a:cubicBezTo>
                <a:cubicBezTo>
                  <a:pt x="271595" y="104983"/>
                  <a:pt x="271986" y="105961"/>
                  <a:pt x="272526" y="106759"/>
                </a:cubicBezTo>
                <a:cubicBezTo>
                  <a:pt x="271697" y="107252"/>
                  <a:pt x="270914" y="108058"/>
                  <a:pt x="270030" y="108191"/>
                </a:cubicBezTo>
                <a:cubicBezTo>
                  <a:pt x="254955" y="110467"/>
                  <a:pt x="240427" y="108676"/>
                  <a:pt x="226658" y="101963"/>
                </a:cubicBezTo>
                <a:cubicBezTo>
                  <a:pt x="224702" y="101009"/>
                  <a:pt x="222770" y="99687"/>
                  <a:pt x="221330" y="98075"/>
                </a:cubicBezTo>
                <a:cubicBezTo>
                  <a:pt x="215376" y="91394"/>
                  <a:pt x="207420" y="90408"/>
                  <a:pt x="199253" y="89955"/>
                </a:cubicBezTo>
                <a:cubicBezTo>
                  <a:pt x="181572" y="88977"/>
                  <a:pt x="163883" y="88085"/>
                  <a:pt x="146210" y="87068"/>
                </a:cubicBezTo>
                <a:cubicBezTo>
                  <a:pt x="143574" y="86919"/>
                  <a:pt x="142596" y="87991"/>
                  <a:pt x="142745" y="90440"/>
                </a:cubicBezTo>
                <a:cubicBezTo>
                  <a:pt x="143089" y="96025"/>
                  <a:pt x="143237" y="101635"/>
                  <a:pt x="143863" y="107197"/>
                </a:cubicBezTo>
                <a:cubicBezTo>
                  <a:pt x="144904" y="116460"/>
                  <a:pt x="145037" y="116444"/>
                  <a:pt x="135938" y="117907"/>
                </a:cubicBezTo>
                <a:cubicBezTo>
                  <a:pt x="119142" y="120606"/>
                  <a:pt x="102900" y="112478"/>
                  <a:pt x="95007" y="97661"/>
                </a:cubicBezTo>
                <a:cubicBezTo>
                  <a:pt x="93442" y="94727"/>
                  <a:pt x="93763" y="92912"/>
                  <a:pt x="96587" y="91230"/>
                </a:cubicBezTo>
                <a:cubicBezTo>
                  <a:pt x="100937" y="88640"/>
                  <a:pt x="105232" y="85949"/>
                  <a:pt x="109464" y="83172"/>
                </a:cubicBezTo>
                <a:cubicBezTo>
                  <a:pt x="118328" y="77351"/>
                  <a:pt x="118132" y="75380"/>
                  <a:pt x="109714" y="69340"/>
                </a:cubicBezTo>
                <a:cubicBezTo>
                  <a:pt x="91439" y="56228"/>
                  <a:pt x="73430" y="42756"/>
                  <a:pt x="55217" y="29558"/>
                </a:cubicBezTo>
                <a:cubicBezTo>
                  <a:pt x="53543" y="28346"/>
                  <a:pt x="51212" y="27657"/>
                  <a:pt x="49123" y="27493"/>
                </a:cubicBezTo>
                <a:cubicBezTo>
                  <a:pt x="35471" y="26421"/>
                  <a:pt x="22625" y="23010"/>
                  <a:pt x="11938" y="14092"/>
                </a:cubicBezTo>
                <a:cubicBezTo>
                  <a:pt x="7518" y="10391"/>
                  <a:pt x="3951" y="5713"/>
                  <a:pt x="0" y="1496"/>
                </a:cubicBezTo>
                <a:cubicBezTo>
                  <a:pt x="282" y="1058"/>
                  <a:pt x="563" y="628"/>
                  <a:pt x="837" y="197"/>
                </a:cubicBezTo>
                <a:close/>
              </a:path>
            </a:pathLst>
          </a:custGeom>
          <a:solidFill>
            <a:srgbClr val="FFFFFF">
              <a:alpha val="3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 userDrawn="1">
            <p:custDataLst>
              <p:tags r:id="rId26"/>
            </p:custDataLst>
          </p:nvPr>
        </p:nvSpPr>
        <p:spPr>
          <a:xfrm rot="1478288">
            <a:off x="8504663" y="1838110"/>
            <a:ext cx="516456" cy="180347"/>
          </a:xfrm>
          <a:custGeom>
            <a:avLst/>
            <a:gdLst>
              <a:gd name="connsiteX0" fmla="*/ 430 w 594346"/>
              <a:gd name="connsiteY0" fmla="*/ 84617 h 207544"/>
              <a:gd name="connsiteX1" fmla="*/ 15842 w 594346"/>
              <a:gd name="connsiteY1" fmla="*/ 79501 h 207544"/>
              <a:gd name="connsiteX2" fmla="*/ 68689 w 594346"/>
              <a:gd name="connsiteY2" fmla="*/ 54513 h 207544"/>
              <a:gd name="connsiteX3" fmla="*/ 126613 w 594346"/>
              <a:gd name="connsiteY3" fmla="*/ 33977 h 207544"/>
              <a:gd name="connsiteX4" fmla="*/ 183340 w 594346"/>
              <a:gd name="connsiteY4" fmla="*/ 34235 h 207544"/>
              <a:gd name="connsiteX5" fmla="*/ 230170 w 594346"/>
              <a:gd name="connsiteY5" fmla="*/ 44734 h 207544"/>
              <a:gd name="connsiteX6" fmla="*/ 261902 w 594346"/>
              <a:gd name="connsiteY6" fmla="*/ 52995 h 207544"/>
              <a:gd name="connsiteX7" fmla="*/ 277705 w 594346"/>
              <a:gd name="connsiteY7" fmla="*/ 55381 h 207544"/>
              <a:gd name="connsiteX8" fmla="*/ 306557 w 594346"/>
              <a:gd name="connsiteY8" fmla="*/ 38139 h 207544"/>
              <a:gd name="connsiteX9" fmla="*/ 314655 w 594346"/>
              <a:gd name="connsiteY9" fmla="*/ 23024 h 207544"/>
              <a:gd name="connsiteX10" fmla="*/ 333877 w 594346"/>
              <a:gd name="connsiteY10" fmla="*/ 8035 h 207544"/>
              <a:gd name="connsiteX11" fmla="*/ 362956 w 594346"/>
              <a:gd name="connsiteY11" fmla="*/ 0 h 207544"/>
              <a:gd name="connsiteX12" fmla="*/ 361970 w 594346"/>
              <a:gd name="connsiteY12" fmla="*/ 4256 h 207544"/>
              <a:gd name="connsiteX13" fmla="*/ 351604 w 594346"/>
              <a:gd name="connsiteY13" fmla="*/ 28673 h 207544"/>
              <a:gd name="connsiteX14" fmla="*/ 349077 w 594346"/>
              <a:gd name="connsiteY14" fmla="*/ 44710 h 207544"/>
              <a:gd name="connsiteX15" fmla="*/ 353325 w 594346"/>
              <a:gd name="connsiteY15" fmla="*/ 47511 h 207544"/>
              <a:gd name="connsiteX16" fmla="*/ 376506 w 594346"/>
              <a:gd name="connsiteY16" fmla="*/ 42183 h 207544"/>
              <a:gd name="connsiteX17" fmla="*/ 420794 w 594346"/>
              <a:gd name="connsiteY17" fmla="*/ 28281 h 207544"/>
              <a:gd name="connsiteX18" fmla="*/ 474180 w 594346"/>
              <a:gd name="connsiteY18" fmla="*/ 27953 h 207544"/>
              <a:gd name="connsiteX19" fmla="*/ 546922 w 594346"/>
              <a:gd name="connsiteY19" fmla="*/ 52589 h 207544"/>
              <a:gd name="connsiteX20" fmla="*/ 591843 w 594346"/>
              <a:gd name="connsiteY20" fmla="*/ 68196 h 207544"/>
              <a:gd name="connsiteX21" fmla="*/ 594347 w 594346"/>
              <a:gd name="connsiteY21" fmla="*/ 70316 h 207544"/>
              <a:gd name="connsiteX22" fmla="*/ 591460 w 594346"/>
              <a:gd name="connsiteY22" fmla="*/ 71380 h 207544"/>
              <a:gd name="connsiteX23" fmla="*/ 543229 w 594346"/>
              <a:gd name="connsiteY23" fmla="*/ 91705 h 207544"/>
              <a:gd name="connsiteX24" fmla="*/ 499395 w 594346"/>
              <a:gd name="connsiteY24" fmla="*/ 93035 h 207544"/>
              <a:gd name="connsiteX25" fmla="*/ 482238 w 594346"/>
              <a:gd name="connsiteY25" fmla="*/ 87887 h 207544"/>
              <a:gd name="connsiteX26" fmla="*/ 463564 w 594346"/>
              <a:gd name="connsiteY26" fmla="*/ 89053 h 207544"/>
              <a:gd name="connsiteX27" fmla="*/ 443497 w 594346"/>
              <a:gd name="connsiteY27" fmla="*/ 97682 h 207544"/>
              <a:gd name="connsiteX28" fmla="*/ 397637 w 594346"/>
              <a:gd name="connsiteY28" fmla="*/ 111710 h 207544"/>
              <a:gd name="connsiteX29" fmla="*/ 340745 w 594346"/>
              <a:gd name="connsiteY29" fmla="*/ 131956 h 207544"/>
              <a:gd name="connsiteX30" fmla="*/ 337585 w 594346"/>
              <a:gd name="connsiteY30" fmla="*/ 137378 h 207544"/>
              <a:gd name="connsiteX31" fmla="*/ 348209 w 594346"/>
              <a:gd name="connsiteY31" fmla="*/ 162710 h 207544"/>
              <a:gd name="connsiteX32" fmla="*/ 358833 w 594346"/>
              <a:gd name="connsiteY32" fmla="*/ 182652 h 207544"/>
              <a:gd name="connsiteX33" fmla="*/ 357120 w 594346"/>
              <a:gd name="connsiteY33" fmla="*/ 189841 h 207544"/>
              <a:gd name="connsiteX34" fmla="*/ 340260 w 594346"/>
              <a:gd name="connsiteY34" fmla="*/ 199409 h 207544"/>
              <a:gd name="connsiteX35" fmla="*/ 324614 w 594346"/>
              <a:gd name="connsiteY35" fmla="*/ 206388 h 207544"/>
              <a:gd name="connsiteX36" fmla="*/ 320898 w 594346"/>
              <a:gd name="connsiteY36" fmla="*/ 207123 h 207544"/>
              <a:gd name="connsiteX37" fmla="*/ 301394 w 594346"/>
              <a:gd name="connsiteY37" fmla="*/ 206927 h 207544"/>
              <a:gd name="connsiteX38" fmla="*/ 270719 w 594346"/>
              <a:gd name="connsiteY38" fmla="*/ 198517 h 207544"/>
              <a:gd name="connsiteX39" fmla="*/ 250480 w 594346"/>
              <a:gd name="connsiteY39" fmla="*/ 185570 h 207544"/>
              <a:gd name="connsiteX40" fmla="*/ 249791 w 594346"/>
              <a:gd name="connsiteY40" fmla="*/ 179194 h 207544"/>
              <a:gd name="connsiteX41" fmla="*/ 262387 w 594346"/>
              <a:gd name="connsiteY41" fmla="*/ 163805 h 207544"/>
              <a:gd name="connsiteX42" fmla="*/ 276273 w 594346"/>
              <a:gd name="connsiteY42" fmla="*/ 140593 h 207544"/>
              <a:gd name="connsiteX43" fmla="*/ 269404 w 594346"/>
              <a:gd name="connsiteY43" fmla="*/ 128459 h 207544"/>
              <a:gd name="connsiteX44" fmla="*/ 226227 w 594346"/>
              <a:gd name="connsiteY44" fmla="*/ 119486 h 207544"/>
              <a:gd name="connsiteX45" fmla="*/ 160488 w 594346"/>
              <a:gd name="connsiteY45" fmla="*/ 105842 h 207544"/>
              <a:gd name="connsiteX46" fmla="*/ 123100 w 594346"/>
              <a:gd name="connsiteY46" fmla="*/ 94764 h 207544"/>
              <a:gd name="connsiteX47" fmla="*/ 118242 w 594346"/>
              <a:gd name="connsiteY47" fmla="*/ 94819 h 207544"/>
              <a:gd name="connsiteX48" fmla="*/ 58871 w 594346"/>
              <a:gd name="connsiteY48" fmla="*/ 105263 h 207544"/>
              <a:gd name="connsiteX49" fmla="*/ 10123 w 594346"/>
              <a:gd name="connsiteY49" fmla="*/ 92879 h 207544"/>
              <a:gd name="connsiteX50" fmla="*/ 0 w 594346"/>
              <a:gd name="connsiteY50" fmla="*/ 86002 h 207544"/>
              <a:gd name="connsiteX51" fmla="*/ 462 w 594346"/>
              <a:gd name="connsiteY51" fmla="*/ 84609 h 20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94346" h="207544">
                <a:moveTo>
                  <a:pt x="430" y="84617"/>
                </a:moveTo>
                <a:cubicBezTo>
                  <a:pt x="5578" y="82943"/>
                  <a:pt x="10953" y="81738"/>
                  <a:pt x="15842" y="79501"/>
                </a:cubicBezTo>
                <a:cubicBezTo>
                  <a:pt x="33554" y="71372"/>
                  <a:pt x="51165" y="63040"/>
                  <a:pt x="68689" y="54513"/>
                </a:cubicBezTo>
                <a:cubicBezTo>
                  <a:pt x="87246" y="45485"/>
                  <a:pt x="106178" y="37599"/>
                  <a:pt x="126613" y="33977"/>
                </a:cubicBezTo>
                <a:cubicBezTo>
                  <a:pt x="145522" y="30628"/>
                  <a:pt x="164501" y="30433"/>
                  <a:pt x="183340" y="34235"/>
                </a:cubicBezTo>
                <a:cubicBezTo>
                  <a:pt x="199018" y="37396"/>
                  <a:pt x="214610" y="41026"/>
                  <a:pt x="230170" y="44734"/>
                </a:cubicBezTo>
                <a:cubicBezTo>
                  <a:pt x="240802" y="47261"/>
                  <a:pt x="251270" y="50461"/>
                  <a:pt x="261902" y="52995"/>
                </a:cubicBezTo>
                <a:cubicBezTo>
                  <a:pt x="267065" y="54224"/>
                  <a:pt x="272416" y="54763"/>
                  <a:pt x="277705" y="55381"/>
                </a:cubicBezTo>
                <a:cubicBezTo>
                  <a:pt x="291685" y="57001"/>
                  <a:pt x="300753" y="50398"/>
                  <a:pt x="306557" y="38139"/>
                </a:cubicBezTo>
                <a:cubicBezTo>
                  <a:pt x="308998" y="32975"/>
                  <a:pt x="311885" y="28023"/>
                  <a:pt x="314655" y="23024"/>
                </a:cubicBezTo>
                <a:cubicBezTo>
                  <a:pt x="318918" y="15310"/>
                  <a:pt x="325662" y="10546"/>
                  <a:pt x="333877" y="8035"/>
                </a:cubicBezTo>
                <a:cubicBezTo>
                  <a:pt x="343280" y="5156"/>
                  <a:pt x="352840" y="2769"/>
                  <a:pt x="362956" y="0"/>
                </a:cubicBezTo>
                <a:cubicBezTo>
                  <a:pt x="362580" y="1674"/>
                  <a:pt x="362486" y="3051"/>
                  <a:pt x="361970" y="4256"/>
                </a:cubicBezTo>
                <a:cubicBezTo>
                  <a:pt x="358504" y="12392"/>
                  <a:pt x="354491" y="20341"/>
                  <a:pt x="351604" y="28673"/>
                </a:cubicBezTo>
                <a:cubicBezTo>
                  <a:pt x="349860" y="33711"/>
                  <a:pt x="349680" y="39320"/>
                  <a:pt x="349077" y="44710"/>
                </a:cubicBezTo>
                <a:cubicBezTo>
                  <a:pt x="348725" y="47879"/>
                  <a:pt x="351182" y="47973"/>
                  <a:pt x="353325" y="47511"/>
                </a:cubicBezTo>
                <a:cubicBezTo>
                  <a:pt x="361078" y="45853"/>
                  <a:pt x="368917" y="44437"/>
                  <a:pt x="376506" y="42183"/>
                </a:cubicBezTo>
                <a:cubicBezTo>
                  <a:pt x="391339" y="37779"/>
                  <a:pt x="405914" y="32498"/>
                  <a:pt x="420794" y="28281"/>
                </a:cubicBezTo>
                <a:cubicBezTo>
                  <a:pt x="438459" y="23274"/>
                  <a:pt x="456335" y="24158"/>
                  <a:pt x="474180" y="27953"/>
                </a:cubicBezTo>
                <a:cubicBezTo>
                  <a:pt x="499410" y="33304"/>
                  <a:pt x="523014" y="43341"/>
                  <a:pt x="546922" y="52589"/>
                </a:cubicBezTo>
                <a:cubicBezTo>
                  <a:pt x="561692" y="58307"/>
                  <a:pt x="576862" y="63017"/>
                  <a:pt x="591843" y="68196"/>
                </a:cubicBezTo>
                <a:cubicBezTo>
                  <a:pt x="592313" y="68360"/>
                  <a:pt x="592719" y="68681"/>
                  <a:pt x="594347" y="70316"/>
                </a:cubicBezTo>
                <a:cubicBezTo>
                  <a:pt x="593377" y="70660"/>
                  <a:pt x="592297" y="70833"/>
                  <a:pt x="591460" y="71380"/>
                </a:cubicBezTo>
                <a:cubicBezTo>
                  <a:pt x="576627" y="81112"/>
                  <a:pt x="560753" y="88239"/>
                  <a:pt x="543229" y="91705"/>
                </a:cubicBezTo>
                <a:cubicBezTo>
                  <a:pt x="528646" y="94592"/>
                  <a:pt x="514040" y="95625"/>
                  <a:pt x="499395" y="93035"/>
                </a:cubicBezTo>
                <a:cubicBezTo>
                  <a:pt x="493551" y="92003"/>
                  <a:pt x="487910" y="89773"/>
                  <a:pt x="482238" y="87887"/>
                </a:cubicBezTo>
                <a:cubicBezTo>
                  <a:pt x="475815" y="85752"/>
                  <a:pt x="469611" y="86550"/>
                  <a:pt x="463564" y="89053"/>
                </a:cubicBezTo>
                <a:cubicBezTo>
                  <a:pt x="456836" y="91846"/>
                  <a:pt x="450382" y="95413"/>
                  <a:pt x="443497" y="97682"/>
                </a:cubicBezTo>
                <a:cubicBezTo>
                  <a:pt x="428312" y="102681"/>
                  <a:pt x="412939" y="107078"/>
                  <a:pt x="397637" y="111710"/>
                </a:cubicBezTo>
                <a:cubicBezTo>
                  <a:pt x="378352" y="117554"/>
                  <a:pt x="359029" y="123272"/>
                  <a:pt x="340745" y="131956"/>
                </a:cubicBezTo>
                <a:cubicBezTo>
                  <a:pt x="338297" y="133122"/>
                  <a:pt x="337295" y="134483"/>
                  <a:pt x="337585" y="137378"/>
                </a:cubicBezTo>
                <a:cubicBezTo>
                  <a:pt x="338547" y="146954"/>
                  <a:pt x="343664" y="154675"/>
                  <a:pt x="348209" y="162710"/>
                </a:cubicBezTo>
                <a:cubicBezTo>
                  <a:pt x="351917" y="169266"/>
                  <a:pt x="355266" y="176017"/>
                  <a:pt x="358833" y="182652"/>
                </a:cubicBezTo>
                <a:cubicBezTo>
                  <a:pt x="360429" y="185624"/>
                  <a:pt x="359631" y="188269"/>
                  <a:pt x="357120" y="189841"/>
                </a:cubicBezTo>
                <a:cubicBezTo>
                  <a:pt x="351651" y="193283"/>
                  <a:pt x="346011" y="196475"/>
                  <a:pt x="340260" y="199409"/>
                </a:cubicBezTo>
                <a:cubicBezTo>
                  <a:pt x="335183" y="201999"/>
                  <a:pt x="329871" y="204150"/>
                  <a:pt x="324614" y="206388"/>
                </a:cubicBezTo>
                <a:cubicBezTo>
                  <a:pt x="323472" y="206873"/>
                  <a:pt x="322142" y="207107"/>
                  <a:pt x="320898" y="207123"/>
                </a:cubicBezTo>
                <a:cubicBezTo>
                  <a:pt x="314381" y="207193"/>
                  <a:pt x="307668" y="208148"/>
                  <a:pt x="301394" y="206927"/>
                </a:cubicBezTo>
                <a:cubicBezTo>
                  <a:pt x="291013" y="204909"/>
                  <a:pt x="280803" y="201787"/>
                  <a:pt x="270719" y="198517"/>
                </a:cubicBezTo>
                <a:cubicBezTo>
                  <a:pt x="262966" y="196006"/>
                  <a:pt x="256449" y="191124"/>
                  <a:pt x="250480" y="185570"/>
                </a:cubicBezTo>
                <a:cubicBezTo>
                  <a:pt x="248289" y="183528"/>
                  <a:pt x="247836" y="181580"/>
                  <a:pt x="249791" y="179194"/>
                </a:cubicBezTo>
                <a:cubicBezTo>
                  <a:pt x="253992" y="174069"/>
                  <a:pt x="258029" y="168796"/>
                  <a:pt x="262387" y="163805"/>
                </a:cubicBezTo>
                <a:cubicBezTo>
                  <a:pt x="268434" y="156881"/>
                  <a:pt x="273965" y="149747"/>
                  <a:pt x="276273" y="140593"/>
                </a:cubicBezTo>
                <a:cubicBezTo>
                  <a:pt x="278652" y="131143"/>
                  <a:pt x="278636" y="130548"/>
                  <a:pt x="269404" y="128459"/>
                </a:cubicBezTo>
                <a:cubicBezTo>
                  <a:pt x="255072" y="125205"/>
                  <a:pt x="240622" y="122443"/>
                  <a:pt x="226227" y="119486"/>
                </a:cubicBezTo>
                <a:cubicBezTo>
                  <a:pt x="204306" y="114987"/>
                  <a:pt x="182284" y="110888"/>
                  <a:pt x="160488" y="105842"/>
                </a:cubicBezTo>
                <a:cubicBezTo>
                  <a:pt x="147845" y="102916"/>
                  <a:pt x="135578" y="98418"/>
                  <a:pt x="123100" y="94764"/>
                </a:cubicBezTo>
                <a:cubicBezTo>
                  <a:pt x="121598" y="94326"/>
                  <a:pt x="119580" y="94177"/>
                  <a:pt x="118242" y="94819"/>
                </a:cubicBezTo>
                <a:cubicBezTo>
                  <a:pt x="99419" y="103925"/>
                  <a:pt x="79407" y="106280"/>
                  <a:pt x="58871" y="105263"/>
                </a:cubicBezTo>
                <a:cubicBezTo>
                  <a:pt x="41831" y="104418"/>
                  <a:pt x="25246" y="101344"/>
                  <a:pt x="10123" y="92879"/>
                </a:cubicBezTo>
                <a:cubicBezTo>
                  <a:pt x="6579" y="90892"/>
                  <a:pt x="3364" y="88310"/>
                  <a:pt x="0" y="86002"/>
                </a:cubicBezTo>
                <a:cubicBezTo>
                  <a:pt x="156" y="85540"/>
                  <a:pt x="305" y="85071"/>
                  <a:pt x="462" y="84609"/>
                </a:cubicBezTo>
                <a:close/>
              </a:path>
            </a:pathLst>
          </a:custGeom>
          <a:solidFill>
            <a:srgbClr val="FFFFFF"/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7" name="椭圆 36"/>
          <p:cNvSpPr/>
          <p:nvPr userDrawn="1">
            <p:custDataLst>
              <p:tags r:id="rId27"/>
            </p:custDataLst>
          </p:nvPr>
        </p:nvSpPr>
        <p:spPr>
          <a:xfrm>
            <a:off x="10892790" y="6038850"/>
            <a:ext cx="90170" cy="901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 userDrawn="1">
            <p:custDataLst>
              <p:tags r:id="rId28"/>
            </p:custDataLst>
          </p:nvPr>
        </p:nvSpPr>
        <p:spPr>
          <a:xfrm>
            <a:off x="11046460" y="6038850"/>
            <a:ext cx="90170" cy="9017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 userDrawn="1">
            <p:custDataLst>
              <p:tags r:id="rId29"/>
            </p:custDataLst>
          </p:nvPr>
        </p:nvSpPr>
        <p:spPr>
          <a:xfrm>
            <a:off x="11200130" y="6038850"/>
            <a:ext cx="90170" cy="90170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 userDrawn="1">
            <p:custDataLst>
              <p:tags r:id="rId30"/>
            </p:custDataLst>
          </p:nvPr>
        </p:nvCxnSpPr>
        <p:spPr>
          <a:xfrm>
            <a:off x="899148" y="6083939"/>
            <a:ext cx="9363646" cy="0"/>
          </a:xfrm>
          <a:prstGeom prst="line">
            <a:avLst/>
          </a:prstGeom>
          <a:ln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31"/>
            </p:custDataLst>
          </p:nvPr>
        </p:nvSpPr>
        <p:spPr>
          <a:xfrm>
            <a:off x="1184410" y="1027997"/>
            <a:ext cx="1627121" cy="1081088"/>
          </a:xfrm>
        </p:spPr>
        <p:txBody>
          <a:bodyPr wrap="square"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 userDrawn="1">
            <p:ph type="dt" sz="half" idx="10"/>
            <p:custDataLst>
              <p:tags r:id="rId3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 userDrawn="1">
            <p:ph type="ftr" sz="quarter" idx="11"/>
            <p:custDataLst>
              <p:tags r:id="rId3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 userDrawn="1">
            <p:ph type="sldNum" sz="quarter" idx="12"/>
            <p:custDataLst>
              <p:tags r:id="rId3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33" name="任意多边形: 形状 32"/>
          <p:cNvSpPr/>
          <p:nvPr userDrawn="1">
            <p:custDataLst>
              <p:tags r:id="rId35"/>
            </p:custDataLst>
          </p:nvPr>
        </p:nvSpPr>
        <p:spPr>
          <a:xfrm>
            <a:off x="11250966" y="1832081"/>
            <a:ext cx="206256" cy="253801"/>
          </a:xfrm>
          <a:custGeom>
            <a:avLst/>
            <a:gdLst>
              <a:gd name="connsiteX0" fmla="*/ 77662 w 368660"/>
              <a:gd name="connsiteY0" fmla="*/ 230890 h 453645"/>
              <a:gd name="connsiteX1" fmla="*/ 103354 w 368660"/>
              <a:gd name="connsiteY1" fmla="*/ 216010 h 453645"/>
              <a:gd name="connsiteX2" fmla="*/ 154143 w 368660"/>
              <a:gd name="connsiteY2" fmla="*/ 209642 h 453645"/>
              <a:gd name="connsiteX3" fmla="*/ 172465 w 368660"/>
              <a:gd name="connsiteY3" fmla="*/ 201404 h 453645"/>
              <a:gd name="connsiteX4" fmla="*/ 196937 w 368660"/>
              <a:gd name="connsiteY4" fmla="*/ 158407 h 453645"/>
              <a:gd name="connsiteX5" fmla="*/ 220250 w 368660"/>
              <a:gd name="connsiteY5" fmla="*/ 106460 h 453645"/>
              <a:gd name="connsiteX6" fmla="*/ 263576 w 368660"/>
              <a:gd name="connsiteY6" fmla="*/ 57807 h 453645"/>
              <a:gd name="connsiteX7" fmla="*/ 322634 w 368660"/>
              <a:gd name="connsiteY7" fmla="*/ 25144 h 453645"/>
              <a:gd name="connsiteX8" fmla="*/ 365655 w 368660"/>
              <a:gd name="connsiteY8" fmla="*/ 587 h 453645"/>
              <a:gd name="connsiteX9" fmla="*/ 367533 w 368660"/>
              <a:gd name="connsiteY9" fmla="*/ 0 h 453645"/>
              <a:gd name="connsiteX10" fmla="*/ 368604 w 368660"/>
              <a:gd name="connsiteY10" fmla="*/ 6180 h 453645"/>
              <a:gd name="connsiteX11" fmla="*/ 364873 w 368660"/>
              <a:gd name="connsiteY11" fmla="*/ 24401 h 453645"/>
              <a:gd name="connsiteX12" fmla="*/ 336388 w 368660"/>
              <a:gd name="connsiteY12" fmla="*/ 73774 h 453645"/>
              <a:gd name="connsiteX13" fmla="*/ 310078 w 368660"/>
              <a:gd name="connsiteY13" fmla="*/ 95672 h 453645"/>
              <a:gd name="connsiteX14" fmla="*/ 301206 w 368660"/>
              <a:gd name="connsiteY14" fmla="*/ 106280 h 453645"/>
              <a:gd name="connsiteX15" fmla="*/ 277251 w 368660"/>
              <a:gd name="connsiteY15" fmla="*/ 162647 h 453645"/>
              <a:gd name="connsiteX16" fmla="*/ 240427 w 368660"/>
              <a:gd name="connsiteY16" fmla="*/ 241045 h 453645"/>
              <a:gd name="connsiteX17" fmla="*/ 242969 w 368660"/>
              <a:gd name="connsiteY17" fmla="*/ 247085 h 453645"/>
              <a:gd name="connsiteX18" fmla="*/ 264311 w 368660"/>
              <a:gd name="connsiteY18" fmla="*/ 251184 h 453645"/>
              <a:gd name="connsiteX19" fmla="*/ 295527 w 368660"/>
              <a:gd name="connsiteY19" fmla="*/ 250222 h 453645"/>
              <a:gd name="connsiteX20" fmla="*/ 300776 w 368660"/>
              <a:gd name="connsiteY20" fmla="*/ 254845 h 453645"/>
              <a:gd name="connsiteX21" fmla="*/ 274302 w 368660"/>
              <a:gd name="connsiteY21" fmla="*/ 324207 h 453645"/>
              <a:gd name="connsiteX22" fmla="*/ 239668 w 368660"/>
              <a:gd name="connsiteY22" fmla="*/ 340464 h 453645"/>
              <a:gd name="connsiteX23" fmla="*/ 234192 w 368660"/>
              <a:gd name="connsiteY23" fmla="*/ 337147 h 453645"/>
              <a:gd name="connsiteX24" fmla="*/ 223466 w 368660"/>
              <a:gd name="connsiteY24" fmla="*/ 315038 h 453645"/>
              <a:gd name="connsiteX25" fmla="*/ 209188 w 368660"/>
              <a:gd name="connsiteY25" fmla="*/ 293899 h 453645"/>
              <a:gd name="connsiteX26" fmla="*/ 199120 w 368660"/>
              <a:gd name="connsiteY26" fmla="*/ 293626 h 453645"/>
              <a:gd name="connsiteX27" fmla="*/ 141915 w 368660"/>
              <a:gd name="connsiteY27" fmla="*/ 333047 h 453645"/>
              <a:gd name="connsiteX28" fmla="*/ 89061 w 368660"/>
              <a:gd name="connsiteY28" fmla="*/ 369136 h 453645"/>
              <a:gd name="connsiteX29" fmla="*/ 83107 w 368660"/>
              <a:gd name="connsiteY29" fmla="*/ 376991 h 453645"/>
              <a:gd name="connsiteX30" fmla="*/ 45759 w 368660"/>
              <a:gd name="connsiteY30" fmla="*/ 429415 h 453645"/>
              <a:gd name="connsiteX31" fmla="*/ 1878 w 368660"/>
              <a:gd name="connsiteY31" fmla="*/ 453566 h 453645"/>
              <a:gd name="connsiteX32" fmla="*/ 0 w 368660"/>
              <a:gd name="connsiteY32" fmla="*/ 453589 h 453645"/>
              <a:gd name="connsiteX33" fmla="*/ 321 w 368660"/>
              <a:gd name="connsiteY33" fmla="*/ 450992 h 453645"/>
              <a:gd name="connsiteX34" fmla="*/ 18666 w 368660"/>
              <a:gd name="connsiteY34" fmla="*/ 393444 h 453645"/>
              <a:gd name="connsiteX35" fmla="*/ 40251 w 368660"/>
              <a:gd name="connsiteY35" fmla="*/ 327571 h 453645"/>
              <a:gd name="connsiteX36" fmla="*/ 79086 w 368660"/>
              <a:gd name="connsiteY36" fmla="*/ 285982 h 453645"/>
              <a:gd name="connsiteX37" fmla="*/ 122216 w 368660"/>
              <a:gd name="connsiteY37" fmla="*/ 255369 h 453645"/>
              <a:gd name="connsiteX38" fmla="*/ 124782 w 368660"/>
              <a:gd name="connsiteY38" fmla="*/ 252428 h 453645"/>
              <a:gd name="connsiteX39" fmla="*/ 124321 w 368660"/>
              <a:gd name="connsiteY39" fmla="*/ 247695 h 453645"/>
              <a:gd name="connsiteX40" fmla="*/ 107281 w 368660"/>
              <a:gd name="connsiteY40" fmla="*/ 239449 h 453645"/>
              <a:gd name="connsiteX41" fmla="*/ 83530 w 368660"/>
              <a:gd name="connsiteY41" fmla="*/ 233237 h 453645"/>
              <a:gd name="connsiteX42" fmla="*/ 77670 w 368660"/>
              <a:gd name="connsiteY42" fmla="*/ 230890 h 45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68660" h="453645">
                <a:moveTo>
                  <a:pt x="77662" y="230890"/>
                </a:moveTo>
                <a:cubicBezTo>
                  <a:pt x="86041" y="224240"/>
                  <a:pt x="94318" y="219507"/>
                  <a:pt x="103354" y="216010"/>
                </a:cubicBezTo>
                <a:cubicBezTo>
                  <a:pt x="119760" y="209650"/>
                  <a:pt x="136924" y="208617"/>
                  <a:pt x="154143" y="209642"/>
                </a:cubicBezTo>
                <a:cubicBezTo>
                  <a:pt x="162264" y="210127"/>
                  <a:pt x="167584" y="208070"/>
                  <a:pt x="172465" y="201404"/>
                </a:cubicBezTo>
                <a:cubicBezTo>
                  <a:pt x="182307" y="187964"/>
                  <a:pt x="190193" y="173545"/>
                  <a:pt x="196937" y="158407"/>
                </a:cubicBezTo>
                <a:cubicBezTo>
                  <a:pt x="204659" y="141070"/>
                  <a:pt x="212185" y="123632"/>
                  <a:pt x="220250" y="106460"/>
                </a:cubicBezTo>
                <a:cubicBezTo>
                  <a:pt x="229850" y="86025"/>
                  <a:pt x="244769" y="70254"/>
                  <a:pt x="263576" y="57807"/>
                </a:cubicBezTo>
                <a:cubicBezTo>
                  <a:pt x="282422" y="45336"/>
                  <a:pt x="302841" y="35831"/>
                  <a:pt x="322634" y="25144"/>
                </a:cubicBezTo>
                <a:cubicBezTo>
                  <a:pt x="337162" y="17305"/>
                  <a:pt x="351323" y="8786"/>
                  <a:pt x="365655" y="587"/>
                </a:cubicBezTo>
                <a:cubicBezTo>
                  <a:pt x="365976" y="399"/>
                  <a:pt x="366375" y="352"/>
                  <a:pt x="367533" y="0"/>
                </a:cubicBezTo>
                <a:cubicBezTo>
                  <a:pt x="367939" y="2144"/>
                  <a:pt x="368902" y="4264"/>
                  <a:pt x="368604" y="6180"/>
                </a:cubicBezTo>
                <a:cubicBezTo>
                  <a:pt x="367650" y="12306"/>
                  <a:pt x="366836" y="18565"/>
                  <a:pt x="364873" y="24401"/>
                </a:cubicBezTo>
                <a:cubicBezTo>
                  <a:pt x="358700" y="42723"/>
                  <a:pt x="349515" y="59450"/>
                  <a:pt x="336388" y="73774"/>
                </a:cubicBezTo>
                <a:cubicBezTo>
                  <a:pt x="328627" y="82247"/>
                  <a:pt x="319951" y="89726"/>
                  <a:pt x="310078" y="95672"/>
                </a:cubicBezTo>
                <a:cubicBezTo>
                  <a:pt x="305814" y="98238"/>
                  <a:pt x="303147" y="101398"/>
                  <a:pt x="301206" y="106280"/>
                </a:cubicBezTo>
                <a:cubicBezTo>
                  <a:pt x="293665" y="125252"/>
                  <a:pt x="285700" y="144067"/>
                  <a:pt x="277251" y="162647"/>
                </a:cubicBezTo>
                <a:cubicBezTo>
                  <a:pt x="265305" y="188934"/>
                  <a:pt x="252897" y="215009"/>
                  <a:pt x="240427" y="241045"/>
                </a:cubicBezTo>
                <a:cubicBezTo>
                  <a:pt x="238635" y="244777"/>
                  <a:pt x="240051" y="246388"/>
                  <a:pt x="242969" y="247085"/>
                </a:cubicBezTo>
                <a:cubicBezTo>
                  <a:pt x="250026" y="248767"/>
                  <a:pt x="257145" y="250871"/>
                  <a:pt x="264311" y="251184"/>
                </a:cubicBezTo>
                <a:cubicBezTo>
                  <a:pt x="274685" y="251638"/>
                  <a:pt x="285129" y="250793"/>
                  <a:pt x="295527" y="250222"/>
                </a:cubicBezTo>
                <a:cubicBezTo>
                  <a:pt x="299188" y="250018"/>
                  <a:pt x="300338" y="251168"/>
                  <a:pt x="300776" y="254845"/>
                </a:cubicBezTo>
                <a:cubicBezTo>
                  <a:pt x="304117" y="282665"/>
                  <a:pt x="295824" y="306026"/>
                  <a:pt x="274302" y="324207"/>
                </a:cubicBezTo>
                <a:cubicBezTo>
                  <a:pt x="264288" y="332664"/>
                  <a:pt x="252443" y="337640"/>
                  <a:pt x="239668" y="340464"/>
                </a:cubicBezTo>
                <a:cubicBezTo>
                  <a:pt x="236625" y="341137"/>
                  <a:pt x="235224" y="339181"/>
                  <a:pt x="234192" y="337147"/>
                </a:cubicBezTo>
                <a:cubicBezTo>
                  <a:pt x="230491" y="329840"/>
                  <a:pt x="226924" y="322462"/>
                  <a:pt x="223466" y="315038"/>
                </a:cubicBezTo>
                <a:cubicBezTo>
                  <a:pt x="219820" y="307223"/>
                  <a:pt x="216127" y="299446"/>
                  <a:pt x="209188" y="293899"/>
                </a:cubicBezTo>
                <a:cubicBezTo>
                  <a:pt x="205386" y="290864"/>
                  <a:pt x="204166" y="290019"/>
                  <a:pt x="199120" y="293626"/>
                </a:cubicBezTo>
                <a:cubicBezTo>
                  <a:pt x="180281" y="307082"/>
                  <a:pt x="161028" y="319959"/>
                  <a:pt x="141915" y="333047"/>
                </a:cubicBezTo>
                <a:cubicBezTo>
                  <a:pt x="124313" y="345103"/>
                  <a:pt x="106742" y="357190"/>
                  <a:pt x="89061" y="369136"/>
                </a:cubicBezTo>
                <a:cubicBezTo>
                  <a:pt x="86072" y="371155"/>
                  <a:pt x="84296" y="373682"/>
                  <a:pt x="83107" y="376991"/>
                </a:cubicBezTo>
                <a:cubicBezTo>
                  <a:pt x="75581" y="397958"/>
                  <a:pt x="63158" y="415474"/>
                  <a:pt x="45759" y="429415"/>
                </a:cubicBezTo>
                <a:cubicBezTo>
                  <a:pt x="32537" y="440016"/>
                  <a:pt x="17689" y="447667"/>
                  <a:pt x="1878" y="453566"/>
                </a:cubicBezTo>
                <a:cubicBezTo>
                  <a:pt x="1440" y="453730"/>
                  <a:pt x="884" y="453589"/>
                  <a:pt x="0" y="453589"/>
                </a:cubicBezTo>
                <a:cubicBezTo>
                  <a:pt x="110" y="452612"/>
                  <a:pt x="0" y="451704"/>
                  <a:pt x="321" y="450992"/>
                </a:cubicBezTo>
                <a:cubicBezTo>
                  <a:pt x="8676" y="432521"/>
                  <a:pt x="13613" y="412971"/>
                  <a:pt x="18666" y="393444"/>
                </a:cubicBezTo>
                <a:cubicBezTo>
                  <a:pt x="24464" y="371038"/>
                  <a:pt x="29783" y="348483"/>
                  <a:pt x="40251" y="327571"/>
                </a:cubicBezTo>
                <a:cubicBezTo>
                  <a:pt x="49123" y="309836"/>
                  <a:pt x="62109" y="296254"/>
                  <a:pt x="79086" y="285982"/>
                </a:cubicBezTo>
                <a:cubicBezTo>
                  <a:pt x="94177" y="276852"/>
                  <a:pt x="110106" y="268755"/>
                  <a:pt x="122216" y="255369"/>
                </a:cubicBezTo>
                <a:cubicBezTo>
                  <a:pt x="123092" y="254407"/>
                  <a:pt x="123984" y="253453"/>
                  <a:pt x="124782" y="252428"/>
                </a:cubicBezTo>
                <a:cubicBezTo>
                  <a:pt x="126097" y="250738"/>
                  <a:pt x="126050" y="249291"/>
                  <a:pt x="124321" y="247695"/>
                </a:cubicBezTo>
                <a:cubicBezTo>
                  <a:pt x="119455" y="243196"/>
                  <a:pt x="113431" y="241154"/>
                  <a:pt x="107281" y="239449"/>
                </a:cubicBezTo>
                <a:cubicBezTo>
                  <a:pt x="99395" y="237266"/>
                  <a:pt x="91431" y="235357"/>
                  <a:pt x="83530" y="233237"/>
                </a:cubicBezTo>
                <a:cubicBezTo>
                  <a:pt x="81824" y="232783"/>
                  <a:pt x="80228" y="231931"/>
                  <a:pt x="77670" y="2308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 userDrawn="1">
            <p:custDataLst>
              <p:tags r:id="rId36"/>
            </p:custDataLst>
          </p:nvPr>
        </p:nvSpPr>
        <p:spPr>
          <a:xfrm>
            <a:off x="9511575" y="974218"/>
            <a:ext cx="1776046" cy="471607"/>
          </a:xfrm>
          <a:custGeom>
            <a:avLst/>
            <a:gdLst>
              <a:gd name="connsiteX0" fmla="*/ 2295738 w 2586784"/>
              <a:gd name="connsiteY0" fmla="*/ 574155 h 662118"/>
              <a:gd name="connsiteX1" fmla="*/ 1064322 w 2586784"/>
              <a:gd name="connsiteY1" fmla="*/ 643412 h 662118"/>
              <a:gd name="connsiteX2" fmla="*/ 5065 w 2586784"/>
              <a:gd name="connsiteY2" fmla="*/ 200787 h 662118"/>
              <a:gd name="connsiteX3" fmla="*/ 1447593 w 2586784"/>
              <a:gd name="connsiteY3" fmla="*/ 56546 h 662118"/>
              <a:gd name="connsiteX4" fmla="*/ 2586785 w 2586784"/>
              <a:gd name="connsiteY4" fmla="*/ 449122 h 662118"/>
              <a:gd name="connsiteX5" fmla="*/ 2364995 w 2586784"/>
              <a:gd name="connsiteY5" fmla="*/ 474057 h 662118"/>
              <a:gd name="connsiteX6" fmla="*/ 1091464 w 2586784"/>
              <a:gd name="connsiteY6" fmla="*/ 71698 h 662118"/>
              <a:gd name="connsiteX7" fmla="*/ 309176 w 2586784"/>
              <a:gd name="connsiteY7" fmla="*/ 172750 h 662118"/>
              <a:gd name="connsiteX8" fmla="*/ 981047 w 2586784"/>
              <a:gd name="connsiteY8" fmla="*/ 500245 h 662118"/>
              <a:gd name="connsiteX9" fmla="*/ 2295738 w 2586784"/>
              <a:gd name="connsiteY9" fmla="*/ 574155 h 66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6784" h="662118">
                <a:moveTo>
                  <a:pt x="2295738" y="574155"/>
                </a:moveTo>
                <a:cubicBezTo>
                  <a:pt x="2295738" y="574155"/>
                  <a:pt x="1615874" y="710879"/>
                  <a:pt x="1064322" y="643412"/>
                </a:cubicBezTo>
                <a:cubicBezTo>
                  <a:pt x="538661" y="579046"/>
                  <a:pt x="-61388" y="427230"/>
                  <a:pt x="5065" y="200787"/>
                </a:cubicBezTo>
                <a:cubicBezTo>
                  <a:pt x="106237" y="-27684"/>
                  <a:pt x="863710" y="-38899"/>
                  <a:pt x="1447593" y="56546"/>
                </a:cubicBezTo>
                <a:cubicBezTo>
                  <a:pt x="2031476" y="151991"/>
                  <a:pt x="2431031" y="344312"/>
                  <a:pt x="2586785" y="449122"/>
                </a:cubicBezTo>
                <a:cubicBezTo>
                  <a:pt x="2364995" y="480022"/>
                  <a:pt x="2364995" y="474057"/>
                  <a:pt x="2364995" y="474057"/>
                </a:cubicBezTo>
                <a:cubicBezTo>
                  <a:pt x="2364995" y="474057"/>
                  <a:pt x="1747826" y="123238"/>
                  <a:pt x="1091464" y="71698"/>
                </a:cubicBezTo>
                <a:cubicBezTo>
                  <a:pt x="545282" y="7213"/>
                  <a:pt x="351291" y="113813"/>
                  <a:pt x="309176" y="172750"/>
                </a:cubicBezTo>
                <a:cubicBezTo>
                  <a:pt x="267061" y="231687"/>
                  <a:pt x="289550" y="388932"/>
                  <a:pt x="981047" y="500245"/>
                </a:cubicBezTo>
                <a:cubicBezTo>
                  <a:pt x="1469485" y="576958"/>
                  <a:pt x="2295738" y="574155"/>
                  <a:pt x="2295738" y="574155"/>
                </a:cubicBezTo>
                <a:close/>
              </a:path>
            </a:pathLst>
          </a:custGeom>
          <a:gradFill flip="none" rotWithShape="1">
            <a:gsLst>
              <a:gs pos="56000">
                <a:schemeClr val="accent3">
                  <a:lumMod val="20000"/>
                  <a:lumOff val="80000"/>
                </a:schemeClr>
              </a:gs>
              <a:gs pos="100000">
                <a:srgbClr val="FFFFFF"/>
              </a:gs>
              <a:gs pos="0">
                <a:srgbClr val="FFFFFF"/>
              </a:gs>
            </a:gsLst>
            <a:lin ang="0" scaled="1"/>
            <a:tileRect/>
          </a:gradFill>
          <a:ln w="5960" cap="flat">
            <a:gradFill flip="none" rotWithShape="1">
              <a:gsLst>
                <a:gs pos="57000">
                  <a:schemeClr val="accent3">
                    <a:lumMod val="20000"/>
                    <a:lumOff val="80000"/>
                    <a:alpha val="0"/>
                  </a:schemeClr>
                </a:gs>
                <a:gs pos="99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37"/>
            </p:custDataLst>
          </p:nvPr>
        </p:nvSpPr>
        <p:spPr>
          <a:xfrm>
            <a:off x="9962705" y="1322470"/>
            <a:ext cx="894926" cy="95698"/>
          </a:xfrm>
          <a:custGeom>
            <a:avLst/>
            <a:gdLst>
              <a:gd name="connsiteX0" fmla="*/ 0 w 1256440"/>
              <a:gd name="connsiteY0" fmla="*/ 0 h 134357"/>
              <a:gd name="connsiteX1" fmla="*/ 1099460 w 1256440"/>
              <a:gd name="connsiteY1" fmla="*/ 134358 h 134357"/>
              <a:gd name="connsiteX2" fmla="*/ 1256440 w 1256440"/>
              <a:gd name="connsiteY2" fmla="*/ 122717 h 134357"/>
              <a:gd name="connsiteX3" fmla="*/ 447658 w 1256440"/>
              <a:gd name="connsiteY3" fmla="*/ 72368 h 134357"/>
              <a:gd name="connsiteX4" fmla="*/ 55 w 1256440"/>
              <a:gd name="connsiteY4" fmla="*/ 0 h 1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440" h="134357">
                <a:moveTo>
                  <a:pt x="0" y="0"/>
                </a:moveTo>
                <a:cubicBezTo>
                  <a:pt x="0" y="0"/>
                  <a:pt x="470280" y="128538"/>
                  <a:pt x="1099460" y="134358"/>
                </a:cubicBezTo>
                <a:cubicBezTo>
                  <a:pt x="1207957" y="134358"/>
                  <a:pt x="1256440" y="122717"/>
                  <a:pt x="1256440" y="122717"/>
                </a:cubicBezTo>
                <a:cubicBezTo>
                  <a:pt x="1256440" y="122717"/>
                  <a:pt x="869509" y="126781"/>
                  <a:pt x="447658" y="72368"/>
                </a:cubicBezTo>
                <a:cubicBezTo>
                  <a:pt x="31023" y="18614"/>
                  <a:pt x="55" y="0"/>
                  <a:pt x="55" y="0"/>
                </a:cubicBezTo>
                <a:close/>
              </a:path>
            </a:pathLst>
          </a:custGeom>
          <a:gradFill flip="none" rotWithShape="1">
            <a:gsLst>
              <a:gs pos="99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20000"/>
                  <a:lumOff val="80000"/>
                  <a:alpha val="0"/>
                </a:schemeClr>
              </a:gs>
            </a:gsLst>
            <a:lin ang="0" scaled="1"/>
            <a:tileRect/>
          </a:gradFill>
          <a:ln w="546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38"/>
            </p:custDataLst>
          </p:nvPr>
        </p:nvSpPr>
        <p:spPr>
          <a:xfrm>
            <a:off x="9680210" y="987814"/>
            <a:ext cx="617271" cy="55423"/>
          </a:xfrm>
          <a:custGeom>
            <a:avLst/>
            <a:gdLst>
              <a:gd name="connsiteX0" fmla="*/ 0 w 872090"/>
              <a:gd name="connsiteY0" fmla="*/ 102187 h 102186"/>
              <a:gd name="connsiteX1" fmla="*/ 428935 w 872090"/>
              <a:gd name="connsiteY1" fmla="*/ 9119 h 102186"/>
              <a:gd name="connsiteX2" fmla="*/ 872090 w 872090"/>
              <a:gd name="connsiteY2" fmla="*/ 42722 h 102186"/>
              <a:gd name="connsiteX3" fmla="*/ 463855 w 872090"/>
              <a:gd name="connsiteY3" fmla="*/ 1377 h 102186"/>
              <a:gd name="connsiteX4" fmla="*/ 0 w 872090"/>
              <a:gd name="connsiteY4" fmla="*/ 102187 h 10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90" h="102186">
                <a:moveTo>
                  <a:pt x="0" y="102187"/>
                </a:moveTo>
                <a:cubicBezTo>
                  <a:pt x="0" y="102187"/>
                  <a:pt x="169883" y="-4443"/>
                  <a:pt x="428935" y="9119"/>
                </a:cubicBezTo>
                <a:cubicBezTo>
                  <a:pt x="687986" y="22681"/>
                  <a:pt x="872090" y="42722"/>
                  <a:pt x="872090" y="42722"/>
                </a:cubicBezTo>
                <a:cubicBezTo>
                  <a:pt x="872090" y="42722"/>
                  <a:pt x="576250" y="3299"/>
                  <a:pt x="463855" y="1377"/>
                </a:cubicBezTo>
                <a:cubicBezTo>
                  <a:pt x="351461" y="-544"/>
                  <a:pt x="186684" y="-13448"/>
                  <a:pt x="0" y="102187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20000"/>
                  <a:lumOff val="80000"/>
                  <a:alpha val="46000"/>
                </a:schemeClr>
              </a:gs>
            </a:gsLst>
            <a:lin ang="0" scaled="1"/>
          </a:gradFill>
          <a:ln w="546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1880">
                <a:schemeClr val="bg2">
                  <a:lumMod val="90000"/>
                </a:schemeClr>
              </a:gs>
              <a:gs pos="52000">
                <a:schemeClr val="bg2"/>
              </a:gs>
              <a:gs pos="0">
                <a:schemeClr val="bg1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顶角 6"/>
          <p:cNvSpPr/>
          <p:nvPr userDrawn="1">
            <p:custDataLst>
              <p:tags r:id="rId3"/>
            </p:custDataLst>
          </p:nvPr>
        </p:nvSpPr>
        <p:spPr>
          <a:xfrm>
            <a:off x="635000" y="569696"/>
            <a:ext cx="11557000" cy="6248400"/>
          </a:xfrm>
          <a:prstGeom prst="round2SameRect">
            <a:avLst/>
          </a:prstGeom>
          <a:gradFill>
            <a:gsLst>
              <a:gs pos="59000">
                <a:schemeClr val="bg1">
                  <a:alpha val="4000"/>
                </a:schemeClr>
              </a:gs>
              <a:gs pos="0">
                <a:schemeClr val="bg2">
                  <a:alpha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>
            <p:custDataLst>
              <p:tags r:id="rId4"/>
            </p:custDataLst>
          </p:nvPr>
        </p:nvSpPr>
        <p:spPr>
          <a:xfrm>
            <a:off x="7497951" y="1608649"/>
            <a:ext cx="932900" cy="4071995"/>
          </a:xfrm>
          <a:custGeom>
            <a:avLst/>
            <a:gdLst>
              <a:gd name="connsiteX0" fmla="*/ 954447 w 954447"/>
              <a:gd name="connsiteY0" fmla="*/ 5410880 h 5410879"/>
              <a:gd name="connsiteX1" fmla="*/ 0 w 954447"/>
              <a:gd name="connsiteY1" fmla="*/ 5410880 h 5410879"/>
              <a:gd name="connsiteX2" fmla="*/ 0 w 954447"/>
              <a:gd name="connsiteY2" fmla="*/ 0 h 5410879"/>
              <a:gd name="connsiteX3" fmla="*/ 954447 w 954447"/>
              <a:gd name="connsiteY3" fmla="*/ 399854 h 5410879"/>
              <a:gd name="connsiteX4" fmla="*/ 954447 w 954447"/>
              <a:gd name="connsiteY4" fmla="*/ 5410880 h 541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447" h="5410879">
                <a:moveTo>
                  <a:pt x="954447" y="5410880"/>
                </a:moveTo>
                <a:lnTo>
                  <a:pt x="0" y="5410880"/>
                </a:lnTo>
                <a:lnTo>
                  <a:pt x="0" y="0"/>
                </a:lnTo>
                <a:lnTo>
                  <a:pt x="954447" y="399854"/>
                </a:lnTo>
                <a:lnTo>
                  <a:pt x="954447" y="5410880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11000">
                <a:schemeClr val="accent3">
                  <a:lumMod val="40000"/>
                  <a:lumOff val="60000"/>
                  <a:alpha val="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5"/>
            </p:custDataLst>
          </p:nvPr>
        </p:nvSpPr>
        <p:spPr>
          <a:xfrm>
            <a:off x="10612483" y="1413335"/>
            <a:ext cx="885033" cy="885033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0"/>
                </a:schemeClr>
              </a:gs>
              <a:gs pos="0">
                <a:schemeClr val="accent1">
                  <a:lumMod val="60000"/>
                  <a:lumOff val="40000"/>
                  <a:alpha val="3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>
            <p:custDataLst>
              <p:tags r:id="rId6"/>
            </p:custDataLst>
          </p:nvPr>
        </p:nvSpPr>
        <p:spPr>
          <a:xfrm>
            <a:off x="7763243" y="1367134"/>
            <a:ext cx="2036872" cy="1197473"/>
          </a:xfrm>
          <a:custGeom>
            <a:avLst/>
            <a:gdLst>
              <a:gd name="connsiteX0" fmla="*/ 9284 w 2036872"/>
              <a:gd name="connsiteY0" fmla="*/ 302887 h 1197473"/>
              <a:gd name="connsiteX1" fmla="*/ 163438 w 2036872"/>
              <a:gd name="connsiteY1" fmla="*/ 399643 h 1197473"/>
              <a:gd name="connsiteX2" fmla="*/ 16300 w 2036872"/>
              <a:gd name="connsiteY2" fmla="*/ 380705 h 1197473"/>
              <a:gd name="connsiteX3" fmla="*/ 0 w 2036872"/>
              <a:gd name="connsiteY3" fmla="*/ 280923 h 1197473"/>
              <a:gd name="connsiteX4" fmla="*/ 7655 w 2036872"/>
              <a:gd name="connsiteY4" fmla="*/ 284820 h 1197473"/>
              <a:gd name="connsiteX5" fmla="*/ 9284 w 2036872"/>
              <a:gd name="connsiteY5" fmla="*/ 302887 h 1197473"/>
              <a:gd name="connsiteX6" fmla="*/ 0 w 2036872"/>
              <a:gd name="connsiteY6" fmla="*/ 297060 h 1197473"/>
              <a:gd name="connsiteX7" fmla="*/ 429892 w 2036872"/>
              <a:gd name="connsiteY7" fmla="*/ 1258 h 1197473"/>
              <a:gd name="connsiteX8" fmla="*/ 2036872 w 2036872"/>
              <a:gd name="connsiteY8" fmla="*/ 439611 h 1197473"/>
              <a:gd name="connsiteX9" fmla="*/ 2036872 w 2036872"/>
              <a:gd name="connsiteY9" fmla="*/ 1197473 h 1197473"/>
              <a:gd name="connsiteX10" fmla="*/ 1940350 w 2036872"/>
              <a:gd name="connsiteY10" fmla="*/ 1197473 h 1197473"/>
              <a:gd name="connsiteX11" fmla="*/ 1911775 w 2036872"/>
              <a:gd name="connsiteY11" fmla="*/ 547392 h 1197473"/>
              <a:gd name="connsiteX12" fmla="*/ 1211687 w 2036872"/>
              <a:gd name="connsiteY12" fmla="*/ 611686 h 1197473"/>
              <a:gd name="connsiteX13" fmla="*/ 311575 w 2036872"/>
              <a:gd name="connsiteY13" fmla="*/ 492623 h 1197473"/>
              <a:gd name="connsiteX14" fmla="*/ 163438 w 2036872"/>
              <a:gd name="connsiteY14" fmla="*/ 399643 h 1197473"/>
              <a:gd name="connsiteX15" fmla="*/ 256806 w 2036872"/>
              <a:gd name="connsiteY15" fmla="*/ 411661 h 1197473"/>
              <a:gd name="connsiteX16" fmla="*/ 7655 w 2036872"/>
              <a:gd name="connsiteY16" fmla="*/ 284820 h 1197473"/>
              <a:gd name="connsiteX17" fmla="*/ 0 w 2036872"/>
              <a:gd name="connsiteY17" fmla="*/ 199925 h 1197473"/>
              <a:gd name="connsiteX18" fmla="*/ 0 w 2036872"/>
              <a:gd name="connsiteY18" fmla="*/ 87290 h 1197473"/>
              <a:gd name="connsiteX19" fmla="*/ 259070 w 2036872"/>
              <a:gd name="connsiteY19" fmla="*/ 11296 h 1197473"/>
              <a:gd name="connsiteX20" fmla="*/ 325308 w 2036872"/>
              <a:gd name="connsiteY20" fmla="*/ 6313 h 1197473"/>
              <a:gd name="connsiteX21" fmla="*/ 429892 w 2036872"/>
              <a:gd name="connsiteY21" fmla="*/ 1258 h 119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36872" h="1197473">
                <a:moveTo>
                  <a:pt x="9284" y="302887"/>
                </a:moveTo>
                <a:lnTo>
                  <a:pt x="163438" y="399643"/>
                </a:lnTo>
                <a:lnTo>
                  <a:pt x="16300" y="380705"/>
                </a:lnTo>
                <a:close/>
                <a:moveTo>
                  <a:pt x="0" y="280923"/>
                </a:moveTo>
                <a:lnTo>
                  <a:pt x="7655" y="284820"/>
                </a:lnTo>
                <a:lnTo>
                  <a:pt x="9284" y="302887"/>
                </a:lnTo>
                <a:lnTo>
                  <a:pt x="0" y="297060"/>
                </a:lnTo>
                <a:close/>
                <a:moveTo>
                  <a:pt x="429892" y="1258"/>
                </a:moveTo>
                <a:cubicBezTo>
                  <a:pt x="1376378" y="-27293"/>
                  <a:pt x="2036872" y="439611"/>
                  <a:pt x="2036872" y="439611"/>
                </a:cubicBezTo>
                <a:lnTo>
                  <a:pt x="2036872" y="1197473"/>
                </a:lnTo>
                <a:lnTo>
                  <a:pt x="1940350" y="1197473"/>
                </a:lnTo>
                <a:lnTo>
                  <a:pt x="1911775" y="547392"/>
                </a:lnTo>
                <a:lnTo>
                  <a:pt x="1211687" y="611686"/>
                </a:lnTo>
                <a:lnTo>
                  <a:pt x="311575" y="492623"/>
                </a:lnTo>
                <a:lnTo>
                  <a:pt x="163438" y="399643"/>
                </a:lnTo>
                <a:lnTo>
                  <a:pt x="256806" y="411661"/>
                </a:lnTo>
                <a:lnTo>
                  <a:pt x="7655" y="284820"/>
                </a:lnTo>
                <a:lnTo>
                  <a:pt x="0" y="199925"/>
                </a:lnTo>
                <a:lnTo>
                  <a:pt x="0" y="87290"/>
                </a:lnTo>
                <a:lnTo>
                  <a:pt x="259070" y="11296"/>
                </a:lnTo>
                <a:lnTo>
                  <a:pt x="325308" y="6313"/>
                </a:lnTo>
                <a:cubicBezTo>
                  <a:pt x="357566" y="4314"/>
                  <a:pt x="392401" y="2589"/>
                  <a:pt x="429892" y="1258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  <a:alpha val="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/>
          <p:nvPr>
            <p:custDataLst>
              <p:tags r:id="rId7"/>
            </p:custDataLst>
          </p:nvPr>
        </p:nvSpPr>
        <p:spPr>
          <a:xfrm>
            <a:off x="8431054" y="1918970"/>
            <a:ext cx="1316991" cy="1377862"/>
          </a:xfrm>
          <a:custGeom>
            <a:avLst/>
            <a:gdLst>
              <a:gd name="connsiteX0" fmla="*/ 0 w 1316991"/>
              <a:gd name="connsiteY0" fmla="*/ 0 h 1377862"/>
              <a:gd name="connsiteX1" fmla="*/ 1316991 w 1316991"/>
              <a:gd name="connsiteY1" fmla="*/ 0 h 1377862"/>
              <a:gd name="connsiteX2" fmla="*/ 1316991 w 1316991"/>
              <a:gd name="connsiteY2" fmla="*/ 1377862 h 1377862"/>
              <a:gd name="connsiteX3" fmla="*/ 569278 w 1316991"/>
              <a:gd name="connsiteY3" fmla="*/ 1278255 h 1377862"/>
              <a:gd name="connsiteX4" fmla="*/ 0 w 1316991"/>
              <a:gd name="connsiteY4" fmla="*/ 1070300 h 1377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991" h="1377862">
                <a:moveTo>
                  <a:pt x="0" y="0"/>
                </a:moveTo>
                <a:lnTo>
                  <a:pt x="1316991" y="0"/>
                </a:lnTo>
                <a:lnTo>
                  <a:pt x="1316991" y="1377862"/>
                </a:lnTo>
                <a:lnTo>
                  <a:pt x="569278" y="1278255"/>
                </a:lnTo>
                <a:lnTo>
                  <a:pt x="0" y="1070300"/>
                </a:lnTo>
                <a:close/>
              </a:path>
            </a:pathLst>
          </a:custGeom>
          <a:gradFill flip="none" rotWithShape="1">
            <a:gsLst>
              <a:gs pos="40000">
                <a:srgbClr val="FFFFFF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8900000" scaled="1"/>
            <a:tileRect/>
          </a:gra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/>
          <p:nvPr>
            <p:custDataLst>
              <p:tags r:id="rId8"/>
            </p:custDataLst>
          </p:nvPr>
        </p:nvSpPr>
        <p:spPr>
          <a:xfrm>
            <a:off x="9798980" y="1783214"/>
            <a:ext cx="214507" cy="3081600"/>
          </a:xfrm>
          <a:custGeom>
            <a:avLst/>
            <a:gdLst>
              <a:gd name="connsiteX0" fmla="*/ 219463 w 219463"/>
              <a:gd name="connsiteY0" fmla="*/ 2496356 h 2496356"/>
              <a:gd name="connsiteX1" fmla="*/ 0 w 219463"/>
              <a:gd name="connsiteY1" fmla="*/ 2496356 h 2496356"/>
              <a:gd name="connsiteX2" fmla="*/ 0 w 219463"/>
              <a:gd name="connsiteY2" fmla="*/ 21833 h 2496356"/>
              <a:gd name="connsiteX3" fmla="*/ 219463 w 219463"/>
              <a:gd name="connsiteY3" fmla="*/ 0 h 2496356"/>
              <a:gd name="connsiteX4" fmla="*/ 219463 w 219463"/>
              <a:gd name="connsiteY4" fmla="*/ 2496356 h 249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63" h="2496356">
                <a:moveTo>
                  <a:pt x="219463" y="2496356"/>
                </a:moveTo>
                <a:lnTo>
                  <a:pt x="0" y="2496356"/>
                </a:lnTo>
                <a:lnTo>
                  <a:pt x="0" y="21833"/>
                </a:lnTo>
                <a:lnTo>
                  <a:pt x="219463" y="0"/>
                </a:lnTo>
                <a:lnTo>
                  <a:pt x="219463" y="2496356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alpha val="70000"/>
                </a:schemeClr>
              </a:gs>
              <a:gs pos="35000">
                <a:schemeClr val="accent3">
                  <a:alpha val="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15" name="直接连接符 14"/>
          <p:cNvCxnSpPr/>
          <p:nvPr>
            <p:custDataLst>
              <p:tags r:id="rId9"/>
            </p:custDataLst>
          </p:nvPr>
        </p:nvCxnSpPr>
        <p:spPr>
          <a:xfrm>
            <a:off x="8500675" y="1961205"/>
            <a:ext cx="0" cy="1968688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10"/>
            </p:custDataLst>
          </p:nvPr>
        </p:nvCxnSpPr>
        <p:spPr>
          <a:xfrm>
            <a:off x="8669496" y="1961205"/>
            <a:ext cx="0" cy="1968688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>
            <p:custDataLst>
              <p:tags r:id="rId11"/>
            </p:custDataLst>
          </p:nvPr>
        </p:nvCxnSpPr>
        <p:spPr>
          <a:xfrm>
            <a:off x="8810386" y="1961205"/>
            <a:ext cx="0" cy="1968688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12"/>
            </p:custDataLst>
          </p:nvPr>
        </p:nvCxnSpPr>
        <p:spPr>
          <a:xfrm>
            <a:off x="8951278" y="1919190"/>
            <a:ext cx="0" cy="2010703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2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13"/>
            </p:custDataLst>
          </p:nvPr>
        </p:nvCxnSpPr>
        <p:spPr>
          <a:xfrm>
            <a:off x="9092168" y="1919190"/>
            <a:ext cx="0" cy="2010703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4"/>
            </p:custDataLst>
          </p:nvPr>
        </p:nvCxnSpPr>
        <p:spPr>
          <a:xfrm>
            <a:off x="9233059" y="1961205"/>
            <a:ext cx="0" cy="1968690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15"/>
            </p:custDataLst>
          </p:nvPr>
        </p:nvCxnSpPr>
        <p:spPr>
          <a:xfrm>
            <a:off x="8581051" y="1961205"/>
            <a:ext cx="0" cy="1968688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2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16"/>
            </p:custDataLst>
          </p:nvPr>
        </p:nvCxnSpPr>
        <p:spPr>
          <a:xfrm>
            <a:off x="9175803" y="2238579"/>
            <a:ext cx="0" cy="1721446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17"/>
            </p:custDataLst>
          </p:nvPr>
        </p:nvCxnSpPr>
        <p:spPr>
          <a:xfrm>
            <a:off x="9020947" y="2048454"/>
            <a:ext cx="0" cy="154521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18"/>
            </p:custDataLst>
          </p:nvPr>
        </p:nvCxnSpPr>
        <p:spPr>
          <a:xfrm>
            <a:off x="9467982" y="1919190"/>
            <a:ext cx="0" cy="2010703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19"/>
            </p:custDataLst>
          </p:nvPr>
        </p:nvCxnSpPr>
        <p:spPr>
          <a:xfrm>
            <a:off x="9585442" y="2238579"/>
            <a:ext cx="0" cy="1721446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20"/>
            </p:custDataLst>
          </p:nvPr>
        </p:nvCxnSpPr>
        <p:spPr>
          <a:xfrm>
            <a:off x="9350521" y="2048454"/>
            <a:ext cx="0" cy="154521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2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任意多边形: 形状 26"/>
          <p:cNvSpPr/>
          <p:nvPr>
            <p:custDataLst>
              <p:tags r:id="rId21"/>
            </p:custDataLst>
          </p:nvPr>
        </p:nvSpPr>
        <p:spPr>
          <a:xfrm>
            <a:off x="7493000" y="1331800"/>
            <a:ext cx="2528388" cy="671382"/>
          </a:xfrm>
          <a:custGeom>
            <a:avLst/>
            <a:gdLst>
              <a:gd name="connsiteX0" fmla="*/ 2295738 w 2586784"/>
              <a:gd name="connsiteY0" fmla="*/ 574155 h 662118"/>
              <a:gd name="connsiteX1" fmla="*/ 1064322 w 2586784"/>
              <a:gd name="connsiteY1" fmla="*/ 643412 h 662118"/>
              <a:gd name="connsiteX2" fmla="*/ 5065 w 2586784"/>
              <a:gd name="connsiteY2" fmla="*/ 200787 h 662118"/>
              <a:gd name="connsiteX3" fmla="*/ 1447593 w 2586784"/>
              <a:gd name="connsiteY3" fmla="*/ 56546 h 662118"/>
              <a:gd name="connsiteX4" fmla="*/ 2586785 w 2586784"/>
              <a:gd name="connsiteY4" fmla="*/ 449122 h 662118"/>
              <a:gd name="connsiteX5" fmla="*/ 2364995 w 2586784"/>
              <a:gd name="connsiteY5" fmla="*/ 474057 h 662118"/>
              <a:gd name="connsiteX6" fmla="*/ 1091464 w 2586784"/>
              <a:gd name="connsiteY6" fmla="*/ 71698 h 662118"/>
              <a:gd name="connsiteX7" fmla="*/ 309176 w 2586784"/>
              <a:gd name="connsiteY7" fmla="*/ 172750 h 662118"/>
              <a:gd name="connsiteX8" fmla="*/ 981047 w 2586784"/>
              <a:gd name="connsiteY8" fmla="*/ 500245 h 662118"/>
              <a:gd name="connsiteX9" fmla="*/ 2295738 w 2586784"/>
              <a:gd name="connsiteY9" fmla="*/ 574155 h 66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6784" h="662118">
                <a:moveTo>
                  <a:pt x="2295738" y="574155"/>
                </a:moveTo>
                <a:cubicBezTo>
                  <a:pt x="2295738" y="574155"/>
                  <a:pt x="1615874" y="710879"/>
                  <a:pt x="1064322" y="643412"/>
                </a:cubicBezTo>
                <a:cubicBezTo>
                  <a:pt x="538661" y="579046"/>
                  <a:pt x="-61388" y="427230"/>
                  <a:pt x="5065" y="200787"/>
                </a:cubicBezTo>
                <a:cubicBezTo>
                  <a:pt x="106237" y="-27684"/>
                  <a:pt x="863710" y="-38899"/>
                  <a:pt x="1447593" y="56546"/>
                </a:cubicBezTo>
                <a:cubicBezTo>
                  <a:pt x="2031476" y="151991"/>
                  <a:pt x="2431031" y="344312"/>
                  <a:pt x="2586785" y="449122"/>
                </a:cubicBezTo>
                <a:cubicBezTo>
                  <a:pt x="2364995" y="480022"/>
                  <a:pt x="2364995" y="474057"/>
                  <a:pt x="2364995" y="474057"/>
                </a:cubicBezTo>
                <a:cubicBezTo>
                  <a:pt x="2364995" y="474057"/>
                  <a:pt x="1747826" y="123238"/>
                  <a:pt x="1091464" y="71698"/>
                </a:cubicBezTo>
                <a:cubicBezTo>
                  <a:pt x="545282" y="7213"/>
                  <a:pt x="351291" y="113813"/>
                  <a:pt x="309176" y="172750"/>
                </a:cubicBezTo>
                <a:cubicBezTo>
                  <a:pt x="267061" y="231687"/>
                  <a:pt x="289550" y="388932"/>
                  <a:pt x="981047" y="500245"/>
                </a:cubicBezTo>
                <a:cubicBezTo>
                  <a:pt x="1469485" y="576958"/>
                  <a:pt x="2295738" y="574155"/>
                  <a:pt x="2295738" y="574155"/>
                </a:cubicBezTo>
                <a:close/>
              </a:path>
            </a:pathLst>
          </a:custGeom>
          <a:gradFill flip="none" rotWithShape="1">
            <a:gsLst>
              <a:gs pos="56000">
                <a:schemeClr val="accent3">
                  <a:lumMod val="20000"/>
                  <a:lumOff val="80000"/>
                </a:schemeClr>
              </a:gs>
              <a:gs pos="100000">
                <a:srgbClr val="FFFFFF"/>
              </a:gs>
              <a:gs pos="0">
                <a:srgbClr val="FFFFFF"/>
              </a:gs>
            </a:gsLst>
            <a:lin ang="0" scaled="1"/>
            <a:tileRect/>
          </a:gradFill>
          <a:ln w="5960" cap="flat">
            <a:gradFill flip="none" rotWithShape="1">
              <a:gsLst>
                <a:gs pos="57000">
                  <a:schemeClr val="accent3">
                    <a:lumMod val="20000"/>
                    <a:lumOff val="80000"/>
                    <a:alpha val="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28" name="直接连接符 27"/>
          <p:cNvCxnSpPr/>
          <p:nvPr>
            <p:custDataLst>
              <p:tags r:id="rId22"/>
            </p:custDataLst>
          </p:nvPr>
        </p:nvCxnSpPr>
        <p:spPr>
          <a:xfrm>
            <a:off x="9409251" y="2148681"/>
            <a:ext cx="0" cy="154521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>
            <p:custDataLst>
              <p:tags r:id="rId23"/>
            </p:custDataLst>
          </p:nvPr>
        </p:nvCxnSpPr>
        <p:spPr>
          <a:xfrm>
            <a:off x="9654797" y="2048453"/>
            <a:ext cx="0" cy="154521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2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任意多边形: 形状 29"/>
          <p:cNvSpPr/>
          <p:nvPr>
            <p:custDataLst>
              <p:tags r:id="rId24"/>
            </p:custDataLst>
          </p:nvPr>
        </p:nvSpPr>
        <p:spPr>
          <a:xfrm>
            <a:off x="8135231" y="1827574"/>
            <a:ext cx="1274021" cy="136236"/>
          </a:xfrm>
          <a:custGeom>
            <a:avLst/>
            <a:gdLst>
              <a:gd name="connsiteX0" fmla="*/ 0 w 1256440"/>
              <a:gd name="connsiteY0" fmla="*/ 0 h 134357"/>
              <a:gd name="connsiteX1" fmla="*/ 1099460 w 1256440"/>
              <a:gd name="connsiteY1" fmla="*/ 134358 h 134357"/>
              <a:gd name="connsiteX2" fmla="*/ 1256440 w 1256440"/>
              <a:gd name="connsiteY2" fmla="*/ 122717 h 134357"/>
              <a:gd name="connsiteX3" fmla="*/ 447658 w 1256440"/>
              <a:gd name="connsiteY3" fmla="*/ 72368 h 134357"/>
              <a:gd name="connsiteX4" fmla="*/ 55 w 1256440"/>
              <a:gd name="connsiteY4" fmla="*/ 0 h 1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440" h="134357">
                <a:moveTo>
                  <a:pt x="0" y="0"/>
                </a:moveTo>
                <a:cubicBezTo>
                  <a:pt x="0" y="0"/>
                  <a:pt x="470280" y="128538"/>
                  <a:pt x="1099460" y="134358"/>
                </a:cubicBezTo>
                <a:cubicBezTo>
                  <a:pt x="1207957" y="134358"/>
                  <a:pt x="1256440" y="122717"/>
                  <a:pt x="1256440" y="122717"/>
                </a:cubicBezTo>
                <a:cubicBezTo>
                  <a:pt x="1256440" y="122717"/>
                  <a:pt x="869509" y="126781"/>
                  <a:pt x="447658" y="72368"/>
                </a:cubicBezTo>
                <a:cubicBezTo>
                  <a:pt x="31023" y="18614"/>
                  <a:pt x="55" y="0"/>
                  <a:pt x="55" y="0"/>
                </a:cubicBezTo>
                <a:close/>
              </a:path>
            </a:pathLst>
          </a:custGeom>
          <a:gradFill flip="none" rotWithShape="1">
            <a:gsLst>
              <a:gs pos="98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20000"/>
                  <a:lumOff val="80000"/>
                  <a:alpha val="0"/>
                </a:schemeClr>
              </a:gs>
            </a:gsLst>
            <a:lin ang="0" scaled="1"/>
            <a:tileRect/>
          </a:gradFill>
          <a:ln w="546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>
            <p:custDataLst>
              <p:tags r:id="rId25"/>
            </p:custDataLst>
          </p:nvPr>
        </p:nvSpPr>
        <p:spPr>
          <a:xfrm>
            <a:off x="7733069" y="1351155"/>
            <a:ext cx="878750" cy="78901"/>
          </a:xfrm>
          <a:custGeom>
            <a:avLst/>
            <a:gdLst>
              <a:gd name="connsiteX0" fmla="*/ 0 w 872090"/>
              <a:gd name="connsiteY0" fmla="*/ 102187 h 102186"/>
              <a:gd name="connsiteX1" fmla="*/ 428935 w 872090"/>
              <a:gd name="connsiteY1" fmla="*/ 9119 h 102186"/>
              <a:gd name="connsiteX2" fmla="*/ 872090 w 872090"/>
              <a:gd name="connsiteY2" fmla="*/ 42722 h 102186"/>
              <a:gd name="connsiteX3" fmla="*/ 463855 w 872090"/>
              <a:gd name="connsiteY3" fmla="*/ 1377 h 102186"/>
              <a:gd name="connsiteX4" fmla="*/ 0 w 872090"/>
              <a:gd name="connsiteY4" fmla="*/ 102187 h 10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90" h="102186">
                <a:moveTo>
                  <a:pt x="0" y="102187"/>
                </a:moveTo>
                <a:cubicBezTo>
                  <a:pt x="0" y="102187"/>
                  <a:pt x="169883" y="-4443"/>
                  <a:pt x="428935" y="9119"/>
                </a:cubicBezTo>
                <a:cubicBezTo>
                  <a:pt x="687986" y="22681"/>
                  <a:pt x="872090" y="42722"/>
                  <a:pt x="872090" y="42722"/>
                </a:cubicBezTo>
                <a:cubicBezTo>
                  <a:pt x="872090" y="42722"/>
                  <a:pt x="576250" y="3299"/>
                  <a:pt x="463855" y="1377"/>
                </a:cubicBezTo>
                <a:cubicBezTo>
                  <a:pt x="351461" y="-544"/>
                  <a:pt x="186684" y="-13448"/>
                  <a:pt x="0" y="102187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20000"/>
                  <a:lumOff val="80000"/>
                  <a:alpha val="0"/>
                </a:schemeClr>
              </a:gs>
            </a:gsLst>
            <a:lin ang="0" scaled="1"/>
          </a:gradFill>
          <a:ln w="546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32" name="图形 31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 l="2200" t="2149" b="5360"/>
          <a:stretch>
            <a:fillRect/>
          </a:stretch>
        </p:blipFill>
        <p:spPr>
          <a:xfrm>
            <a:off x="7499454" y="2123209"/>
            <a:ext cx="426507" cy="514250"/>
          </a:xfrm>
          <a:custGeom>
            <a:avLst/>
            <a:gdLst>
              <a:gd name="connsiteX0" fmla="*/ 0 w 579777"/>
              <a:gd name="connsiteY0" fmla="*/ 0 h 699051"/>
              <a:gd name="connsiteX1" fmla="*/ 50246 w 579777"/>
              <a:gd name="connsiteY1" fmla="*/ 33621 h 699051"/>
              <a:gd name="connsiteX2" fmla="*/ 526766 w 579777"/>
              <a:gd name="connsiteY2" fmla="*/ 188890 h 699051"/>
              <a:gd name="connsiteX3" fmla="*/ 579777 w 579777"/>
              <a:gd name="connsiteY3" fmla="*/ 198989 h 699051"/>
              <a:gd name="connsiteX4" fmla="*/ 579777 w 579777"/>
              <a:gd name="connsiteY4" fmla="*/ 699051 h 699051"/>
              <a:gd name="connsiteX5" fmla="*/ 526766 w 579777"/>
              <a:gd name="connsiteY5" fmla="*/ 688952 h 699051"/>
              <a:gd name="connsiteX6" fmla="*/ 50246 w 579777"/>
              <a:gd name="connsiteY6" fmla="*/ 533683 h 699051"/>
              <a:gd name="connsiteX7" fmla="*/ 0 w 579777"/>
              <a:gd name="connsiteY7" fmla="*/ 500062 h 69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9777" h="699051">
                <a:moveTo>
                  <a:pt x="0" y="0"/>
                </a:moveTo>
                <a:lnTo>
                  <a:pt x="50246" y="33621"/>
                </a:lnTo>
                <a:cubicBezTo>
                  <a:pt x="169030" y="96752"/>
                  <a:pt x="340400" y="148733"/>
                  <a:pt x="526766" y="188890"/>
                </a:cubicBezTo>
                <a:lnTo>
                  <a:pt x="579777" y="198989"/>
                </a:lnTo>
                <a:lnTo>
                  <a:pt x="579777" y="699051"/>
                </a:lnTo>
                <a:lnTo>
                  <a:pt x="526766" y="688952"/>
                </a:lnTo>
                <a:cubicBezTo>
                  <a:pt x="340400" y="648795"/>
                  <a:pt x="169030" y="596814"/>
                  <a:pt x="50246" y="533683"/>
                </a:cubicBezTo>
                <a:lnTo>
                  <a:pt x="0" y="500062"/>
                </a:lnTo>
                <a:close/>
              </a:path>
            </a:pathLst>
          </a:custGeom>
        </p:spPr>
      </p:pic>
      <p:sp>
        <p:nvSpPr>
          <p:cNvPr id="33" name="任意多边形: 形状 32"/>
          <p:cNvSpPr/>
          <p:nvPr>
            <p:custDataLst>
              <p:tags r:id="rId29"/>
            </p:custDataLst>
          </p:nvPr>
        </p:nvSpPr>
        <p:spPr>
          <a:xfrm>
            <a:off x="7498340" y="2225892"/>
            <a:ext cx="327249" cy="270085"/>
          </a:xfrm>
          <a:custGeom>
            <a:avLst/>
            <a:gdLst>
              <a:gd name="connsiteX0" fmla="*/ 704302 w 711200"/>
              <a:gd name="connsiteY0" fmla="*/ 256421 h 586967"/>
              <a:gd name="connsiteX1" fmla="*/ 711200 w 711200"/>
              <a:gd name="connsiteY1" fmla="*/ 258312 h 586967"/>
              <a:gd name="connsiteX2" fmla="*/ 711200 w 711200"/>
              <a:gd name="connsiteY2" fmla="*/ 586967 h 586967"/>
              <a:gd name="connsiteX3" fmla="*/ 704302 w 711200"/>
              <a:gd name="connsiteY3" fmla="*/ 585076 h 586967"/>
              <a:gd name="connsiteX4" fmla="*/ 689355 w 711200"/>
              <a:gd name="connsiteY4" fmla="*/ 252326 h 586967"/>
              <a:gd name="connsiteX5" fmla="*/ 696315 w 711200"/>
              <a:gd name="connsiteY5" fmla="*/ 254233 h 586967"/>
              <a:gd name="connsiteX6" fmla="*/ 696315 w 711200"/>
              <a:gd name="connsiteY6" fmla="*/ 582888 h 586967"/>
              <a:gd name="connsiteX7" fmla="*/ 689355 w 711200"/>
              <a:gd name="connsiteY7" fmla="*/ 580981 h 586967"/>
              <a:gd name="connsiteX8" fmla="*/ 666603 w 711200"/>
              <a:gd name="connsiteY8" fmla="*/ 246091 h 586967"/>
              <a:gd name="connsiteX9" fmla="*/ 673805 w 711200"/>
              <a:gd name="connsiteY9" fmla="*/ 248065 h 586967"/>
              <a:gd name="connsiteX10" fmla="*/ 673805 w 711200"/>
              <a:gd name="connsiteY10" fmla="*/ 576720 h 586967"/>
              <a:gd name="connsiteX11" fmla="*/ 666603 w 711200"/>
              <a:gd name="connsiteY11" fmla="*/ 574746 h 586967"/>
              <a:gd name="connsiteX12" fmla="*/ 636831 w 711200"/>
              <a:gd name="connsiteY12" fmla="*/ 237933 h 586967"/>
              <a:gd name="connsiteX13" fmla="*/ 643850 w 711200"/>
              <a:gd name="connsiteY13" fmla="*/ 239856 h 586967"/>
              <a:gd name="connsiteX14" fmla="*/ 643850 w 711200"/>
              <a:gd name="connsiteY14" fmla="*/ 568511 h 586967"/>
              <a:gd name="connsiteX15" fmla="*/ 636831 w 711200"/>
              <a:gd name="connsiteY15" fmla="*/ 566588 h 586967"/>
              <a:gd name="connsiteX16" fmla="*/ 607059 w 711200"/>
              <a:gd name="connsiteY16" fmla="*/ 229272 h 586967"/>
              <a:gd name="connsiteX17" fmla="*/ 624154 w 711200"/>
              <a:gd name="connsiteY17" fmla="*/ 234459 h 586967"/>
              <a:gd name="connsiteX18" fmla="*/ 628783 w 711200"/>
              <a:gd name="connsiteY18" fmla="*/ 235728 h 586967"/>
              <a:gd name="connsiteX19" fmla="*/ 628783 w 711200"/>
              <a:gd name="connsiteY19" fmla="*/ 564383 h 586967"/>
              <a:gd name="connsiteX20" fmla="*/ 624154 w 711200"/>
              <a:gd name="connsiteY20" fmla="*/ 563114 h 586967"/>
              <a:gd name="connsiteX21" fmla="*/ 607059 w 711200"/>
              <a:gd name="connsiteY21" fmla="*/ 557927 h 586967"/>
              <a:gd name="connsiteX22" fmla="*/ 584730 w 711200"/>
              <a:gd name="connsiteY22" fmla="*/ 222496 h 586967"/>
              <a:gd name="connsiteX23" fmla="*/ 591447 w 711200"/>
              <a:gd name="connsiteY23" fmla="*/ 224534 h 586967"/>
              <a:gd name="connsiteX24" fmla="*/ 591447 w 711200"/>
              <a:gd name="connsiteY24" fmla="*/ 553189 h 586967"/>
              <a:gd name="connsiteX25" fmla="*/ 584730 w 711200"/>
              <a:gd name="connsiteY25" fmla="*/ 551151 h 586967"/>
              <a:gd name="connsiteX26" fmla="*/ 546910 w 711200"/>
              <a:gd name="connsiteY26" fmla="*/ 211019 h 586967"/>
              <a:gd name="connsiteX27" fmla="*/ 568939 w 711200"/>
              <a:gd name="connsiteY27" fmla="*/ 217704 h 586967"/>
              <a:gd name="connsiteX28" fmla="*/ 568992 w 711200"/>
              <a:gd name="connsiteY28" fmla="*/ 546375 h 586967"/>
              <a:gd name="connsiteX29" fmla="*/ 546910 w 711200"/>
              <a:gd name="connsiteY29" fmla="*/ 539675 h 586967"/>
              <a:gd name="connsiteX30" fmla="*/ 532085 w 711200"/>
              <a:gd name="connsiteY30" fmla="*/ 206521 h 586967"/>
              <a:gd name="connsiteX31" fmla="*/ 538922 w 711200"/>
              <a:gd name="connsiteY31" fmla="*/ 208596 h 586967"/>
              <a:gd name="connsiteX32" fmla="*/ 538922 w 711200"/>
              <a:gd name="connsiteY32" fmla="*/ 537251 h 586967"/>
              <a:gd name="connsiteX33" fmla="*/ 532085 w 711200"/>
              <a:gd name="connsiteY33" fmla="*/ 535176 h 586967"/>
              <a:gd name="connsiteX34" fmla="*/ 516956 w 711200"/>
              <a:gd name="connsiteY34" fmla="*/ 201930 h 586967"/>
              <a:gd name="connsiteX35" fmla="*/ 524036 w 711200"/>
              <a:gd name="connsiteY35" fmla="*/ 204078 h 586967"/>
              <a:gd name="connsiteX36" fmla="*/ 524036 w 711200"/>
              <a:gd name="connsiteY36" fmla="*/ 532733 h 586967"/>
              <a:gd name="connsiteX37" fmla="*/ 516956 w 711200"/>
              <a:gd name="connsiteY37" fmla="*/ 530585 h 586967"/>
              <a:gd name="connsiteX38" fmla="*/ 479560 w 711200"/>
              <a:gd name="connsiteY38" fmla="*/ 190582 h 586967"/>
              <a:gd name="connsiteX39" fmla="*/ 486398 w 711200"/>
              <a:gd name="connsiteY39" fmla="*/ 192657 h 586967"/>
              <a:gd name="connsiteX40" fmla="*/ 486398 w 711200"/>
              <a:gd name="connsiteY40" fmla="*/ 521312 h 586967"/>
              <a:gd name="connsiteX41" fmla="*/ 479560 w 711200"/>
              <a:gd name="connsiteY41" fmla="*/ 519237 h 586967"/>
              <a:gd name="connsiteX42" fmla="*/ 449485 w 711200"/>
              <a:gd name="connsiteY42" fmla="*/ 180584 h 586967"/>
              <a:gd name="connsiteX43" fmla="*/ 464008 w 711200"/>
              <a:gd name="connsiteY43" fmla="*/ 185492 h 586967"/>
              <a:gd name="connsiteX44" fmla="*/ 464008 w 711200"/>
              <a:gd name="connsiteY44" fmla="*/ 457132 h 586967"/>
              <a:gd name="connsiteX45" fmla="*/ 464008 w 711200"/>
              <a:gd name="connsiteY45" fmla="*/ 514147 h 586967"/>
              <a:gd name="connsiteX46" fmla="*/ 449485 w 711200"/>
              <a:gd name="connsiteY46" fmla="*/ 509239 h 586967"/>
              <a:gd name="connsiteX47" fmla="*/ 449485 w 711200"/>
              <a:gd name="connsiteY47" fmla="*/ 247881 h 586967"/>
              <a:gd name="connsiteX48" fmla="*/ 427338 w 711200"/>
              <a:gd name="connsiteY48" fmla="*/ 173099 h 586967"/>
              <a:gd name="connsiteX49" fmla="*/ 441497 w 711200"/>
              <a:gd name="connsiteY49" fmla="*/ 177884 h 586967"/>
              <a:gd name="connsiteX50" fmla="*/ 441497 w 711200"/>
              <a:gd name="connsiteY50" fmla="*/ 506539 h 586967"/>
              <a:gd name="connsiteX51" fmla="*/ 427338 w 711200"/>
              <a:gd name="connsiteY51" fmla="*/ 501754 h 586967"/>
              <a:gd name="connsiteX52" fmla="*/ 404525 w 711200"/>
              <a:gd name="connsiteY52" fmla="*/ 165390 h 586967"/>
              <a:gd name="connsiteX53" fmla="*/ 419048 w 711200"/>
              <a:gd name="connsiteY53" fmla="*/ 170298 h 586967"/>
              <a:gd name="connsiteX54" fmla="*/ 419048 w 711200"/>
              <a:gd name="connsiteY54" fmla="*/ 498953 h 586967"/>
              <a:gd name="connsiteX55" fmla="*/ 404525 w 711200"/>
              <a:gd name="connsiteY55" fmla="*/ 494045 h 586967"/>
              <a:gd name="connsiteX56" fmla="*/ 374813 w 711200"/>
              <a:gd name="connsiteY56" fmla="*/ 155348 h 586967"/>
              <a:gd name="connsiteX57" fmla="*/ 388973 w 711200"/>
              <a:gd name="connsiteY57" fmla="*/ 160134 h 586967"/>
              <a:gd name="connsiteX58" fmla="*/ 388973 w 711200"/>
              <a:gd name="connsiteY58" fmla="*/ 488789 h 586967"/>
              <a:gd name="connsiteX59" fmla="*/ 374813 w 711200"/>
              <a:gd name="connsiteY59" fmla="*/ 484004 h 586967"/>
              <a:gd name="connsiteX60" fmla="*/ 359624 w 711200"/>
              <a:gd name="connsiteY60" fmla="*/ 150215 h 586967"/>
              <a:gd name="connsiteX61" fmla="*/ 366583 w 711200"/>
              <a:gd name="connsiteY61" fmla="*/ 152567 h 586967"/>
              <a:gd name="connsiteX62" fmla="*/ 366583 w 711200"/>
              <a:gd name="connsiteY62" fmla="*/ 481222 h 586967"/>
              <a:gd name="connsiteX63" fmla="*/ 359624 w 711200"/>
              <a:gd name="connsiteY63" fmla="*/ 478870 h 586967"/>
              <a:gd name="connsiteX64" fmla="*/ 344435 w 711200"/>
              <a:gd name="connsiteY64" fmla="*/ 145082 h 586967"/>
              <a:gd name="connsiteX65" fmla="*/ 351576 w 711200"/>
              <a:gd name="connsiteY65" fmla="*/ 147496 h 586967"/>
              <a:gd name="connsiteX66" fmla="*/ 351576 w 711200"/>
              <a:gd name="connsiteY66" fmla="*/ 476151 h 586967"/>
              <a:gd name="connsiteX67" fmla="*/ 344435 w 711200"/>
              <a:gd name="connsiteY67" fmla="*/ 473737 h 586967"/>
              <a:gd name="connsiteX68" fmla="*/ 329610 w 711200"/>
              <a:gd name="connsiteY68" fmla="*/ 139934 h 586967"/>
              <a:gd name="connsiteX69" fmla="*/ 332966 w 711200"/>
              <a:gd name="connsiteY69" fmla="*/ 141206 h 586967"/>
              <a:gd name="connsiteX70" fmla="*/ 336388 w 711200"/>
              <a:gd name="connsiteY70" fmla="*/ 142363 h 586967"/>
              <a:gd name="connsiteX71" fmla="*/ 336388 w 711200"/>
              <a:gd name="connsiteY71" fmla="*/ 471018 h 586967"/>
              <a:gd name="connsiteX72" fmla="*/ 332966 w 711200"/>
              <a:gd name="connsiteY72" fmla="*/ 469861 h 586967"/>
              <a:gd name="connsiteX73" fmla="*/ 329610 w 711200"/>
              <a:gd name="connsiteY73" fmla="*/ 468589 h 586967"/>
              <a:gd name="connsiteX74" fmla="*/ 299657 w 711200"/>
              <a:gd name="connsiteY74" fmla="*/ 128576 h 586967"/>
              <a:gd name="connsiteX75" fmla="*/ 321805 w 711200"/>
              <a:gd name="connsiteY75" fmla="*/ 136974 h 586967"/>
              <a:gd name="connsiteX76" fmla="*/ 321805 w 711200"/>
              <a:gd name="connsiteY76" fmla="*/ 398919 h 586967"/>
              <a:gd name="connsiteX77" fmla="*/ 321904 w 711200"/>
              <a:gd name="connsiteY77" fmla="*/ 465666 h 586967"/>
              <a:gd name="connsiteX78" fmla="*/ 299657 w 711200"/>
              <a:gd name="connsiteY78" fmla="*/ 457231 h 586967"/>
              <a:gd name="connsiteX79" fmla="*/ 277267 w 711200"/>
              <a:gd name="connsiteY79" fmla="*/ 120085 h 586967"/>
              <a:gd name="connsiteX80" fmla="*/ 283863 w 711200"/>
              <a:gd name="connsiteY80" fmla="*/ 122586 h 586967"/>
              <a:gd name="connsiteX81" fmla="*/ 283863 w 711200"/>
              <a:gd name="connsiteY81" fmla="*/ 451241 h 586967"/>
              <a:gd name="connsiteX82" fmla="*/ 277267 w 711200"/>
              <a:gd name="connsiteY82" fmla="*/ 448740 h 586967"/>
              <a:gd name="connsiteX83" fmla="*/ 239689 w 711200"/>
              <a:gd name="connsiteY83" fmla="*/ 105835 h 586967"/>
              <a:gd name="connsiteX84" fmla="*/ 269038 w 711200"/>
              <a:gd name="connsiteY84" fmla="*/ 116965 h 586967"/>
              <a:gd name="connsiteX85" fmla="*/ 269038 w 711200"/>
              <a:gd name="connsiteY85" fmla="*/ 445620 h 586967"/>
              <a:gd name="connsiteX86" fmla="*/ 239689 w 711200"/>
              <a:gd name="connsiteY86" fmla="*/ 434490 h 586967"/>
              <a:gd name="connsiteX87" fmla="*/ 217541 w 711200"/>
              <a:gd name="connsiteY87" fmla="*/ 97437 h 586967"/>
              <a:gd name="connsiteX88" fmla="*/ 231702 w 711200"/>
              <a:gd name="connsiteY88" fmla="*/ 102807 h 586967"/>
              <a:gd name="connsiteX89" fmla="*/ 231702 w 711200"/>
              <a:gd name="connsiteY89" fmla="*/ 431462 h 586967"/>
              <a:gd name="connsiteX90" fmla="*/ 217541 w 711200"/>
              <a:gd name="connsiteY90" fmla="*/ 426092 h 586967"/>
              <a:gd name="connsiteX91" fmla="*/ 195031 w 711200"/>
              <a:gd name="connsiteY91" fmla="*/ 88658 h 586967"/>
              <a:gd name="connsiteX92" fmla="*/ 199833 w 711200"/>
              <a:gd name="connsiteY92" fmla="*/ 90722 h 586967"/>
              <a:gd name="connsiteX93" fmla="*/ 201688 w 711200"/>
              <a:gd name="connsiteY93" fmla="*/ 91425 h 586967"/>
              <a:gd name="connsiteX94" fmla="*/ 201688 w 711200"/>
              <a:gd name="connsiteY94" fmla="*/ 420080 h 586967"/>
              <a:gd name="connsiteX95" fmla="*/ 199833 w 711200"/>
              <a:gd name="connsiteY95" fmla="*/ 419377 h 586967"/>
              <a:gd name="connsiteX96" fmla="*/ 195031 w 711200"/>
              <a:gd name="connsiteY96" fmla="*/ 417314 h 586967"/>
              <a:gd name="connsiteX97" fmla="*/ 164896 w 711200"/>
              <a:gd name="connsiteY97" fmla="*/ 75710 h 586967"/>
              <a:gd name="connsiteX98" fmla="*/ 179177 w 711200"/>
              <a:gd name="connsiteY98" fmla="*/ 81846 h 586967"/>
              <a:gd name="connsiteX99" fmla="*/ 179177 w 711200"/>
              <a:gd name="connsiteY99" fmla="*/ 410501 h 586967"/>
              <a:gd name="connsiteX100" fmla="*/ 164896 w 711200"/>
              <a:gd name="connsiteY100" fmla="*/ 404365 h 586967"/>
              <a:gd name="connsiteX101" fmla="*/ 134519 w 711200"/>
              <a:gd name="connsiteY101" fmla="*/ 62657 h 586967"/>
              <a:gd name="connsiteX102" fmla="*/ 149216 w 711200"/>
              <a:gd name="connsiteY102" fmla="*/ 68972 h 586967"/>
              <a:gd name="connsiteX103" fmla="*/ 149163 w 711200"/>
              <a:gd name="connsiteY103" fmla="*/ 345729 h 586967"/>
              <a:gd name="connsiteX104" fmla="*/ 149304 w 711200"/>
              <a:gd name="connsiteY104" fmla="*/ 397665 h 586967"/>
              <a:gd name="connsiteX105" fmla="*/ 134519 w 711200"/>
              <a:gd name="connsiteY105" fmla="*/ 391312 h 586967"/>
              <a:gd name="connsiteX106" fmla="*/ 104868 w 711200"/>
              <a:gd name="connsiteY106" fmla="*/ 49916 h 586967"/>
              <a:gd name="connsiteX107" fmla="*/ 126840 w 711200"/>
              <a:gd name="connsiteY107" fmla="*/ 59357 h 586967"/>
              <a:gd name="connsiteX108" fmla="*/ 126892 w 711200"/>
              <a:gd name="connsiteY108" fmla="*/ 388035 h 586967"/>
              <a:gd name="connsiteX109" fmla="*/ 104868 w 711200"/>
              <a:gd name="connsiteY109" fmla="*/ 378571 h 586967"/>
              <a:gd name="connsiteX110" fmla="*/ 82357 w 711200"/>
              <a:gd name="connsiteY110" fmla="*/ 40243 h 586967"/>
              <a:gd name="connsiteX111" fmla="*/ 89256 w 711200"/>
              <a:gd name="connsiteY111" fmla="*/ 43208 h 586967"/>
              <a:gd name="connsiteX112" fmla="*/ 89256 w 711200"/>
              <a:gd name="connsiteY112" fmla="*/ 371863 h 586967"/>
              <a:gd name="connsiteX113" fmla="*/ 82357 w 711200"/>
              <a:gd name="connsiteY113" fmla="*/ 368898 h 586967"/>
              <a:gd name="connsiteX114" fmla="*/ 59847 w 711200"/>
              <a:gd name="connsiteY114" fmla="*/ 29518 h 586967"/>
              <a:gd name="connsiteX115" fmla="*/ 74309 w 711200"/>
              <a:gd name="connsiteY115" fmla="*/ 36651 h 586967"/>
              <a:gd name="connsiteX116" fmla="*/ 74309 w 711200"/>
              <a:gd name="connsiteY116" fmla="*/ 365306 h 586967"/>
              <a:gd name="connsiteX117" fmla="*/ 59847 w 711200"/>
              <a:gd name="connsiteY117" fmla="*/ 358173 h 586967"/>
              <a:gd name="connsiteX118" fmla="*/ 44960 w 711200"/>
              <a:gd name="connsiteY118" fmla="*/ 22175 h 586967"/>
              <a:gd name="connsiteX119" fmla="*/ 51496 w 711200"/>
              <a:gd name="connsiteY119" fmla="*/ 25399 h 586967"/>
              <a:gd name="connsiteX120" fmla="*/ 51496 w 711200"/>
              <a:gd name="connsiteY120" fmla="*/ 354054 h 586967"/>
              <a:gd name="connsiteX121" fmla="*/ 44960 w 711200"/>
              <a:gd name="connsiteY121" fmla="*/ 350830 h 586967"/>
              <a:gd name="connsiteX122" fmla="*/ 14886 w 711200"/>
              <a:gd name="connsiteY122" fmla="*/ 7342 h 586967"/>
              <a:gd name="connsiteX123" fmla="*/ 21724 w 711200"/>
              <a:gd name="connsiteY123" fmla="*/ 10714 h 586967"/>
              <a:gd name="connsiteX124" fmla="*/ 21724 w 711200"/>
              <a:gd name="connsiteY124" fmla="*/ 339370 h 586967"/>
              <a:gd name="connsiteX125" fmla="*/ 14886 w 711200"/>
              <a:gd name="connsiteY125" fmla="*/ 335997 h 586967"/>
              <a:gd name="connsiteX126" fmla="*/ 0 w 711200"/>
              <a:gd name="connsiteY126" fmla="*/ 0 h 586967"/>
              <a:gd name="connsiteX127" fmla="*/ 6596 w 711200"/>
              <a:gd name="connsiteY127" fmla="*/ 3253 h 586967"/>
              <a:gd name="connsiteX128" fmla="*/ 6596 w 711200"/>
              <a:gd name="connsiteY128" fmla="*/ 331908 h 586967"/>
              <a:gd name="connsiteX129" fmla="*/ 0 w 711200"/>
              <a:gd name="connsiteY129" fmla="*/ 328655 h 58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711200" h="586967">
                <a:moveTo>
                  <a:pt x="704302" y="256421"/>
                </a:moveTo>
                <a:lnTo>
                  <a:pt x="711200" y="258312"/>
                </a:lnTo>
                <a:lnTo>
                  <a:pt x="711200" y="586967"/>
                </a:lnTo>
                <a:lnTo>
                  <a:pt x="704302" y="585076"/>
                </a:lnTo>
                <a:close/>
                <a:moveTo>
                  <a:pt x="689355" y="252326"/>
                </a:moveTo>
                <a:lnTo>
                  <a:pt x="696315" y="254233"/>
                </a:lnTo>
                <a:lnTo>
                  <a:pt x="696315" y="582888"/>
                </a:lnTo>
                <a:lnTo>
                  <a:pt x="689355" y="580981"/>
                </a:lnTo>
                <a:close/>
                <a:moveTo>
                  <a:pt x="666603" y="246091"/>
                </a:moveTo>
                <a:lnTo>
                  <a:pt x="673805" y="248065"/>
                </a:lnTo>
                <a:lnTo>
                  <a:pt x="673805" y="576720"/>
                </a:lnTo>
                <a:lnTo>
                  <a:pt x="666603" y="574746"/>
                </a:lnTo>
                <a:close/>
                <a:moveTo>
                  <a:pt x="636831" y="237933"/>
                </a:moveTo>
                <a:lnTo>
                  <a:pt x="643850" y="239856"/>
                </a:lnTo>
                <a:lnTo>
                  <a:pt x="643850" y="568511"/>
                </a:lnTo>
                <a:lnTo>
                  <a:pt x="636831" y="566588"/>
                </a:lnTo>
                <a:close/>
                <a:moveTo>
                  <a:pt x="607059" y="229272"/>
                </a:moveTo>
                <a:lnTo>
                  <a:pt x="624154" y="234459"/>
                </a:lnTo>
                <a:lnTo>
                  <a:pt x="628783" y="235728"/>
                </a:lnTo>
                <a:lnTo>
                  <a:pt x="628783" y="564383"/>
                </a:lnTo>
                <a:lnTo>
                  <a:pt x="624154" y="563114"/>
                </a:lnTo>
                <a:lnTo>
                  <a:pt x="607059" y="557927"/>
                </a:lnTo>
                <a:close/>
                <a:moveTo>
                  <a:pt x="584730" y="222496"/>
                </a:moveTo>
                <a:lnTo>
                  <a:pt x="591447" y="224534"/>
                </a:lnTo>
                <a:lnTo>
                  <a:pt x="591447" y="553189"/>
                </a:lnTo>
                <a:lnTo>
                  <a:pt x="584730" y="551151"/>
                </a:lnTo>
                <a:close/>
                <a:moveTo>
                  <a:pt x="546910" y="211019"/>
                </a:moveTo>
                <a:lnTo>
                  <a:pt x="568939" y="217704"/>
                </a:lnTo>
                <a:lnTo>
                  <a:pt x="568992" y="546375"/>
                </a:lnTo>
                <a:lnTo>
                  <a:pt x="546910" y="539675"/>
                </a:lnTo>
                <a:close/>
                <a:moveTo>
                  <a:pt x="532085" y="206521"/>
                </a:moveTo>
                <a:lnTo>
                  <a:pt x="538922" y="208596"/>
                </a:lnTo>
                <a:lnTo>
                  <a:pt x="538922" y="537251"/>
                </a:lnTo>
                <a:lnTo>
                  <a:pt x="532085" y="535176"/>
                </a:lnTo>
                <a:close/>
                <a:moveTo>
                  <a:pt x="516956" y="201930"/>
                </a:moveTo>
                <a:lnTo>
                  <a:pt x="524036" y="204078"/>
                </a:lnTo>
                <a:lnTo>
                  <a:pt x="524036" y="532733"/>
                </a:lnTo>
                <a:lnTo>
                  <a:pt x="516956" y="530585"/>
                </a:lnTo>
                <a:close/>
                <a:moveTo>
                  <a:pt x="479560" y="190582"/>
                </a:moveTo>
                <a:lnTo>
                  <a:pt x="486398" y="192657"/>
                </a:lnTo>
                <a:lnTo>
                  <a:pt x="486398" y="521312"/>
                </a:lnTo>
                <a:lnTo>
                  <a:pt x="479560" y="519237"/>
                </a:lnTo>
                <a:close/>
                <a:moveTo>
                  <a:pt x="449485" y="180584"/>
                </a:moveTo>
                <a:lnTo>
                  <a:pt x="464008" y="185492"/>
                </a:lnTo>
                <a:lnTo>
                  <a:pt x="464008" y="457132"/>
                </a:lnTo>
                <a:lnTo>
                  <a:pt x="464008" y="514147"/>
                </a:lnTo>
                <a:lnTo>
                  <a:pt x="449485" y="509239"/>
                </a:lnTo>
                <a:lnTo>
                  <a:pt x="449485" y="247881"/>
                </a:lnTo>
                <a:close/>
                <a:moveTo>
                  <a:pt x="427338" y="173099"/>
                </a:moveTo>
                <a:lnTo>
                  <a:pt x="441497" y="177884"/>
                </a:lnTo>
                <a:lnTo>
                  <a:pt x="441497" y="506539"/>
                </a:lnTo>
                <a:lnTo>
                  <a:pt x="427338" y="501754"/>
                </a:lnTo>
                <a:close/>
                <a:moveTo>
                  <a:pt x="404525" y="165390"/>
                </a:moveTo>
                <a:lnTo>
                  <a:pt x="419048" y="170298"/>
                </a:lnTo>
                <a:lnTo>
                  <a:pt x="419048" y="498953"/>
                </a:lnTo>
                <a:lnTo>
                  <a:pt x="404525" y="494045"/>
                </a:lnTo>
                <a:close/>
                <a:moveTo>
                  <a:pt x="374813" y="155348"/>
                </a:moveTo>
                <a:lnTo>
                  <a:pt x="388973" y="160134"/>
                </a:lnTo>
                <a:lnTo>
                  <a:pt x="388973" y="488789"/>
                </a:lnTo>
                <a:lnTo>
                  <a:pt x="374813" y="484004"/>
                </a:lnTo>
                <a:close/>
                <a:moveTo>
                  <a:pt x="359624" y="150215"/>
                </a:moveTo>
                <a:lnTo>
                  <a:pt x="366583" y="152567"/>
                </a:lnTo>
                <a:lnTo>
                  <a:pt x="366583" y="481222"/>
                </a:lnTo>
                <a:lnTo>
                  <a:pt x="359624" y="478870"/>
                </a:lnTo>
                <a:close/>
                <a:moveTo>
                  <a:pt x="344435" y="145082"/>
                </a:moveTo>
                <a:lnTo>
                  <a:pt x="351576" y="147496"/>
                </a:lnTo>
                <a:lnTo>
                  <a:pt x="351576" y="476151"/>
                </a:lnTo>
                <a:lnTo>
                  <a:pt x="344435" y="473737"/>
                </a:lnTo>
                <a:close/>
                <a:moveTo>
                  <a:pt x="329610" y="139934"/>
                </a:moveTo>
                <a:lnTo>
                  <a:pt x="332966" y="141206"/>
                </a:lnTo>
                <a:lnTo>
                  <a:pt x="336388" y="142363"/>
                </a:lnTo>
                <a:lnTo>
                  <a:pt x="336388" y="471018"/>
                </a:lnTo>
                <a:lnTo>
                  <a:pt x="332966" y="469861"/>
                </a:lnTo>
                <a:lnTo>
                  <a:pt x="329610" y="468589"/>
                </a:lnTo>
                <a:close/>
                <a:moveTo>
                  <a:pt x="299657" y="128576"/>
                </a:moveTo>
                <a:lnTo>
                  <a:pt x="321805" y="136974"/>
                </a:lnTo>
                <a:lnTo>
                  <a:pt x="321805" y="398919"/>
                </a:lnTo>
                <a:lnTo>
                  <a:pt x="321904" y="465666"/>
                </a:lnTo>
                <a:lnTo>
                  <a:pt x="299657" y="457231"/>
                </a:lnTo>
                <a:close/>
                <a:moveTo>
                  <a:pt x="277267" y="120085"/>
                </a:moveTo>
                <a:lnTo>
                  <a:pt x="283863" y="122586"/>
                </a:lnTo>
                <a:lnTo>
                  <a:pt x="283863" y="451241"/>
                </a:lnTo>
                <a:lnTo>
                  <a:pt x="277267" y="448740"/>
                </a:lnTo>
                <a:close/>
                <a:moveTo>
                  <a:pt x="239689" y="105835"/>
                </a:moveTo>
                <a:lnTo>
                  <a:pt x="269038" y="116965"/>
                </a:lnTo>
                <a:lnTo>
                  <a:pt x="269038" y="445620"/>
                </a:lnTo>
                <a:lnTo>
                  <a:pt x="239689" y="434490"/>
                </a:lnTo>
                <a:close/>
                <a:moveTo>
                  <a:pt x="217541" y="97437"/>
                </a:moveTo>
                <a:lnTo>
                  <a:pt x="231702" y="102807"/>
                </a:lnTo>
                <a:lnTo>
                  <a:pt x="231702" y="431462"/>
                </a:lnTo>
                <a:lnTo>
                  <a:pt x="217541" y="426092"/>
                </a:lnTo>
                <a:close/>
                <a:moveTo>
                  <a:pt x="195031" y="88658"/>
                </a:moveTo>
                <a:lnTo>
                  <a:pt x="199833" y="90722"/>
                </a:lnTo>
                <a:lnTo>
                  <a:pt x="201688" y="91425"/>
                </a:lnTo>
                <a:lnTo>
                  <a:pt x="201688" y="420080"/>
                </a:lnTo>
                <a:lnTo>
                  <a:pt x="199833" y="419377"/>
                </a:lnTo>
                <a:lnTo>
                  <a:pt x="195031" y="417314"/>
                </a:lnTo>
                <a:close/>
                <a:moveTo>
                  <a:pt x="164896" y="75710"/>
                </a:moveTo>
                <a:lnTo>
                  <a:pt x="179177" y="81846"/>
                </a:lnTo>
                <a:lnTo>
                  <a:pt x="179177" y="410501"/>
                </a:lnTo>
                <a:lnTo>
                  <a:pt x="164896" y="404365"/>
                </a:lnTo>
                <a:close/>
                <a:moveTo>
                  <a:pt x="134519" y="62657"/>
                </a:moveTo>
                <a:lnTo>
                  <a:pt x="149216" y="68972"/>
                </a:lnTo>
                <a:lnTo>
                  <a:pt x="149163" y="345729"/>
                </a:lnTo>
                <a:lnTo>
                  <a:pt x="149304" y="397665"/>
                </a:lnTo>
                <a:lnTo>
                  <a:pt x="134519" y="391312"/>
                </a:lnTo>
                <a:close/>
                <a:moveTo>
                  <a:pt x="104868" y="49916"/>
                </a:moveTo>
                <a:lnTo>
                  <a:pt x="126840" y="59357"/>
                </a:lnTo>
                <a:lnTo>
                  <a:pt x="126892" y="388035"/>
                </a:lnTo>
                <a:lnTo>
                  <a:pt x="104868" y="378571"/>
                </a:lnTo>
                <a:close/>
                <a:moveTo>
                  <a:pt x="82357" y="40243"/>
                </a:moveTo>
                <a:lnTo>
                  <a:pt x="89256" y="43208"/>
                </a:lnTo>
                <a:lnTo>
                  <a:pt x="89256" y="371863"/>
                </a:lnTo>
                <a:lnTo>
                  <a:pt x="82357" y="368898"/>
                </a:lnTo>
                <a:close/>
                <a:moveTo>
                  <a:pt x="59847" y="29518"/>
                </a:moveTo>
                <a:lnTo>
                  <a:pt x="74309" y="36651"/>
                </a:lnTo>
                <a:lnTo>
                  <a:pt x="74309" y="365306"/>
                </a:lnTo>
                <a:lnTo>
                  <a:pt x="59847" y="358173"/>
                </a:lnTo>
                <a:close/>
                <a:moveTo>
                  <a:pt x="44960" y="22175"/>
                </a:moveTo>
                <a:lnTo>
                  <a:pt x="51496" y="25399"/>
                </a:lnTo>
                <a:lnTo>
                  <a:pt x="51496" y="354054"/>
                </a:lnTo>
                <a:lnTo>
                  <a:pt x="44960" y="350830"/>
                </a:lnTo>
                <a:close/>
                <a:moveTo>
                  <a:pt x="14886" y="7342"/>
                </a:moveTo>
                <a:lnTo>
                  <a:pt x="21724" y="10714"/>
                </a:lnTo>
                <a:lnTo>
                  <a:pt x="21724" y="339370"/>
                </a:lnTo>
                <a:lnTo>
                  <a:pt x="14886" y="335997"/>
                </a:lnTo>
                <a:close/>
                <a:moveTo>
                  <a:pt x="0" y="0"/>
                </a:moveTo>
                <a:lnTo>
                  <a:pt x="6596" y="3253"/>
                </a:lnTo>
                <a:lnTo>
                  <a:pt x="6596" y="331908"/>
                </a:lnTo>
                <a:lnTo>
                  <a:pt x="0" y="32865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>
            <p:custDataLst>
              <p:tags r:id="rId30"/>
            </p:custDataLst>
          </p:nvPr>
        </p:nvSpPr>
        <p:spPr>
          <a:xfrm>
            <a:off x="8891183" y="2508746"/>
            <a:ext cx="2190092" cy="838203"/>
          </a:xfrm>
          <a:custGeom>
            <a:avLst/>
            <a:gdLst>
              <a:gd name="connsiteX0" fmla="*/ 149251 w 2333503"/>
              <a:gd name="connsiteY0" fmla="*/ 0 h 2153232"/>
              <a:gd name="connsiteX1" fmla="*/ 0 w 2333503"/>
              <a:gd name="connsiteY1" fmla="*/ 980575 h 2153232"/>
              <a:gd name="connsiteX2" fmla="*/ 1172657 w 2333503"/>
              <a:gd name="connsiteY2" fmla="*/ 2153233 h 2153232"/>
              <a:gd name="connsiteX3" fmla="*/ 2333504 w 2333503"/>
              <a:gd name="connsiteY3" fmla="*/ 569447 h 2153232"/>
              <a:gd name="connsiteX4" fmla="*/ 1515244 w 2333503"/>
              <a:gd name="connsiteY4" fmla="*/ 83991 h 2153232"/>
              <a:gd name="connsiteX5" fmla="*/ 149251 w 2333503"/>
              <a:gd name="connsiteY5" fmla="*/ 0 h 2153232"/>
              <a:gd name="connsiteX0-1" fmla="*/ 149251 w 2333504"/>
              <a:gd name="connsiteY0-2" fmla="*/ 0 h 980575"/>
              <a:gd name="connsiteX1-3" fmla="*/ 0 w 2333504"/>
              <a:gd name="connsiteY1-4" fmla="*/ 980575 h 980575"/>
              <a:gd name="connsiteX2-5" fmla="*/ 1995088 w 2333504"/>
              <a:gd name="connsiteY2-6" fmla="*/ 768389 h 980575"/>
              <a:gd name="connsiteX3-7" fmla="*/ 2333504 w 2333504"/>
              <a:gd name="connsiteY3-8" fmla="*/ 569447 h 980575"/>
              <a:gd name="connsiteX4-9" fmla="*/ 1515244 w 2333504"/>
              <a:gd name="connsiteY4-10" fmla="*/ 83991 h 980575"/>
              <a:gd name="connsiteX5-11" fmla="*/ 149251 w 2333504"/>
              <a:gd name="connsiteY5-12" fmla="*/ 0 h 980575"/>
              <a:gd name="connsiteX0-13" fmla="*/ 107608 w 2291861"/>
              <a:gd name="connsiteY0-14" fmla="*/ 0 h 768389"/>
              <a:gd name="connsiteX1-15" fmla="*/ 0 w 2291861"/>
              <a:gd name="connsiteY1-16" fmla="*/ 669487 h 768389"/>
              <a:gd name="connsiteX2-17" fmla="*/ 1953445 w 2291861"/>
              <a:gd name="connsiteY2-18" fmla="*/ 768389 h 768389"/>
              <a:gd name="connsiteX3-19" fmla="*/ 2291861 w 2291861"/>
              <a:gd name="connsiteY3-20" fmla="*/ 569447 h 768389"/>
              <a:gd name="connsiteX4-21" fmla="*/ 1473601 w 2291861"/>
              <a:gd name="connsiteY4-22" fmla="*/ 83991 h 768389"/>
              <a:gd name="connsiteX5-23" fmla="*/ 107608 w 2291861"/>
              <a:gd name="connsiteY5-24" fmla="*/ 0 h 768389"/>
              <a:gd name="connsiteX0-25" fmla="*/ 107608 w 2291861"/>
              <a:gd name="connsiteY0-26" fmla="*/ 0 h 819613"/>
              <a:gd name="connsiteX1-27" fmla="*/ 0 w 2291861"/>
              <a:gd name="connsiteY1-28" fmla="*/ 669487 h 819613"/>
              <a:gd name="connsiteX2-29" fmla="*/ 1953445 w 2291861"/>
              <a:gd name="connsiteY2-30" fmla="*/ 768389 h 819613"/>
              <a:gd name="connsiteX3-31" fmla="*/ 2291861 w 2291861"/>
              <a:gd name="connsiteY3-32" fmla="*/ 569447 h 819613"/>
              <a:gd name="connsiteX4-33" fmla="*/ 1473601 w 2291861"/>
              <a:gd name="connsiteY4-34" fmla="*/ 83991 h 819613"/>
              <a:gd name="connsiteX5-35" fmla="*/ 107608 w 2291861"/>
              <a:gd name="connsiteY5-36" fmla="*/ 0 h 819613"/>
              <a:gd name="connsiteX0-37" fmla="*/ 107608 w 2291861"/>
              <a:gd name="connsiteY0-38" fmla="*/ 0 h 845520"/>
              <a:gd name="connsiteX1-39" fmla="*/ 0 w 2291861"/>
              <a:gd name="connsiteY1-40" fmla="*/ 669487 h 845520"/>
              <a:gd name="connsiteX2-41" fmla="*/ 1953445 w 2291861"/>
              <a:gd name="connsiteY2-42" fmla="*/ 768389 h 845520"/>
              <a:gd name="connsiteX3-43" fmla="*/ 2291861 w 2291861"/>
              <a:gd name="connsiteY3-44" fmla="*/ 569447 h 845520"/>
              <a:gd name="connsiteX4-45" fmla="*/ 1473601 w 2291861"/>
              <a:gd name="connsiteY4-46" fmla="*/ 83991 h 845520"/>
              <a:gd name="connsiteX5-47" fmla="*/ 107608 w 2291861"/>
              <a:gd name="connsiteY5-48" fmla="*/ 0 h 8455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91861" h="845520">
                <a:moveTo>
                  <a:pt x="107608" y="0"/>
                </a:moveTo>
                <a:lnTo>
                  <a:pt x="0" y="669487"/>
                </a:lnTo>
                <a:cubicBezTo>
                  <a:pt x="1900411" y="958349"/>
                  <a:pt x="1489687" y="815703"/>
                  <a:pt x="1953445" y="768389"/>
                </a:cubicBezTo>
                <a:lnTo>
                  <a:pt x="2291861" y="569447"/>
                </a:lnTo>
                <a:lnTo>
                  <a:pt x="1473601" y="83991"/>
                </a:lnTo>
                <a:lnTo>
                  <a:pt x="107608" y="0"/>
                </a:lnTo>
                <a:close/>
              </a:path>
            </a:pathLst>
          </a:custGeom>
          <a:gradFill flip="none" rotWithShape="1">
            <a:gsLst>
              <a:gs pos="48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任意多边形: 形状 35"/>
          <p:cNvSpPr/>
          <p:nvPr>
            <p:custDataLst>
              <p:tags r:id="rId31"/>
            </p:custDataLst>
          </p:nvPr>
        </p:nvSpPr>
        <p:spPr>
          <a:xfrm>
            <a:off x="8037901" y="2904802"/>
            <a:ext cx="3091236" cy="3677591"/>
          </a:xfrm>
          <a:custGeom>
            <a:avLst/>
            <a:gdLst>
              <a:gd name="connsiteX0" fmla="*/ 3225434 w 3234880"/>
              <a:gd name="connsiteY0" fmla="*/ 3709697 h 3709697"/>
              <a:gd name="connsiteX1" fmla="*/ 0 w 3234880"/>
              <a:gd name="connsiteY1" fmla="*/ 3709697 h 3709697"/>
              <a:gd name="connsiteX2" fmla="*/ 0 w 3234880"/>
              <a:gd name="connsiteY2" fmla="*/ 0 h 3709697"/>
              <a:gd name="connsiteX3" fmla="*/ 1765727 w 3234880"/>
              <a:gd name="connsiteY3" fmla="*/ 428427 h 3709697"/>
              <a:gd name="connsiteX4" fmla="*/ 3220543 w 3234880"/>
              <a:gd name="connsiteY4" fmla="*/ 173411 h 3709697"/>
              <a:gd name="connsiteX5" fmla="*/ 3234860 w 3234880"/>
              <a:gd name="connsiteY5" fmla="*/ 168758 h 3709697"/>
              <a:gd name="connsiteX6" fmla="*/ 3225434 w 3234880"/>
              <a:gd name="connsiteY6" fmla="*/ 3709697 h 370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4880" h="3709697">
                <a:moveTo>
                  <a:pt x="3225434" y="3709697"/>
                </a:moveTo>
                <a:lnTo>
                  <a:pt x="0" y="3709697"/>
                </a:lnTo>
                <a:lnTo>
                  <a:pt x="0" y="0"/>
                </a:lnTo>
                <a:cubicBezTo>
                  <a:pt x="0" y="0"/>
                  <a:pt x="642820" y="285260"/>
                  <a:pt x="1765727" y="428427"/>
                </a:cubicBezTo>
                <a:cubicBezTo>
                  <a:pt x="2140467" y="476209"/>
                  <a:pt x="3248997" y="495358"/>
                  <a:pt x="3220543" y="173411"/>
                </a:cubicBezTo>
                <a:cubicBezTo>
                  <a:pt x="3219529" y="161958"/>
                  <a:pt x="3232891" y="167386"/>
                  <a:pt x="3234860" y="168758"/>
                </a:cubicBezTo>
                <a:cubicBezTo>
                  <a:pt x="3235396" y="200613"/>
                  <a:pt x="3225434" y="3709697"/>
                  <a:pt x="3225434" y="3709697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40000"/>
                  <a:lumOff val="60000"/>
                  <a:alpha val="0"/>
                </a:schemeClr>
              </a:gs>
              <a:gs pos="4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37" name="任意多边形: 形状 36"/>
          <p:cNvSpPr/>
          <p:nvPr>
            <p:custDataLst>
              <p:tags r:id="rId32"/>
            </p:custDataLst>
          </p:nvPr>
        </p:nvSpPr>
        <p:spPr>
          <a:xfrm>
            <a:off x="8041702" y="2492661"/>
            <a:ext cx="3091281" cy="885033"/>
          </a:xfrm>
          <a:custGeom>
            <a:avLst/>
            <a:gdLst>
              <a:gd name="connsiteX0" fmla="*/ 0 w 3234927"/>
              <a:gd name="connsiteY0" fmla="*/ 413395 h 892760"/>
              <a:gd name="connsiteX1" fmla="*/ 262711 w 3234927"/>
              <a:gd name="connsiteY1" fmla="*/ 346464 h 892760"/>
              <a:gd name="connsiteX2" fmla="*/ 1670282 w 3234927"/>
              <a:gd name="connsiteY2" fmla="*/ 723710 h 892760"/>
              <a:gd name="connsiteX3" fmla="*/ 2950375 w 3234927"/>
              <a:gd name="connsiteY3" fmla="*/ 602972 h 892760"/>
              <a:gd name="connsiteX4" fmla="*/ 2203639 w 3234927"/>
              <a:gd name="connsiteY4" fmla="*/ 193097 h 892760"/>
              <a:gd name="connsiteX5" fmla="*/ 996562 w 3234927"/>
              <a:gd name="connsiteY5" fmla="*/ 16226 h 892760"/>
              <a:gd name="connsiteX6" fmla="*/ 2102587 w 3234927"/>
              <a:gd name="connsiteY6" fmla="*/ 16226 h 892760"/>
              <a:gd name="connsiteX7" fmla="*/ 3234919 w 3234927"/>
              <a:gd name="connsiteY7" fmla="*/ 602912 h 892760"/>
              <a:gd name="connsiteX8" fmla="*/ 1403634 w 3234927"/>
              <a:gd name="connsiteY8" fmla="*/ 827506 h 892760"/>
              <a:gd name="connsiteX9" fmla="*/ 60 w 3234927"/>
              <a:gd name="connsiteY9" fmla="*/ 413335 h 89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4927" h="892760">
                <a:moveTo>
                  <a:pt x="0" y="413395"/>
                </a:moveTo>
                <a:cubicBezTo>
                  <a:pt x="0" y="413395"/>
                  <a:pt x="53986" y="369729"/>
                  <a:pt x="262711" y="346464"/>
                </a:cubicBezTo>
                <a:cubicBezTo>
                  <a:pt x="414409" y="388520"/>
                  <a:pt x="1074469" y="644073"/>
                  <a:pt x="1670282" y="723710"/>
                </a:cubicBezTo>
                <a:cubicBezTo>
                  <a:pt x="2419822" y="844447"/>
                  <a:pt x="2918102" y="694241"/>
                  <a:pt x="2950375" y="602972"/>
                </a:cubicBezTo>
                <a:cubicBezTo>
                  <a:pt x="2979605" y="520472"/>
                  <a:pt x="2902652" y="343303"/>
                  <a:pt x="2203639" y="193097"/>
                </a:cubicBezTo>
                <a:cubicBezTo>
                  <a:pt x="1477961" y="80830"/>
                  <a:pt x="996562" y="16226"/>
                  <a:pt x="996562" y="16226"/>
                </a:cubicBezTo>
                <a:cubicBezTo>
                  <a:pt x="996562" y="16226"/>
                  <a:pt x="1760119" y="-20282"/>
                  <a:pt x="2102587" y="16226"/>
                </a:cubicBezTo>
                <a:cubicBezTo>
                  <a:pt x="2360467" y="60607"/>
                  <a:pt x="3207240" y="246426"/>
                  <a:pt x="3234919" y="602912"/>
                </a:cubicBezTo>
                <a:cubicBezTo>
                  <a:pt x="3238737" y="946812"/>
                  <a:pt x="1969263" y="931361"/>
                  <a:pt x="1403634" y="827506"/>
                </a:cubicBezTo>
                <a:cubicBezTo>
                  <a:pt x="838005" y="723650"/>
                  <a:pt x="84230" y="482235"/>
                  <a:pt x="60" y="413335"/>
                </a:cubicBezTo>
                <a:close/>
              </a:path>
            </a:pathLst>
          </a:custGeom>
          <a:gradFill flip="none" rotWithShape="1">
            <a:gsLst>
              <a:gs pos="55000">
                <a:schemeClr val="accent2">
                  <a:lumMod val="20000"/>
                  <a:lumOff val="80000"/>
                </a:schemeClr>
              </a:gs>
              <a:gs pos="100000">
                <a:srgbClr val="FFFFFF"/>
              </a:gs>
              <a:gs pos="0">
                <a:srgbClr val="FFFFFF"/>
              </a:gs>
            </a:gsLst>
            <a:lin ang="0" scaled="1"/>
            <a:tileRect/>
          </a:gradFill>
          <a:ln w="5960" cap="flat">
            <a:gradFill flip="none" rotWithShape="1">
              <a:gsLst>
                <a:gs pos="57000">
                  <a:schemeClr val="accent1">
                    <a:lumMod val="20000"/>
                    <a:lumOff val="80000"/>
                    <a:alpha val="0"/>
                  </a:schemeClr>
                </a:gs>
                <a:gs pos="99000">
                  <a:schemeClr val="accent1">
                    <a:lumMod val="20000"/>
                    <a:lumOff val="80000"/>
                    <a:alpha val="5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8" name="图形 88"/>
          <p:cNvSpPr/>
          <p:nvPr>
            <p:custDataLst>
              <p:tags r:id="rId33"/>
            </p:custDataLst>
          </p:nvPr>
        </p:nvSpPr>
        <p:spPr>
          <a:xfrm>
            <a:off x="9505446" y="2492440"/>
            <a:ext cx="1230351" cy="291620"/>
          </a:xfrm>
          <a:custGeom>
            <a:avLst/>
            <a:gdLst>
              <a:gd name="connsiteX0" fmla="*/ 0 w 1169415"/>
              <a:gd name="connsiteY0" fmla="*/ 849 h 274934"/>
              <a:gd name="connsiteX1" fmla="*/ 622222 w 1169415"/>
              <a:gd name="connsiteY1" fmla="*/ 93159 h 274934"/>
              <a:gd name="connsiteX2" fmla="*/ 1169416 w 1169415"/>
              <a:gd name="connsiteY2" fmla="*/ 274934 h 274934"/>
              <a:gd name="connsiteX3" fmla="*/ 625110 w 1169415"/>
              <a:gd name="connsiteY3" fmla="*/ 82119 h 274934"/>
              <a:gd name="connsiteX4" fmla="*/ 106619 w 1169415"/>
              <a:gd name="connsiteY4" fmla="*/ 0 h 274934"/>
              <a:gd name="connsiteX5" fmla="*/ 0 w 1169415"/>
              <a:gd name="connsiteY5" fmla="*/ 849 h 274934"/>
              <a:gd name="connsiteX0-1" fmla="*/ 0 w 1169416"/>
              <a:gd name="connsiteY0-2" fmla="*/ 3092 h 277177"/>
              <a:gd name="connsiteX1-3" fmla="*/ 622222 w 1169416"/>
              <a:gd name="connsiteY1-4" fmla="*/ 95402 h 277177"/>
              <a:gd name="connsiteX2-5" fmla="*/ 1169416 w 1169416"/>
              <a:gd name="connsiteY2-6" fmla="*/ 277177 h 277177"/>
              <a:gd name="connsiteX3-7" fmla="*/ 625110 w 1169416"/>
              <a:gd name="connsiteY3-8" fmla="*/ 84362 h 277177"/>
              <a:gd name="connsiteX4-9" fmla="*/ 150372 w 1169416"/>
              <a:gd name="connsiteY4-10" fmla="*/ 0 h 277177"/>
              <a:gd name="connsiteX5-11" fmla="*/ 0 w 1169416"/>
              <a:gd name="connsiteY5-12" fmla="*/ 3092 h 277177"/>
              <a:gd name="connsiteX0-13" fmla="*/ 0 w 1169416"/>
              <a:gd name="connsiteY0-14" fmla="*/ 3092 h 277177"/>
              <a:gd name="connsiteX1-15" fmla="*/ 622222 w 1169416"/>
              <a:gd name="connsiteY1-16" fmla="*/ 95402 h 277177"/>
              <a:gd name="connsiteX2-17" fmla="*/ 1169416 w 1169416"/>
              <a:gd name="connsiteY2-18" fmla="*/ 277177 h 277177"/>
              <a:gd name="connsiteX3-19" fmla="*/ 639694 w 1169416"/>
              <a:gd name="connsiteY3-20" fmla="*/ 84362 h 277177"/>
              <a:gd name="connsiteX4-21" fmla="*/ 150372 w 1169416"/>
              <a:gd name="connsiteY4-22" fmla="*/ 0 h 277177"/>
              <a:gd name="connsiteX5-23" fmla="*/ 0 w 1169416"/>
              <a:gd name="connsiteY5-24" fmla="*/ 3092 h 2771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169416" h="277177">
                <a:moveTo>
                  <a:pt x="0" y="3092"/>
                </a:moveTo>
                <a:cubicBezTo>
                  <a:pt x="0" y="3092"/>
                  <a:pt x="403506" y="48440"/>
                  <a:pt x="622222" y="95402"/>
                </a:cubicBezTo>
                <a:cubicBezTo>
                  <a:pt x="836735" y="141472"/>
                  <a:pt x="959319" y="170431"/>
                  <a:pt x="1169416" y="277177"/>
                </a:cubicBezTo>
                <a:cubicBezTo>
                  <a:pt x="1048190" y="202828"/>
                  <a:pt x="827583" y="125634"/>
                  <a:pt x="639694" y="84362"/>
                </a:cubicBezTo>
                <a:cubicBezTo>
                  <a:pt x="441486" y="40798"/>
                  <a:pt x="150372" y="0"/>
                  <a:pt x="150372" y="0"/>
                </a:cubicBezTo>
                <a:cubicBezTo>
                  <a:pt x="114832" y="283"/>
                  <a:pt x="35540" y="2809"/>
                  <a:pt x="0" y="3092"/>
                </a:cubicBezTo>
                <a:close/>
              </a:path>
            </a:pathLst>
          </a:custGeom>
          <a:gradFill>
            <a:gsLst>
              <a:gs pos="100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40000"/>
                  <a:lumOff val="60000"/>
                  <a:alpha val="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9" name="任意多边形: 形状 38"/>
          <p:cNvSpPr/>
          <p:nvPr>
            <p:custDataLst>
              <p:tags r:id="rId34"/>
            </p:custDataLst>
          </p:nvPr>
        </p:nvSpPr>
        <p:spPr>
          <a:xfrm>
            <a:off x="8095586" y="2883510"/>
            <a:ext cx="303133" cy="103107"/>
          </a:xfrm>
          <a:custGeom>
            <a:avLst/>
            <a:gdLst>
              <a:gd name="connsiteX0" fmla="*/ 0 w 305779"/>
              <a:gd name="connsiteY0" fmla="*/ 0 h 104007"/>
              <a:gd name="connsiteX1" fmla="*/ 305780 w 305779"/>
              <a:gd name="connsiteY1" fmla="*/ 104008 h 104007"/>
              <a:gd name="connsiteX2" fmla="*/ 8435 w 305779"/>
              <a:gd name="connsiteY2" fmla="*/ 18929 h 104007"/>
              <a:gd name="connsiteX3" fmla="*/ 0 w 305779"/>
              <a:gd name="connsiteY3" fmla="*/ 0 h 10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779" h="104007">
                <a:moveTo>
                  <a:pt x="0" y="0"/>
                </a:moveTo>
                <a:lnTo>
                  <a:pt x="305780" y="104008"/>
                </a:lnTo>
                <a:lnTo>
                  <a:pt x="8435" y="1892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>
                  <a:lumMod val="20000"/>
                  <a:lumOff val="80000"/>
                </a:schemeClr>
              </a:gs>
              <a:gs pos="53000">
                <a:schemeClr val="accent2">
                  <a:lumMod val="40000"/>
                  <a:lumOff val="60000"/>
                  <a:alpha val="60000"/>
                </a:schemeClr>
              </a:gs>
              <a:gs pos="100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0" name="任意多边形: 形状 39"/>
          <p:cNvSpPr/>
          <p:nvPr>
            <p:custDataLst>
              <p:tags r:id="rId35"/>
            </p:custDataLst>
          </p:nvPr>
        </p:nvSpPr>
        <p:spPr>
          <a:xfrm>
            <a:off x="8188553" y="2883510"/>
            <a:ext cx="973331" cy="281537"/>
          </a:xfrm>
          <a:custGeom>
            <a:avLst/>
            <a:gdLst>
              <a:gd name="connsiteX0" fmla="*/ 0 w 981828"/>
              <a:gd name="connsiteY0" fmla="*/ 0 h 283995"/>
              <a:gd name="connsiteX1" fmla="*/ 552117 w 981828"/>
              <a:gd name="connsiteY1" fmla="*/ 169892 h 283995"/>
              <a:gd name="connsiteX2" fmla="*/ 981828 w 981828"/>
              <a:gd name="connsiteY2" fmla="*/ 283995 h 283995"/>
              <a:gd name="connsiteX3" fmla="*/ 569318 w 981828"/>
              <a:gd name="connsiteY3" fmla="*/ 160926 h 283995"/>
              <a:gd name="connsiteX4" fmla="*/ 19061 w 981828"/>
              <a:gd name="connsiteY4" fmla="*/ 0 h 283995"/>
              <a:gd name="connsiteX5" fmla="*/ 0 w 981828"/>
              <a:gd name="connsiteY5" fmla="*/ 0 h 28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1828" h="283995">
                <a:moveTo>
                  <a:pt x="0" y="0"/>
                </a:moveTo>
                <a:lnTo>
                  <a:pt x="552117" y="169892"/>
                </a:lnTo>
                <a:lnTo>
                  <a:pt x="981828" y="283995"/>
                </a:lnTo>
                <a:lnTo>
                  <a:pt x="569318" y="160926"/>
                </a:lnTo>
                <a:lnTo>
                  <a:pt x="1906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>
                  <a:lumMod val="20000"/>
                  <a:lumOff val="80000"/>
                </a:schemeClr>
              </a:gs>
              <a:gs pos="51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1" name="任意多边形: 形状 40"/>
          <p:cNvSpPr/>
          <p:nvPr>
            <p:custDataLst>
              <p:tags r:id="rId36"/>
            </p:custDataLst>
          </p:nvPr>
        </p:nvSpPr>
        <p:spPr>
          <a:xfrm>
            <a:off x="8530131" y="2796275"/>
            <a:ext cx="253423" cy="209020"/>
          </a:xfrm>
          <a:custGeom>
            <a:avLst/>
            <a:gdLst>
              <a:gd name="connsiteX0" fmla="*/ 142173 w 255149"/>
              <a:gd name="connsiteY0" fmla="*/ 0 h 210444"/>
              <a:gd name="connsiteX1" fmla="*/ 140147 w 255149"/>
              <a:gd name="connsiteY1" fmla="*/ 57501 h 210444"/>
              <a:gd name="connsiteX2" fmla="*/ 255149 w 255149"/>
              <a:gd name="connsiteY2" fmla="*/ 16144 h 210444"/>
              <a:gd name="connsiteX3" fmla="*/ 95240 w 255149"/>
              <a:gd name="connsiteY3" fmla="*/ 203039 h 210444"/>
              <a:gd name="connsiteX4" fmla="*/ 91180 w 255149"/>
              <a:gd name="connsiteY4" fmla="*/ 210444 h 210444"/>
              <a:gd name="connsiteX5" fmla="*/ 0 w 255149"/>
              <a:gd name="connsiteY5" fmla="*/ 186491 h 210444"/>
              <a:gd name="connsiteX6" fmla="*/ 14934 w 255149"/>
              <a:gd name="connsiteY6" fmla="*/ 140924 h 210444"/>
              <a:gd name="connsiteX7" fmla="*/ 142173 w 255149"/>
              <a:gd name="connsiteY7" fmla="*/ 0 h 21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149" h="210444">
                <a:moveTo>
                  <a:pt x="142173" y="0"/>
                </a:moveTo>
                <a:cubicBezTo>
                  <a:pt x="139150" y="3538"/>
                  <a:pt x="138120" y="37337"/>
                  <a:pt x="140147" y="57501"/>
                </a:cubicBezTo>
                <a:cubicBezTo>
                  <a:pt x="184526" y="26242"/>
                  <a:pt x="215303" y="29780"/>
                  <a:pt x="255149" y="16144"/>
                </a:cubicBezTo>
                <a:cubicBezTo>
                  <a:pt x="172419" y="89789"/>
                  <a:pt x="123488" y="155620"/>
                  <a:pt x="95240" y="203039"/>
                </a:cubicBezTo>
                <a:lnTo>
                  <a:pt x="91180" y="210444"/>
                </a:lnTo>
                <a:lnTo>
                  <a:pt x="0" y="186491"/>
                </a:lnTo>
                <a:lnTo>
                  <a:pt x="14934" y="140924"/>
                </a:lnTo>
                <a:cubicBezTo>
                  <a:pt x="55203" y="44293"/>
                  <a:pt x="121333" y="11722"/>
                  <a:pt x="142173" y="0"/>
                </a:cubicBezTo>
                <a:close/>
              </a:path>
            </a:pathLst>
          </a:custGeom>
          <a:gradFill flip="none" rotWithShape="1">
            <a:gsLst>
              <a:gs pos="81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42" name="任意多边形: 形状 41"/>
          <p:cNvSpPr/>
          <p:nvPr userDrawn="1">
            <p:custDataLst>
              <p:tags r:id="rId37"/>
            </p:custDataLst>
          </p:nvPr>
        </p:nvSpPr>
        <p:spPr>
          <a:xfrm>
            <a:off x="11022927" y="2099637"/>
            <a:ext cx="227764" cy="280266"/>
          </a:xfrm>
          <a:custGeom>
            <a:avLst/>
            <a:gdLst>
              <a:gd name="connsiteX0" fmla="*/ 77662 w 368660"/>
              <a:gd name="connsiteY0" fmla="*/ 230890 h 453645"/>
              <a:gd name="connsiteX1" fmla="*/ 103354 w 368660"/>
              <a:gd name="connsiteY1" fmla="*/ 216010 h 453645"/>
              <a:gd name="connsiteX2" fmla="*/ 154143 w 368660"/>
              <a:gd name="connsiteY2" fmla="*/ 209642 h 453645"/>
              <a:gd name="connsiteX3" fmla="*/ 172465 w 368660"/>
              <a:gd name="connsiteY3" fmla="*/ 201404 h 453645"/>
              <a:gd name="connsiteX4" fmla="*/ 196937 w 368660"/>
              <a:gd name="connsiteY4" fmla="*/ 158407 h 453645"/>
              <a:gd name="connsiteX5" fmla="*/ 220250 w 368660"/>
              <a:gd name="connsiteY5" fmla="*/ 106460 h 453645"/>
              <a:gd name="connsiteX6" fmla="*/ 263576 w 368660"/>
              <a:gd name="connsiteY6" fmla="*/ 57807 h 453645"/>
              <a:gd name="connsiteX7" fmla="*/ 322634 w 368660"/>
              <a:gd name="connsiteY7" fmla="*/ 25144 h 453645"/>
              <a:gd name="connsiteX8" fmla="*/ 365655 w 368660"/>
              <a:gd name="connsiteY8" fmla="*/ 587 h 453645"/>
              <a:gd name="connsiteX9" fmla="*/ 367533 w 368660"/>
              <a:gd name="connsiteY9" fmla="*/ 0 h 453645"/>
              <a:gd name="connsiteX10" fmla="*/ 368604 w 368660"/>
              <a:gd name="connsiteY10" fmla="*/ 6180 h 453645"/>
              <a:gd name="connsiteX11" fmla="*/ 364873 w 368660"/>
              <a:gd name="connsiteY11" fmla="*/ 24401 h 453645"/>
              <a:gd name="connsiteX12" fmla="*/ 336388 w 368660"/>
              <a:gd name="connsiteY12" fmla="*/ 73774 h 453645"/>
              <a:gd name="connsiteX13" fmla="*/ 310078 w 368660"/>
              <a:gd name="connsiteY13" fmla="*/ 95672 h 453645"/>
              <a:gd name="connsiteX14" fmla="*/ 301206 w 368660"/>
              <a:gd name="connsiteY14" fmla="*/ 106280 h 453645"/>
              <a:gd name="connsiteX15" fmla="*/ 277251 w 368660"/>
              <a:gd name="connsiteY15" fmla="*/ 162647 h 453645"/>
              <a:gd name="connsiteX16" fmla="*/ 240427 w 368660"/>
              <a:gd name="connsiteY16" fmla="*/ 241045 h 453645"/>
              <a:gd name="connsiteX17" fmla="*/ 242969 w 368660"/>
              <a:gd name="connsiteY17" fmla="*/ 247085 h 453645"/>
              <a:gd name="connsiteX18" fmla="*/ 264311 w 368660"/>
              <a:gd name="connsiteY18" fmla="*/ 251184 h 453645"/>
              <a:gd name="connsiteX19" fmla="*/ 295527 w 368660"/>
              <a:gd name="connsiteY19" fmla="*/ 250222 h 453645"/>
              <a:gd name="connsiteX20" fmla="*/ 300776 w 368660"/>
              <a:gd name="connsiteY20" fmla="*/ 254845 h 453645"/>
              <a:gd name="connsiteX21" fmla="*/ 274302 w 368660"/>
              <a:gd name="connsiteY21" fmla="*/ 324207 h 453645"/>
              <a:gd name="connsiteX22" fmla="*/ 239668 w 368660"/>
              <a:gd name="connsiteY22" fmla="*/ 340464 h 453645"/>
              <a:gd name="connsiteX23" fmla="*/ 234192 w 368660"/>
              <a:gd name="connsiteY23" fmla="*/ 337147 h 453645"/>
              <a:gd name="connsiteX24" fmla="*/ 223466 w 368660"/>
              <a:gd name="connsiteY24" fmla="*/ 315038 h 453645"/>
              <a:gd name="connsiteX25" fmla="*/ 209188 w 368660"/>
              <a:gd name="connsiteY25" fmla="*/ 293899 h 453645"/>
              <a:gd name="connsiteX26" fmla="*/ 199120 w 368660"/>
              <a:gd name="connsiteY26" fmla="*/ 293626 h 453645"/>
              <a:gd name="connsiteX27" fmla="*/ 141915 w 368660"/>
              <a:gd name="connsiteY27" fmla="*/ 333047 h 453645"/>
              <a:gd name="connsiteX28" fmla="*/ 89061 w 368660"/>
              <a:gd name="connsiteY28" fmla="*/ 369136 h 453645"/>
              <a:gd name="connsiteX29" fmla="*/ 83107 w 368660"/>
              <a:gd name="connsiteY29" fmla="*/ 376991 h 453645"/>
              <a:gd name="connsiteX30" fmla="*/ 45759 w 368660"/>
              <a:gd name="connsiteY30" fmla="*/ 429415 h 453645"/>
              <a:gd name="connsiteX31" fmla="*/ 1878 w 368660"/>
              <a:gd name="connsiteY31" fmla="*/ 453566 h 453645"/>
              <a:gd name="connsiteX32" fmla="*/ 0 w 368660"/>
              <a:gd name="connsiteY32" fmla="*/ 453589 h 453645"/>
              <a:gd name="connsiteX33" fmla="*/ 321 w 368660"/>
              <a:gd name="connsiteY33" fmla="*/ 450992 h 453645"/>
              <a:gd name="connsiteX34" fmla="*/ 18666 w 368660"/>
              <a:gd name="connsiteY34" fmla="*/ 393444 h 453645"/>
              <a:gd name="connsiteX35" fmla="*/ 40251 w 368660"/>
              <a:gd name="connsiteY35" fmla="*/ 327571 h 453645"/>
              <a:gd name="connsiteX36" fmla="*/ 79086 w 368660"/>
              <a:gd name="connsiteY36" fmla="*/ 285982 h 453645"/>
              <a:gd name="connsiteX37" fmla="*/ 122216 w 368660"/>
              <a:gd name="connsiteY37" fmla="*/ 255369 h 453645"/>
              <a:gd name="connsiteX38" fmla="*/ 124782 w 368660"/>
              <a:gd name="connsiteY38" fmla="*/ 252428 h 453645"/>
              <a:gd name="connsiteX39" fmla="*/ 124321 w 368660"/>
              <a:gd name="connsiteY39" fmla="*/ 247695 h 453645"/>
              <a:gd name="connsiteX40" fmla="*/ 107281 w 368660"/>
              <a:gd name="connsiteY40" fmla="*/ 239449 h 453645"/>
              <a:gd name="connsiteX41" fmla="*/ 83530 w 368660"/>
              <a:gd name="connsiteY41" fmla="*/ 233237 h 453645"/>
              <a:gd name="connsiteX42" fmla="*/ 77670 w 368660"/>
              <a:gd name="connsiteY42" fmla="*/ 230890 h 45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68660" h="453645">
                <a:moveTo>
                  <a:pt x="77662" y="230890"/>
                </a:moveTo>
                <a:cubicBezTo>
                  <a:pt x="86041" y="224240"/>
                  <a:pt x="94318" y="219507"/>
                  <a:pt x="103354" y="216010"/>
                </a:cubicBezTo>
                <a:cubicBezTo>
                  <a:pt x="119760" y="209650"/>
                  <a:pt x="136924" y="208617"/>
                  <a:pt x="154143" y="209642"/>
                </a:cubicBezTo>
                <a:cubicBezTo>
                  <a:pt x="162264" y="210127"/>
                  <a:pt x="167584" y="208070"/>
                  <a:pt x="172465" y="201404"/>
                </a:cubicBezTo>
                <a:cubicBezTo>
                  <a:pt x="182307" y="187964"/>
                  <a:pt x="190193" y="173545"/>
                  <a:pt x="196937" y="158407"/>
                </a:cubicBezTo>
                <a:cubicBezTo>
                  <a:pt x="204659" y="141070"/>
                  <a:pt x="212185" y="123632"/>
                  <a:pt x="220250" y="106460"/>
                </a:cubicBezTo>
                <a:cubicBezTo>
                  <a:pt x="229850" y="86025"/>
                  <a:pt x="244769" y="70254"/>
                  <a:pt x="263576" y="57807"/>
                </a:cubicBezTo>
                <a:cubicBezTo>
                  <a:pt x="282422" y="45336"/>
                  <a:pt x="302841" y="35831"/>
                  <a:pt x="322634" y="25144"/>
                </a:cubicBezTo>
                <a:cubicBezTo>
                  <a:pt x="337162" y="17305"/>
                  <a:pt x="351323" y="8786"/>
                  <a:pt x="365655" y="587"/>
                </a:cubicBezTo>
                <a:cubicBezTo>
                  <a:pt x="365976" y="399"/>
                  <a:pt x="366375" y="352"/>
                  <a:pt x="367533" y="0"/>
                </a:cubicBezTo>
                <a:cubicBezTo>
                  <a:pt x="367939" y="2144"/>
                  <a:pt x="368902" y="4264"/>
                  <a:pt x="368604" y="6180"/>
                </a:cubicBezTo>
                <a:cubicBezTo>
                  <a:pt x="367650" y="12306"/>
                  <a:pt x="366836" y="18565"/>
                  <a:pt x="364873" y="24401"/>
                </a:cubicBezTo>
                <a:cubicBezTo>
                  <a:pt x="358700" y="42723"/>
                  <a:pt x="349515" y="59450"/>
                  <a:pt x="336388" y="73774"/>
                </a:cubicBezTo>
                <a:cubicBezTo>
                  <a:pt x="328627" y="82247"/>
                  <a:pt x="319951" y="89726"/>
                  <a:pt x="310078" y="95672"/>
                </a:cubicBezTo>
                <a:cubicBezTo>
                  <a:pt x="305814" y="98238"/>
                  <a:pt x="303147" y="101398"/>
                  <a:pt x="301206" y="106280"/>
                </a:cubicBezTo>
                <a:cubicBezTo>
                  <a:pt x="293665" y="125252"/>
                  <a:pt x="285700" y="144067"/>
                  <a:pt x="277251" y="162647"/>
                </a:cubicBezTo>
                <a:cubicBezTo>
                  <a:pt x="265305" y="188934"/>
                  <a:pt x="252897" y="215009"/>
                  <a:pt x="240427" y="241045"/>
                </a:cubicBezTo>
                <a:cubicBezTo>
                  <a:pt x="238635" y="244777"/>
                  <a:pt x="240051" y="246388"/>
                  <a:pt x="242969" y="247085"/>
                </a:cubicBezTo>
                <a:cubicBezTo>
                  <a:pt x="250026" y="248767"/>
                  <a:pt x="257145" y="250871"/>
                  <a:pt x="264311" y="251184"/>
                </a:cubicBezTo>
                <a:cubicBezTo>
                  <a:pt x="274685" y="251638"/>
                  <a:pt x="285129" y="250793"/>
                  <a:pt x="295527" y="250222"/>
                </a:cubicBezTo>
                <a:cubicBezTo>
                  <a:pt x="299188" y="250018"/>
                  <a:pt x="300338" y="251168"/>
                  <a:pt x="300776" y="254845"/>
                </a:cubicBezTo>
                <a:cubicBezTo>
                  <a:pt x="304117" y="282665"/>
                  <a:pt x="295824" y="306026"/>
                  <a:pt x="274302" y="324207"/>
                </a:cubicBezTo>
                <a:cubicBezTo>
                  <a:pt x="264288" y="332664"/>
                  <a:pt x="252443" y="337640"/>
                  <a:pt x="239668" y="340464"/>
                </a:cubicBezTo>
                <a:cubicBezTo>
                  <a:pt x="236625" y="341137"/>
                  <a:pt x="235224" y="339181"/>
                  <a:pt x="234192" y="337147"/>
                </a:cubicBezTo>
                <a:cubicBezTo>
                  <a:pt x="230491" y="329840"/>
                  <a:pt x="226924" y="322462"/>
                  <a:pt x="223466" y="315038"/>
                </a:cubicBezTo>
                <a:cubicBezTo>
                  <a:pt x="219820" y="307223"/>
                  <a:pt x="216127" y="299446"/>
                  <a:pt x="209188" y="293899"/>
                </a:cubicBezTo>
                <a:cubicBezTo>
                  <a:pt x="205386" y="290864"/>
                  <a:pt x="204166" y="290019"/>
                  <a:pt x="199120" y="293626"/>
                </a:cubicBezTo>
                <a:cubicBezTo>
                  <a:pt x="180281" y="307082"/>
                  <a:pt x="161028" y="319959"/>
                  <a:pt x="141915" y="333047"/>
                </a:cubicBezTo>
                <a:cubicBezTo>
                  <a:pt x="124313" y="345103"/>
                  <a:pt x="106742" y="357190"/>
                  <a:pt x="89061" y="369136"/>
                </a:cubicBezTo>
                <a:cubicBezTo>
                  <a:pt x="86072" y="371155"/>
                  <a:pt x="84296" y="373682"/>
                  <a:pt x="83107" y="376991"/>
                </a:cubicBezTo>
                <a:cubicBezTo>
                  <a:pt x="75581" y="397958"/>
                  <a:pt x="63158" y="415474"/>
                  <a:pt x="45759" y="429415"/>
                </a:cubicBezTo>
                <a:cubicBezTo>
                  <a:pt x="32537" y="440016"/>
                  <a:pt x="17689" y="447667"/>
                  <a:pt x="1878" y="453566"/>
                </a:cubicBezTo>
                <a:cubicBezTo>
                  <a:pt x="1440" y="453730"/>
                  <a:pt x="884" y="453589"/>
                  <a:pt x="0" y="453589"/>
                </a:cubicBezTo>
                <a:cubicBezTo>
                  <a:pt x="110" y="452612"/>
                  <a:pt x="0" y="451704"/>
                  <a:pt x="321" y="450992"/>
                </a:cubicBezTo>
                <a:cubicBezTo>
                  <a:pt x="8676" y="432521"/>
                  <a:pt x="13613" y="412971"/>
                  <a:pt x="18666" y="393444"/>
                </a:cubicBezTo>
                <a:cubicBezTo>
                  <a:pt x="24464" y="371038"/>
                  <a:pt x="29783" y="348483"/>
                  <a:pt x="40251" y="327571"/>
                </a:cubicBezTo>
                <a:cubicBezTo>
                  <a:pt x="49123" y="309836"/>
                  <a:pt x="62109" y="296254"/>
                  <a:pt x="79086" y="285982"/>
                </a:cubicBezTo>
                <a:cubicBezTo>
                  <a:pt x="94177" y="276852"/>
                  <a:pt x="110106" y="268755"/>
                  <a:pt x="122216" y="255369"/>
                </a:cubicBezTo>
                <a:cubicBezTo>
                  <a:pt x="123092" y="254407"/>
                  <a:pt x="123984" y="253453"/>
                  <a:pt x="124782" y="252428"/>
                </a:cubicBezTo>
                <a:cubicBezTo>
                  <a:pt x="126097" y="250738"/>
                  <a:pt x="126050" y="249291"/>
                  <a:pt x="124321" y="247695"/>
                </a:cubicBezTo>
                <a:cubicBezTo>
                  <a:pt x="119455" y="243196"/>
                  <a:pt x="113431" y="241154"/>
                  <a:pt x="107281" y="239449"/>
                </a:cubicBezTo>
                <a:cubicBezTo>
                  <a:pt x="99395" y="237266"/>
                  <a:pt x="91431" y="235357"/>
                  <a:pt x="83530" y="233237"/>
                </a:cubicBezTo>
                <a:cubicBezTo>
                  <a:pt x="81824" y="232783"/>
                  <a:pt x="80228" y="231931"/>
                  <a:pt x="77670" y="2308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3" name="任意多边形: 形状 42"/>
          <p:cNvSpPr/>
          <p:nvPr userDrawn="1">
            <p:custDataLst>
              <p:tags r:id="rId38"/>
            </p:custDataLst>
          </p:nvPr>
        </p:nvSpPr>
        <p:spPr>
          <a:xfrm>
            <a:off x="10550101" y="1725548"/>
            <a:ext cx="254875" cy="110750"/>
          </a:xfrm>
          <a:custGeom>
            <a:avLst/>
            <a:gdLst>
              <a:gd name="connsiteX0" fmla="*/ 837 w 272525"/>
              <a:gd name="connsiteY0" fmla="*/ 197 h 118420"/>
              <a:gd name="connsiteX1" fmla="*/ 12463 w 272525"/>
              <a:gd name="connsiteY1" fmla="*/ 197 h 118420"/>
              <a:gd name="connsiteX2" fmla="*/ 58972 w 272525"/>
              <a:gd name="connsiteY2" fmla="*/ 518 h 118420"/>
              <a:gd name="connsiteX3" fmla="*/ 100029 w 272525"/>
              <a:gd name="connsiteY3" fmla="*/ 15617 h 118420"/>
              <a:gd name="connsiteX4" fmla="*/ 116349 w 272525"/>
              <a:gd name="connsiteY4" fmla="*/ 30161 h 118420"/>
              <a:gd name="connsiteX5" fmla="*/ 135242 w 272525"/>
              <a:gd name="connsiteY5" fmla="*/ 41465 h 118420"/>
              <a:gd name="connsiteX6" fmla="*/ 150388 w 272525"/>
              <a:gd name="connsiteY6" fmla="*/ 38790 h 118420"/>
              <a:gd name="connsiteX7" fmla="*/ 160472 w 272525"/>
              <a:gd name="connsiteY7" fmla="*/ 32195 h 118420"/>
              <a:gd name="connsiteX8" fmla="*/ 181611 w 272525"/>
              <a:gd name="connsiteY8" fmla="*/ 31100 h 118420"/>
              <a:gd name="connsiteX9" fmla="*/ 182213 w 272525"/>
              <a:gd name="connsiteY9" fmla="*/ 32179 h 118420"/>
              <a:gd name="connsiteX10" fmla="*/ 177285 w 272525"/>
              <a:gd name="connsiteY10" fmla="*/ 37225 h 118420"/>
              <a:gd name="connsiteX11" fmla="*/ 169062 w 272525"/>
              <a:gd name="connsiteY11" fmla="*/ 46472 h 118420"/>
              <a:gd name="connsiteX12" fmla="*/ 171613 w 272525"/>
              <a:gd name="connsiteY12" fmla="*/ 51604 h 118420"/>
              <a:gd name="connsiteX13" fmla="*/ 197218 w 272525"/>
              <a:gd name="connsiteY13" fmla="*/ 54468 h 118420"/>
              <a:gd name="connsiteX14" fmla="*/ 237219 w 272525"/>
              <a:gd name="connsiteY14" fmla="*/ 73103 h 118420"/>
              <a:gd name="connsiteX15" fmla="*/ 261706 w 272525"/>
              <a:gd name="connsiteY15" fmla="*/ 97160 h 118420"/>
              <a:gd name="connsiteX16" fmla="*/ 270883 w 272525"/>
              <a:gd name="connsiteY16" fmla="*/ 104404 h 118420"/>
              <a:gd name="connsiteX17" fmla="*/ 272526 w 272525"/>
              <a:gd name="connsiteY17" fmla="*/ 106759 h 118420"/>
              <a:gd name="connsiteX18" fmla="*/ 270030 w 272525"/>
              <a:gd name="connsiteY18" fmla="*/ 108191 h 118420"/>
              <a:gd name="connsiteX19" fmla="*/ 226658 w 272525"/>
              <a:gd name="connsiteY19" fmla="*/ 101963 h 118420"/>
              <a:gd name="connsiteX20" fmla="*/ 221330 w 272525"/>
              <a:gd name="connsiteY20" fmla="*/ 98075 h 118420"/>
              <a:gd name="connsiteX21" fmla="*/ 199253 w 272525"/>
              <a:gd name="connsiteY21" fmla="*/ 89955 h 118420"/>
              <a:gd name="connsiteX22" fmla="*/ 146210 w 272525"/>
              <a:gd name="connsiteY22" fmla="*/ 87068 h 118420"/>
              <a:gd name="connsiteX23" fmla="*/ 142745 w 272525"/>
              <a:gd name="connsiteY23" fmla="*/ 90440 h 118420"/>
              <a:gd name="connsiteX24" fmla="*/ 143863 w 272525"/>
              <a:gd name="connsiteY24" fmla="*/ 107197 h 118420"/>
              <a:gd name="connsiteX25" fmla="*/ 135938 w 272525"/>
              <a:gd name="connsiteY25" fmla="*/ 117907 h 118420"/>
              <a:gd name="connsiteX26" fmla="*/ 95007 w 272525"/>
              <a:gd name="connsiteY26" fmla="*/ 97661 h 118420"/>
              <a:gd name="connsiteX27" fmla="*/ 96587 w 272525"/>
              <a:gd name="connsiteY27" fmla="*/ 91230 h 118420"/>
              <a:gd name="connsiteX28" fmla="*/ 109464 w 272525"/>
              <a:gd name="connsiteY28" fmla="*/ 83172 h 118420"/>
              <a:gd name="connsiteX29" fmla="*/ 109714 w 272525"/>
              <a:gd name="connsiteY29" fmla="*/ 69340 h 118420"/>
              <a:gd name="connsiteX30" fmla="*/ 55217 w 272525"/>
              <a:gd name="connsiteY30" fmla="*/ 29558 h 118420"/>
              <a:gd name="connsiteX31" fmla="*/ 49123 w 272525"/>
              <a:gd name="connsiteY31" fmla="*/ 27493 h 118420"/>
              <a:gd name="connsiteX32" fmla="*/ 11938 w 272525"/>
              <a:gd name="connsiteY32" fmla="*/ 14092 h 118420"/>
              <a:gd name="connsiteX33" fmla="*/ 0 w 272525"/>
              <a:gd name="connsiteY33" fmla="*/ 1496 h 118420"/>
              <a:gd name="connsiteX34" fmla="*/ 837 w 272525"/>
              <a:gd name="connsiteY34" fmla="*/ 197 h 11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2525" h="118420">
                <a:moveTo>
                  <a:pt x="837" y="197"/>
                </a:moveTo>
                <a:cubicBezTo>
                  <a:pt x="4710" y="197"/>
                  <a:pt x="8590" y="197"/>
                  <a:pt x="12463" y="197"/>
                </a:cubicBezTo>
                <a:cubicBezTo>
                  <a:pt x="27968" y="236"/>
                  <a:pt x="43521" y="-444"/>
                  <a:pt x="58972" y="518"/>
                </a:cubicBezTo>
                <a:cubicBezTo>
                  <a:pt x="73915" y="1449"/>
                  <a:pt x="88216" y="5580"/>
                  <a:pt x="100029" y="15617"/>
                </a:cubicBezTo>
                <a:cubicBezTo>
                  <a:pt x="105584" y="20335"/>
                  <a:pt x="110833" y="25404"/>
                  <a:pt x="116349" y="30161"/>
                </a:cubicBezTo>
                <a:cubicBezTo>
                  <a:pt x="121974" y="35011"/>
                  <a:pt x="127818" y="39463"/>
                  <a:pt x="135242" y="41465"/>
                </a:cubicBezTo>
                <a:cubicBezTo>
                  <a:pt x="140844" y="42975"/>
                  <a:pt x="145725" y="42029"/>
                  <a:pt x="150388" y="38790"/>
                </a:cubicBezTo>
                <a:cubicBezTo>
                  <a:pt x="153689" y="36498"/>
                  <a:pt x="156960" y="34119"/>
                  <a:pt x="160472" y="32195"/>
                </a:cubicBezTo>
                <a:cubicBezTo>
                  <a:pt x="167357" y="28424"/>
                  <a:pt x="174523" y="30215"/>
                  <a:pt x="181611" y="31100"/>
                </a:cubicBezTo>
                <a:cubicBezTo>
                  <a:pt x="181814" y="31459"/>
                  <a:pt x="182010" y="31819"/>
                  <a:pt x="182213" y="32179"/>
                </a:cubicBezTo>
                <a:cubicBezTo>
                  <a:pt x="180563" y="33861"/>
                  <a:pt x="178873" y="35496"/>
                  <a:pt x="177285" y="37225"/>
                </a:cubicBezTo>
                <a:cubicBezTo>
                  <a:pt x="174484" y="40261"/>
                  <a:pt x="171425" y="43124"/>
                  <a:pt x="169062" y="46472"/>
                </a:cubicBezTo>
                <a:cubicBezTo>
                  <a:pt x="166833" y="49641"/>
                  <a:pt x="167725" y="51119"/>
                  <a:pt x="171613" y="51604"/>
                </a:cubicBezTo>
                <a:cubicBezTo>
                  <a:pt x="180140" y="52661"/>
                  <a:pt x="188660" y="54092"/>
                  <a:pt x="197218" y="54468"/>
                </a:cubicBezTo>
                <a:cubicBezTo>
                  <a:pt x="213248" y="55164"/>
                  <a:pt x="226141" y="61986"/>
                  <a:pt x="237219" y="73103"/>
                </a:cubicBezTo>
                <a:cubicBezTo>
                  <a:pt x="245293" y="81208"/>
                  <a:pt x="253429" y="89258"/>
                  <a:pt x="261706" y="97160"/>
                </a:cubicBezTo>
                <a:cubicBezTo>
                  <a:pt x="264515" y="99835"/>
                  <a:pt x="267863" y="101940"/>
                  <a:pt x="270883" y="104404"/>
                </a:cubicBezTo>
                <a:cubicBezTo>
                  <a:pt x="271595" y="104983"/>
                  <a:pt x="271986" y="105961"/>
                  <a:pt x="272526" y="106759"/>
                </a:cubicBezTo>
                <a:cubicBezTo>
                  <a:pt x="271697" y="107252"/>
                  <a:pt x="270914" y="108058"/>
                  <a:pt x="270030" y="108191"/>
                </a:cubicBezTo>
                <a:cubicBezTo>
                  <a:pt x="254955" y="110467"/>
                  <a:pt x="240427" y="108676"/>
                  <a:pt x="226658" y="101963"/>
                </a:cubicBezTo>
                <a:cubicBezTo>
                  <a:pt x="224702" y="101009"/>
                  <a:pt x="222770" y="99687"/>
                  <a:pt x="221330" y="98075"/>
                </a:cubicBezTo>
                <a:cubicBezTo>
                  <a:pt x="215376" y="91394"/>
                  <a:pt x="207420" y="90408"/>
                  <a:pt x="199253" y="89955"/>
                </a:cubicBezTo>
                <a:cubicBezTo>
                  <a:pt x="181572" y="88977"/>
                  <a:pt x="163883" y="88085"/>
                  <a:pt x="146210" y="87068"/>
                </a:cubicBezTo>
                <a:cubicBezTo>
                  <a:pt x="143574" y="86919"/>
                  <a:pt x="142596" y="87991"/>
                  <a:pt x="142745" y="90440"/>
                </a:cubicBezTo>
                <a:cubicBezTo>
                  <a:pt x="143089" y="96025"/>
                  <a:pt x="143237" y="101635"/>
                  <a:pt x="143863" y="107197"/>
                </a:cubicBezTo>
                <a:cubicBezTo>
                  <a:pt x="144904" y="116460"/>
                  <a:pt x="145037" y="116444"/>
                  <a:pt x="135938" y="117907"/>
                </a:cubicBezTo>
                <a:cubicBezTo>
                  <a:pt x="119142" y="120606"/>
                  <a:pt x="102900" y="112478"/>
                  <a:pt x="95007" y="97661"/>
                </a:cubicBezTo>
                <a:cubicBezTo>
                  <a:pt x="93442" y="94727"/>
                  <a:pt x="93763" y="92912"/>
                  <a:pt x="96587" y="91230"/>
                </a:cubicBezTo>
                <a:cubicBezTo>
                  <a:pt x="100937" y="88640"/>
                  <a:pt x="105232" y="85949"/>
                  <a:pt x="109464" y="83172"/>
                </a:cubicBezTo>
                <a:cubicBezTo>
                  <a:pt x="118328" y="77351"/>
                  <a:pt x="118132" y="75380"/>
                  <a:pt x="109714" y="69340"/>
                </a:cubicBezTo>
                <a:cubicBezTo>
                  <a:pt x="91439" y="56228"/>
                  <a:pt x="73430" y="42756"/>
                  <a:pt x="55217" y="29558"/>
                </a:cubicBezTo>
                <a:cubicBezTo>
                  <a:pt x="53543" y="28346"/>
                  <a:pt x="51212" y="27657"/>
                  <a:pt x="49123" y="27493"/>
                </a:cubicBezTo>
                <a:cubicBezTo>
                  <a:pt x="35471" y="26421"/>
                  <a:pt x="22625" y="23010"/>
                  <a:pt x="11938" y="14092"/>
                </a:cubicBezTo>
                <a:cubicBezTo>
                  <a:pt x="7518" y="10391"/>
                  <a:pt x="3951" y="5713"/>
                  <a:pt x="0" y="1496"/>
                </a:cubicBezTo>
                <a:cubicBezTo>
                  <a:pt x="282" y="1058"/>
                  <a:pt x="563" y="628"/>
                  <a:pt x="837" y="197"/>
                </a:cubicBezTo>
                <a:close/>
              </a:path>
            </a:pathLst>
          </a:custGeom>
          <a:solidFill>
            <a:srgbClr val="FFFFFF">
              <a:alpha val="61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4" name="任意多边形: 形状 43"/>
          <p:cNvSpPr/>
          <p:nvPr userDrawn="1">
            <p:custDataLst>
              <p:tags r:id="rId39"/>
            </p:custDataLst>
          </p:nvPr>
        </p:nvSpPr>
        <p:spPr>
          <a:xfrm rot="1478288">
            <a:off x="7582944" y="4664873"/>
            <a:ext cx="773181" cy="269994"/>
          </a:xfrm>
          <a:custGeom>
            <a:avLst/>
            <a:gdLst>
              <a:gd name="connsiteX0" fmla="*/ 430 w 594346"/>
              <a:gd name="connsiteY0" fmla="*/ 84617 h 207544"/>
              <a:gd name="connsiteX1" fmla="*/ 15842 w 594346"/>
              <a:gd name="connsiteY1" fmla="*/ 79501 h 207544"/>
              <a:gd name="connsiteX2" fmla="*/ 68689 w 594346"/>
              <a:gd name="connsiteY2" fmla="*/ 54513 h 207544"/>
              <a:gd name="connsiteX3" fmla="*/ 126613 w 594346"/>
              <a:gd name="connsiteY3" fmla="*/ 33977 h 207544"/>
              <a:gd name="connsiteX4" fmla="*/ 183340 w 594346"/>
              <a:gd name="connsiteY4" fmla="*/ 34235 h 207544"/>
              <a:gd name="connsiteX5" fmla="*/ 230170 w 594346"/>
              <a:gd name="connsiteY5" fmla="*/ 44734 h 207544"/>
              <a:gd name="connsiteX6" fmla="*/ 261902 w 594346"/>
              <a:gd name="connsiteY6" fmla="*/ 52995 h 207544"/>
              <a:gd name="connsiteX7" fmla="*/ 277705 w 594346"/>
              <a:gd name="connsiteY7" fmla="*/ 55381 h 207544"/>
              <a:gd name="connsiteX8" fmla="*/ 306557 w 594346"/>
              <a:gd name="connsiteY8" fmla="*/ 38139 h 207544"/>
              <a:gd name="connsiteX9" fmla="*/ 314655 w 594346"/>
              <a:gd name="connsiteY9" fmla="*/ 23024 h 207544"/>
              <a:gd name="connsiteX10" fmla="*/ 333877 w 594346"/>
              <a:gd name="connsiteY10" fmla="*/ 8035 h 207544"/>
              <a:gd name="connsiteX11" fmla="*/ 362956 w 594346"/>
              <a:gd name="connsiteY11" fmla="*/ 0 h 207544"/>
              <a:gd name="connsiteX12" fmla="*/ 361970 w 594346"/>
              <a:gd name="connsiteY12" fmla="*/ 4256 h 207544"/>
              <a:gd name="connsiteX13" fmla="*/ 351604 w 594346"/>
              <a:gd name="connsiteY13" fmla="*/ 28673 h 207544"/>
              <a:gd name="connsiteX14" fmla="*/ 349077 w 594346"/>
              <a:gd name="connsiteY14" fmla="*/ 44710 h 207544"/>
              <a:gd name="connsiteX15" fmla="*/ 353325 w 594346"/>
              <a:gd name="connsiteY15" fmla="*/ 47511 h 207544"/>
              <a:gd name="connsiteX16" fmla="*/ 376506 w 594346"/>
              <a:gd name="connsiteY16" fmla="*/ 42183 h 207544"/>
              <a:gd name="connsiteX17" fmla="*/ 420794 w 594346"/>
              <a:gd name="connsiteY17" fmla="*/ 28281 h 207544"/>
              <a:gd name="connsiteX18" fmla="*/ 474180 w 594346"/>
              <a:gd name="connsiteY18" fmla="*/ 27953 h 207544"/>
              <a:gd name="connsiteX19" fmla="*/ 546922 w 594346"/>
              <a:gd name="connsiteY19" fmla="*/ 52589 h 207544"/>
              <a:gd name="connsiteX20" fmla="*/ 591843 w 594346"/>
              <a:gd name="connsiteY20" fmla="*/ 68196 h 207544"/>
              <a:gd name="connsiteX21" fmla="*/ 594347 w 594346"/>
              <a:gd name="connsiteY21" fmla="*/ 70316 h 207544"/>
              <a:gd name="connsiteX22" fmla="*/ 591460 w 594346"/>
              <a:gd name="connsiteY22" fmla="*/ 71380 h 207544"/>
              <a:gd name="connsiteX23" fmla="*/ 543229 w 594346"/>
              <a:gd name="connsiteY23" fmla="*/ 91705 h 207544"/>
              <a:gd name="connsiteX24" fmla="*/ 499395 w 594346"/>
              <a:gd name="connsiteY24" fmla="*/ 93035 h 207544"/>
              <a:gd name="connsiteX25" fmla="*/ 482238 w 594346"/>
              <a:gd name="connsiteY25" fmla="*/ 87887 h 207544"/>
              <a:gd name="connsiteX26" fmla="*/ 463564 w 594346"/>
              <a:gd name="connsiteY26" fmla="*/ 89053 h 207544"/>
              <a:gd name="connsiteX27" fmla="*/ 443497 w 594346"/>
              <a:gd name="connsiteY27" fmla="*/ 97682 h 207544"/>
              <a:gd name="connsiteX28" fmla="*/ 397637 w 594346"/>
              <a:gd name="connsiteY28" fmla="*/ 111710 h 207544"/>
              <a:gd name="connsiteX29" fmla="*/ 340745 w 594346"/>
              <a:gd name="connsiteY29" fmla="*/ 131956 h 207544"/>
              <a:gd name="connsiteX30" fmla="*/ 337585 w 594346"/>
              <a:gd name="connsiteY30" fmla="*/ 137378 h 207544"/>
              <a:gd name="connsiteX31" fmla="*/ 348209 w 594346"/>
              <a:gd name="connsiteY31" fmla="*/ 162710 h 207544"/>
              <a:gd name="connsiteX32" fmla="*/ 358833 w 594346"/>
              <a:gd name="connsiteY32" fmla="*/ 182652 h 207544"/>
              <a:gd name="connsiteX33" fmla="*/ 357120 w 594346"/>
              <a:gd name="connsiteY33" fmla="*/ 189841 h 207544"/>
              <a:gd name="connsiteX34" fmla="*/ 340260 w 594346"/>
              <a:gd name="connsiteY34" fmla="*/ 199409 h 207544"/>
              <a:gd name="connsiteX35" fmla="*/ 324614 w 594346"/>
              <a:gd name="connsiteY35" fmla="*/ 206388 h 207544"/>
              <a:gd name="connsiteX36" fmla="*/ 320898 w 594346"/>
              <a:gd name="connsiteY36" fmla="*/ 207123 h 207544"/>
              <a:gd name="connsiteX37" fmla="*/ 301394 w 594346"/>
              <a:gd name="connsiteY37" fmla="*/ 206927 h 207544"/>
              <a:gd name="connsiteX38" fmla="*/ 270719 w 594346"/>
              <a:gd name="connsiteY38" fmla="*/ 198517 h 207544"/>
              <a:gd name="connsiteX39" fmla="*/ 250480 w 594346"/>
              <a:gd name="connsiteY39" fmla="*/ 185570 h 207544"/>
              <a:gd name="connsiteX40" fmla="*/ 249791 w 594346"/>
              <a:gd name="connsiteY40" fmla="*/ 179194 h 207544"/>
              <a:gd name="connsiteX41" fmla="*/ 262387 w 594346"/>
              <a:gd name="connsiteY41" fmla="*/ 163805 h 207544"/>
              <a:gd name="connsiteX42" fmla="*/ 276273 w 594346"/>
              <a:gd name="connsiteY42" fmla="*/ 140593 h 207544"/>
              <a:gd name="connsiteX43" fmla="*/ 269404 w 594346"/>
              <a:gd name="connsiteY43" fmla="*/ 128459 h 207544"/>
              <a:gd name="connsiteX44" fmla="*/ 226227 w 594346"/>
              <a:gd name="connsiteY44" fmla="*/ 119486 h 207544"/>
              <a:gd name="connsiteX45" fmla="*/ 160488 w 594346"/>
              <a:gd name="connsiteY45" fmla="*/ 105842 h 207544"/>
              <a:gd name="connsiteX46" fmla="*/ 123100 w 594346"/>
              <a:gd name="connsiteY46" fmla="*/ 94764 h 207544"/>
              <a:gd name="connsiteX47" fmla="*/ 118242 w 594346"/>
              <a:gd name="connsiteY47" fmla="*/ 94819 h 207544"/>
              <a:gd name="connsiteX48" fmla="*/ 58871 w 594346"/>
              <a:gd name="connsiteY48" fmla="*/ 105263 h 207544"/>
              <a:gd name="connsiteX49" fmla="*/ 10123 w 594346"/>
              <a:gd name="connsiteY49" fmla="*/ 92879 h 207544"/>
              <a:gd name="connsiteX50" fmla="*/ 0 w 594346"/>
              <a:gd name="connsiteY50" fmla="*/ 86002 h 207544"/>
              <a:gd name="connsiteX51" fmla="*/ 462 w 594346"/>
              <a:gd name="connsiteY51" fmla="*/ 84609 h 20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94346" h="207544">
                <a:moveTo>
                  <a:pt x="430" y="84617"/>
                </a:moveTo>
                <a:cubicBezTo>
                  <a:pt x="5578" y="82943"/>
                  <a:pt x="10953" y="81738"/>
                  <a:pt x="15842" y="79501"/>
                </a:cubicBezTo>
                <a:cubicBezTo>
                  <a:pt x="33554" y="71372"/>
                  <a:pt x="51165" y="63040"/>
                  <a:pt x="68689" y="54513"/>
                </a:cubicBezTo>
                <a:cubicBezTo>
                  <a:pt x="87246" y="45485"/>
                  <a:pt x="106178" y="37599"/>
                  <a:pt x="126613" y="33977"/>
                </a:cubicBezTo>
                <a:cubicBezTo>
                  <a:pt x="145522" y="30628"/>
                  <a:pt x="164501" y="30433"/>
                  <a:pt x="183340" y="34235"/>
                </a:cubicBezTo>
                <a:cubicBezTo>
                  <a:pt x="199018" y="37396"/>
                  <a:pt x="214610" y="41026"/>
                  <a:pt x="230170" y="44734"/>
                </a:cubicBezTo>
                <a:cubicBezTo>
                  <a:pt x="240802" y="47261"/>
                  <a:pt x="251270" y="50461"/>
                  <a:pt x="261902" y="52995"/>
                </a:cubicBezTo>
                <a:cubicBezTo>
                  <a:pt x="267065" y="54224"/>
                  <a:pt x="272416" y="54763"/>
                  <a:pt x="277705" y="55381"/>
                </a:cubicBezTo>
                <a:cubicBezTo>
                  <a:pt x="291685" y="57001"/>
                  <a:pt x="300753" y="50398"/>
                  <a:pt x="306557" y="38139"/>
                </a:cubicBezTo>
                <a:cubicBezTo>
                  <a:pt x="308998" y="32975"/>
                  <a:pt x="311885" y="28023"/>
                  <a:pt x="314655" y="23024"/>
                </a:cubicBezTo>
                <a:cubicBezTo>
                  <a:pt x="318918" y="15310"/>
                  <a:pt x="325662" y="10546"/>
                  <a:pt x="333877" y="8035"/>
                </a:cubicBezTo>
                <a:cubicBezTo>
                  <a:pt x="343280" y="5156"/>
                  <a:pt x="352840" y="2769"/>
                  <a:pt x="362956" y="0"/>
                </a:cubicBezTo>
                <a:cubicBezTo>
                  <a:pt x="362580" y="1674"/>
                  <a:pt x="362486" y="3051"/>
                  <a:pt x="361970" y="4256"/>
                </a:cubicBezTo>
                <a:cubicBezTo>
                  <a:pt x="358504" y="12392"/>
                  <a:pt x="354491" y="20341"/>
                  <a:pt x="351604" y="28673"/>
                </a:cubicBezTo>
                <a:cubicBezTo>
                  <a:pt x="349860" y="33711"/>
                  <a:pt x="349680" y="39320"/>
                  <a:pt x="349077" y="44710"/>
                </a:cubicBezTo>
                <a:cubicBezTo>
                  <a:pt x="348725" y="47879"/>
                  <a:pt x="351182" y="47973"/>
                  <a:pt x="353325" y="47511"/>
                </a:cubicBezTo>
                <a:cubicBezTo>
                  <a:pt x="361078" y="45853"/>
                  <a:pt x="368917" y="44437"/>
                  <a:pt x="376506" y="42183"/>
                </a:cubicBezTo>
                <a:cubicBezTo>
                  <a:pt x="391339" y="37779"/>
                  <a:pt x="405914" y="32498"/>
                  <a:pt x="420794" y="28281"/>
                </a:cubicBezTo>
                <a:cubicBezTo>
                  <a:pt x="438459" y="23274"/>
                  <a:pt x="456335" y="24158"/>
                  <a:pt x="474180" y="27953"/>
                </a:cubicBezTo>
                <a:cubicBezTo>
                  <a:pt x="499410" y="33304"/>
                  <a:pt x="523014" y="43341"/>
                  <a:pt x="546922" y="52589"/>
                </a:cubicBezTo>
                <a:cubicBezTo>
                  <a:pt x="561692" y="58307"/>
                  <a:pt x="576862" y="63017"/>
                  <a:pt x="591843" y="68196"/>
                </a:cubicBezTo>
                <a:cubicBezTo>
                  <a:pt x="592313" y="68360"/>
                  <a:pt x="592719" y="68681"/>
                  <a:pt x="594347" y="70316"/>
                </a:cubicBezTo>
                <a:cubicBezTo>
                  <a:pt x="593377" y="70660"/>
                  <a:pt x="592297" y="70833"/>
                  <a:pt x="591460" y="71380"/>
                </a:cubicBezTo>
                <a:cubicBezTo>
                  <a:pt x="576627" y="81112"/>
                  <a:pt x="560753" y="88239"/>
                  <a:pt x="543229" y="91705"/>
                </a:cubicBezTo>
                <a:cubicBezTo>
                  <a:pt x="528646" y="94592"/>
                  <a:pt x="514040" y="95625"/>
                  <a:pt x="499395" y="93035"/>
                </a:cubicBezTo>
                <a:cubicBezTo>
                  <a:pt x="493551" y="92003"/>
                  <a:pt x="487910" y="89773"/>
                  <a:pt x="482238" y="87887"/>
                </a:cubicBezTo>
                <a:cubicBezTo>
                  <a:pt x="475815" y="85752"/>
                  <a:pt x="469611" y="86550"/>
                  <a:pt x="463564" y="89053"/>
                </a:cubicBezTo>
                <a:cubicBezTo>
                  <a:pt x="456836" y="91846"/>
                  <a:pt x="450382" y="95413"/>
                  <a:pt x="443497" y="97682"/>
                </a:cubicBezTo>
                <a:cubicBezTo>
                  <a:pt x="428312" y="102681"/>
                  <a:pt x="412939" y="107078"/>
                  <a:pt x="397637" y="111710"/>
                </a:cubicBezTo>
                <a:cubicBezTo>
                  <a:pt x="378352" y="117554"/>
                  <a:pt x="359029" y="123272"/>
                  <a:pt x="340745" y="131956"/>
                </a:cubicBezTo>
                <a:cubicBezTo>
                  <a:pt x="338297" y="133122"/>
                  <a:pt x="337295" y="134483"/>
                  <a:pt x="337585" y="137378"/>
                </a:cubicBezTo>
                <a:cubicBezTo>
                  <a:pt x="338547" y="146954"/>
                  <a:pt x="343664" y="154675"/>
                  <a:pt x="348209" y="162710"/>
                </a:cubicBezTo>
                <a:cubicBezTo>
                  <a:pt x="351917" y="169266"/>
                  <a:pt x="355266" y="176017"/>
                  <a:pt x="358833" y="182652"/>
                </a:cubicBezTo>
                <a:cubicBezTo>
                  <a:pt x="360429" y="185624"/>
                  <a:pt x="359631" y="188269"/>
                  <a:pt x="357120" y="189841"/>
                </a:cubicBezTo>
                <a:cubicBezTo>
                  <a:pt x="351651" y="193283"/>
                  <a:pt x="346011" y="196475"/>
                  <a:pt x="340260" y="199409"/>
                </a:cubicBezTo>
                <a:cubicBezTo>
                  <a:pt x="335183" y="201999"/>
                  <a:pt x="329871" y="204150"/>
                  <a:pt x="324614" y="206388"/>
                </a:cubicBezTo>
                <a:cubicBezTo>
                  <a:pt x="323472" y="206873"/>
                  <a:pt x="322142" y="207107"/>
                  <a:pt x="320898" y="207123"/>
                </a:cubicBezTo>
                <a:cubicBezTo>
                  <a:pt x="314381" y="207193"/>
                  <a:pt x="307668" y="208148"/>
                  <a:pt x="301394" y="206927"/>
                </a:cubicBezTo>
                <a:cubicBezTo>
                  <a:pt x="291013" y="204909"/>
                  <a:pt x="280803" y="201787"/>
                  <a:pt x="270719" y="198517"/>
                </a:cubicBezTo>
                <a:cubicBezTo>
                  <a:pt x="262966" y="196006"/>
                  <a:pt x="256449" y="191124"/>
                  <a:pt x="250480" y="185570"/>
                </a:cubicBezTo>
                <a:cubicBezTo>
                  <a:pt x="248289" y="183528"/>
                  <a:pt x="247836" y="181580"/>
                  <a:pt x="249791" y="179194"/>
                </a:cubicBezTo>
                <a:cubicBezTo>
                  <a:pt x="253992" y="174069"/>
                  <a:pt x="258029" y="168796"/>
                  <a:pt x="262387" y="163805"/>
                </a:cubicBezTo>
                <a:cubicBezTo>
                  <a:pt x="268434" y="156881"/>
                  <a:pt x="273965" y="149747"/>
                  <a:pt x="276273" y="140593"/>
                </a:cubicBezTo>
                <a:cubicBezTo>
                  <a:pt x="278652" y="131143"/>
                  <a:pt x="278636" y="130548"/>
                  <a:pt x="269404" y="128459"/>
                </a:cubicBezTo>
                <a:cubicBezTo>
                  <a:pt x="255072" y="125205"/>
                  <a:pt x="240622" y="122443"/>
                  <a:pt x="226227" y="119486"/>
                </a:cubicBezTo>
                <a:cubicBezTo>
                  <a:pt x="204306" y="114987"/>
                  <a:pt x="182284" y="110888"/>
                  <a:pt x="160488" y="105842"/>
                </a:cubicBezTo>
                <a:cubicBezTo>
                  <a:pt x="147845" y="102916"/>
                  <a:pt x="135578" y="98418"/>
                  <a:pt x="123100" y="94764"/>
                </a:cubicBezTo>
                <a:cubicBezTo>
                  <a:pt x="121598" y="94326"/>
                  <a:pt x="119580" y="94177"/>
                  <a:pt x="118242" y="94819"/>
                </a:cubicBezTo>
                <a:cubicBezTo>
                  <a:pt x="99419" y="103925"/>
                  <a:pt x="79407" y="106280"/>
                  <a:pt x="58871" y="105263"/>
                </a:cubicBezTo>
                <a:cubicBezTo>
                  <a:pt x="41831" y="104418"/>
                  <a:pt x="25246" y="101344"/>
                  <a:pt x="10123" y="92879"/>
                </a:cubicBezTo>
                <a:cubicBezTo>
                  <a:pt x="6579" y="90892"/>
                  <a:pt x="3364" y="88310"/>
                  <a:pt x="0" y="86002"/>
                </a:cubicBezTo>
                <a:cubicBezTo>
                  <a:pt x="156" y="85540"/>
                  <a:pt x="305" y="85071"/>
                  <a:pt x="462" y="84609"/>
                </a:cubicBezTo>
                <a:close/>
              </a:path>
            </a:pathLst>
          </a:custGeom>
          <a:solidFill>
            <a:srgbClr val="FFFFFF"/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5" name="矩形 44"/>
          <p:cNvSpPr/>
          <p:nvPr userDrawn="1">
            <p:custDataLst>
              <p:tags r:id="rId40"/>
            </p:custDataLst>
          </p:nvPr>
        </p:nvSpPr>
        <p:spPr>
          <a:xfrm>
            <a:off x="1568529" y="2593383"/>
            <a:ext cx="2005458" cy="196057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41"/>
            </p:custDataLst>
          </p:nvPr>
        </p:nvSpPr>
        <p:spPr>
          <a:xfrm>
            <a:off x="1526400" y="3053701"/>
            <a:ext cx="5283695" cy="2715727"/>
          </a:xfrm>
        </p:spPr>
        <p:txBody>
          <a:bodyPr wrap="square" anchor="t" anchorCtr="0">
            <a:normAutofit/>
          </a:bodyPr>
          <a:lstStyle>
            <a:lvl1pPr algn="l">
              <a:defRPr sz="5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 userDrawn="1">
            <p:ph type="body" sz="quarter" idx="13" hasCustomPrompt="1"/>
            <p:custDataLst>
              <p:tags r:id="rId42"/>
            </p:custDataLst>
          </p:nvPr>
        </p:nvSpPr>
        <p:spPr>
          <a:xfrm>
            <a:off x="1573940" y="1710037"/>
            <a:ext cx="5283695" cy="1224000"/>
          </a:xfrm>
        </p:spPr>
        <p:txBody>
          <a:bodyPr wrap="none" anchor="ctr">
            <a:normAutofit/>
          </a:bodyPr>
          <a:lstStyle>
            <a:lvl1pPr marL="0" indent="0" algn="l">
              <a:buNone/>
              <a:defRPr sz="7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 userDrawn="1">
            <p:ph type="dt" sz="half" idx="10"/>
            <p:custDataLst>
              <p:tags r:id="rId4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 userDrawn="1">
            <p:ph type="ftr" sz="quarter" idx="11"/>
            <p:custDataLst>
              <p:tags r:id="rId4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 userDrawn="1">
            <p:ph type="sldNum" sz="quarter" idx="12"/>
            <p:custDataLst>
              <p:tags r:id="rId4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1880">
                <a:schemeClr val="bg2">
                  <a:lumMod val="90000"/>
                </a:schemeClr>
              </a:gs>
              <a:gs pos="52000">
                <a:schemeClr val="bg2"/>
              </a:gs>
              <a:gs pos="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 userDrawn="1">
            <p:custDataLst>
              <p:tags r:id="rId3"/>
            </p:custDataLst>
          </p:nvPr>
        </p:nvSpPr>
        <p:spPr>
          <a:xfrm flipH="1">
            <a:off x="1347402" y="1210138"/>
            <a:ext cx="2004944" cy="3442859"/>
          </a:xfrm>
          <a:custGeom>
            <a:avLst/>
            <a:gdLst>
              <a:gd name="connsiteX0" fmla="*/ 2083856 w 2083915"/>
              <a:gd name="connsiteY0" fmla="*/ 3449420 h 3449419"/>
              <a:gd name="connsiteX1" fmla="*/ 0 w 2083915"/>
              <a:gd name="connsiteY1" fmla="*/ 3449420 h 3449419"/>
              <a:gd name="connsiteX2" fmla="*/ 0 w 2083915"/>
              <a:gd name="connsiteY2" fmla="*/ 47114 h 3449419"/>
              <a:gd name="connsiteX3" fmla="*/ 439821 w 2083915"/>
              <a:gd name="connsiteY3" fmla="*/ 1241 h 3449419"/>
              <a:gd name="connsiteX4" fmla="*/ 2083916 w 2083915"/>
              <a:gd name="connsiteY4" fmla="*/ 433545 h 3449419"/>
              <a:gd name="connsiteX5" fmla="*/ 2083916 w 2083915"/>
              <a:gd name="connsiteY5" fmla="*/ 3449420 h 344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3915" h="3449419">
                <a:moveTo>
                  <a:pt x="2083856" y="3449420"/>
                </a:moveTo>
                <a:lnTo>
                  <a:pt x="0" y="3449420"/>
                </a:lnTo>
                <a:lnTo>
                  <a:pt x="0" y="47114"/>
                </a:lnTo>
                <a:cubicBezTo>
                  <a:pt x="0" y="47114"/>
                  <a:pt x="132966" y="11739"/>
                  <a:pt x="439821" y="1241"/>
                </a:cubicBezTo>
                <a:cubicBezTo>
                  <a:pt x="1408167" y="-26916"/>
                  <a:pt x="2083916" y="433545"/>
                  <a:pt x="2083916" y="433545"/>
                </a:cubicBezTo>
                <a:lnTo>
                  <a:pt x="2083916" y="3449420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" name="任意多边形: 形状 17"/>
          <p:cNvSpPr/>
          <p:nvPr userDrawn="1">
            <p:custDataLst>
              <p:tags r:id="rId4"/>
            </p:custDataLst>
          </p:nvPr>
        </p:nvSpPr>
        <p:spPr>
          <a:xfrm flipH="1">
            <a:off x="1396063" y="1753542"/>
            <a:ext cx="1296378" cy="3587790"/>
          </a:xfrm>
          <a:custGeom>
            <a:avLst/>
            <a:gdLst>
              <a:gd name="connsiteX0" fmla="*/ 0 w 1347440"/>
              <a:gd name="connsiteY0" fmla="*/ 0 h 3594626"/>
              <a:gd name="connsiteX1" fmla="*/ 1347441 w 1347440"/>
              <a:gd name="connsiteY1" fmla="*/ 0 h 3594626"/>
              <a:gd name="connsiteX2" fmla="*/ 1347441 w 1347440"/>
              <a:gd name="connsiteY2" fmla="*/ 3594627 h 3594626"/>
              <a:gd name="connsiteX3" fmla="*/ 0 w 1347440"/>
              <a:gd name="connsiteY3" fmla="*/ 3594627 h 359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440" h="3594626">
                <a:moveTo>
                  <a:pt x="0" y="0"/>
                </a:moveTo>
                <a:lnTo>
                  <a:pt x="1347441" y="0"/>
                </a:lnTo>
                <a:lnTo>
                  <a:pt x="1347441" y="3594627"/>
                </a:lnTo>
                <a:lnTo>
                  <a:pt x="0" y="3594627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44000">
                <a:schemeClr val="accent3">
                  <a:lumMod val="20000"/>
                  <a:lumOff val="80000"/>
                </a:schemeClr>
              </a:gs>
            </a:gsLst>
            <a:lin ang="0" scaled="1"/>
            <a:tileRect/>
          </a:gra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0" name="任意多边形: 形状 19"/>
          <p:cNvSpPr/>
          <p:nvPr userDrawn="1">
            <p:custDataLst>
              <p:tags r:id="rId5"/>
            </p:custDataLst>
          </p:nvPr>
        </p:nvSpPr>
        <p:spPr>
          <a:xfrm flipH="1">
            <a:off x="2695203" y="1400831"/>
            <a:ext cx="918278" cy="5457169"/>
          </a:xfrm>
          <a:custGeom>
            <a:avLst/>
            <a:gdLst>
              <a:gd name="connsiteX0" fmla="*/ 954447 w 954447"/>
              <a:gd name="connsiteY0" fmla="*/ 5410880 h 5410879"/>
              <a:gd name="connsiteX1" fmla="*/ 0 w 954447"/>
              <a:gd name="connsiteY1" fmla="*/ 5410880 h 5410879"/>
              <a:gd name="connsiteX2" fmla="*/ 0 w 954447"/>
              <a:gd name="connsiteY2" fmla="*/ 0 h 5410879"/>
              <a:gd name="connsiteX3" fmla="*/ 954447 w 954447"/>
              <a:gd name="connsiteY3" fmla="*/ 399854 h 5410879"/>
              <a:gd name="connsiteX4" fmla="*/ 954447 w 954447"/>
              <a:gd name="connsiteY4" fmla="*/ 5410880 h 541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447" h="5410879">
                <a:moveTo>
                  <a:pt x="954447" y="5410880"/>
                </a:moveTo>
                <a:lnTo>
                  <a:pt x="0" y="5410880"/>
                </a:lnTo>
                <a:lnTo>
                  <a:pt x="0" y="0"/>
                </a:lnTo>
                <a:lnTo>
                  <a:pt x="954447" y="399854"/>
                </a:lnTo>
                <a:lnTo>
                  <a:pt x="954447" y="5410880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14000">
                <a:schemeClr val="accent3">
                  <a:lumMod val="40000"/>
                  <a:lumOff val="6000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2" name="任意多边形: 形状 41"/>
          <p:cNvSpPr/>
          <p:nvPr userDrawn="1">
            <p:custDataLst>
              <p:tags r:id="rId6"/>
            </p:custDataLst>
          </p:nvPr>
        </p:nvSpPr>
        <p:spPr>
          <a:xfrm flipH="1">
            <a:off x="1137373" y="1619697"/>
            <a:ext cx="211146" cy="2491609"/>
          </a:xfrm>
          <a:custGeom>
            <a:avLst/>
            <a:gdLst>
              <a:gd name="connsiteX0" fmla="*/ 219463 w 219463"/>
              <a:gd name="connsiteY0" fmla="*/ 2496356 h 2496356"/>
              <a:gd name="connsiteX1" fmla="*/ 0 w 219463"/>
              <a:gd name="connsiteY1" fmla="*/ 2496356 h 2496356"/>
              <a:gd name="connsiteX2" fmla="*/ 0 w 219463"/>
              <a:gd name="connsiteY2" fmla="*/ 21833 h 2496356"/>
              <a:gd name="connsiteX3" fmla="*/ 219463 w 219463"/>
              <a:gd name="connsiteY3" fmla="*/ 0 h 2496356"/>
              <a:gd name="connsiteX4" fmla="*/ 219463 w 219463"/>
              <a:gd name="connsiteY4" fmla="*/ 2496356 h 249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63" h="2496356">
                <a:moveTo>
                  <a:pt x="219463" y="2496356"/>
                </a:moveTo>
                <a:lnTo>
                  <a:pt x="0" y="2496356"/>
                </a:lnTo>
                <a:lnTo>
                  <a:pt x="0" y="21833"/>
                </a:lnTo>
                <a:lnTo>
                  <a:pt x="219463" y="0"/>
                </a:lnTo>
                <a:lnTo>
                  <a:pt x="219463" y="2496356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44" name="直接连接符 43"/>
          <p:cNvCxnSpPr/>
          <p:nvPr userDrawn="1">
            <p:custDataLst>
              <p:tags r:id="rId7"/>
            </p:custDataLst>
          </p:nvPr>
        </p:nvCxnSpPr>
        <p:spPr>
          <a:xfrm flipH="1">
            <a:off x="2626474" y="1794899"/>
            <a:ext cx="0" cy="1937831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 userDrawn="1">
            <p:custDataLst>
              <p:tags r:id="rId8"/>
            </p:custDataLst>
          </p:nvPr>
        </p:nvCxnSpPr>
        <p:spPr>
          <a:xfrm flipH="1">
            <a:off x="2460299" y="1794899"/>
            <a:ext cx="0" cy="1937831"/>
          </a:xfrm>
          <a:prstGeom prst="line">
            <a:avLst/>
          </a:prstGeom>
          <a:ln w="12700" cap="flat" cmpd="sng" algn="ctr">
            <a:gradFill flip="none" rotWithShape="1">
              <a:gsLst>
                <a:gs pos="4900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 userDrawn="1">
            <p:custDataLst>
              <p:tags r:id="rId9"/>
            </p:custDataLst>
          </p:nvPr>
        </p:nvCxnSpPr>
        <p:spPr>
          <a:xfrm flipH="1">
            <a:off x="2321617" y="1794899"/>
            <a:ext cx="0" cy="1937831"/>
          </a:xfrm>
          <a:prstGeom prst="line">
            <a:avLst/>
          </a:prstGeom>
          <a:ln w="12700" cap="flat" cmpd="sng" algn="ctr">
            <a:gradFill flip="none" rotWithShape="1">
              <a:gsLst>
                <a:gs pos="45000">
                  <a:schemeClr val="accent3">
                    <a:lumMod val="60000"/>
                    <a:lumOff val="40000"/>
                    <a:alpha val="19000"/>
                  </a:schemeClr>
                </a:gs>
                <a:gs pos="99000">
                  <a:schemeClr val="accent3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 userDrawn="1">
            <p:custDataLst>
              <p:tags r:id="rId10"/>
            </p:custDataLst>
          </p:nvPr>
        </p:nvCxnSpPr>
        <p:spPr>
          <a:xfrm flipH="1">
            <a:off x="2182934" y="1753542"/>
            <a:ext cx="0" cy="1979187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  <a:alpha val="8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 userDrawn="1">
            <p:custDataLst>
              <p:tags r:id="rId11"/>
            </p:custDataLst>
          </p:nvPr>
        </p:nvCxnSpPr>
        <p:spPr>
          <a:xfrm flipH="1">
            <a:off x="2044252" y="1753542"/>
            <a:ext cx="0" cy="1979187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 userDrawn="1">
            <p:custDataLst>
              <p:tags r:id="rId12"/>
            </p:custDataLst>
          </p:nvPr>
        </p:nvCxnSpPr>
        <p:spPr>
          <a:xfrm flipH="1">
            <a:off x="1905569" y="1794899"/>
            <a:ext cx="0" cy="1937833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 userDrawn="1">
            <p:custDataLst>
              <p:tags r:id="rId13"/>
            </p:custDataLst>
          </p:nvPr>
        </p:nvCxnSpPr>
        <p:spPr>
          <a:xfrm flipH="1">
            <a:off x="2547358" y="1794899"/>
            <a:ext cx="0" cy="1937831"/>
          </a:xfrm>
          <a:prstGeom prst="line">
            <a:avLst/>
          </a:prstGeom>
          <a:ln w="12700" cap="flat" cmpd="sng" algn="ctr">
            <a:gradFill flip="none" rotWithShape="1">
              <a:gsLst>
                <a:gs pos="37000">
                  <a:schemeClr val="accent3">
                    <a:lumMod val="60000"/>
                    <a:lumOff val="40000"/>
                    <a:alpha val="0"/>
                  </a:schemeClr>
                </a:gs>
                <a:gs pos="99000">
                  <a:schemeClr val="accent3">
                    <a:lumMod val="60000"/>
                    <a:lumOff val="40000"/>
                    <a:alpha val="8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 userDrawn="1">
            <p:custDataLst>
              <p:tags r:id="rId14"/>
            </p:custDataLst>
          </p:nvPr>
        </p:nvCxnSpPr>
        <p:spPr>
          <a:xfrm flipH="1">
            <a:off x="1961928" y="2067925"/>
            <a:ext cx="0" cy="1694464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 userDrawn="1">
            <p:custDataLst>
              <p:tags r:id="rId15"/>
            </p:custDataLst>
          </p:nvPr>
        </p:nvCxnSpPr>
        <p:spPr>
          <a:xfrm flipH="1">
            <a:off x="2114357" y="1880780"/>
            <a:ext cx="0" cy="152099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 userDrawn="1">
            <p:custDataLst>
              <p:tags r:id="rId16"/>
            </p:custDataLst>
          </p:nvPr>
        </p:nvCxnSpPr>
        <p:spPr>
          <a:xfrm flipH="1">
            <a:off x="1674329" y="1753542"/>
            <a:ext cx="0" cy="1979187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 userDrawn="1">
            <p:custDataLst>
              <p:tags r:id="rId17"/>
            </p:custDataLst>
          </p:nvPr>
        </p:nvCxnSpPr>
        <p:spPr>
          <a:xfrm flipH="1">
            <a:off x="1558710" y="2067925"/>
            <a:ext cx="0" cy="1694464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 userDrawn="1">
            <p:custDataLst>
              <p:tags r:id="rId18"/>
            </p:custDataLst>
          </p:nvPr>
        </p:nvCxnSpPr>
        <p:spPr>
          <a:xfrm flipH="1">
            <a:off x="1789949" y="1880780"/>
            <a:ext cx="0" cy="152099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任意多边形: 形状 90"/>
          <p:cNvSpPr/>
          <p:nvPr userDrawn="1">
            <p:custDataLst>
              <p:tags r:id="rId19"/>
            </p:custDataLst>
          </p:nvPr>
        </p:nvSpPr>
        <p:spPr>
          <a:xfrm flipH="1">
            <a:off x="1129597" y="1175359"/>
            <a:ext cx="2488757" cy="660859"/>
          </a:xfrm>
          <a:custGeom>
            <a:avLst/>
            <a:gdLst>
              <a:gd name="connsiteX0" fmla="*/ 2295738 w 2586784"/>
              <a:gd name="connsiteY0" fmla="*/ 574155 h 662118"/>
              <a:gd name="connsiteX1" fmla="*/ 1064322 w 2586784"/>
              <a:gd name="connsiteY1" fmla="*/ 643412 h 662118"/>
              <a:gd name="connsiteX2" fmla="*/ 5065 w 2586784"/>
              <a:gd name="connsiteY2" fmla="*/ 200787 h 662118"/>
              <a:gd name="connsiteX3" fmla="*/ 1447593 w 2586784"/>
              <a:gd name="connsiteY3" fmla="*/ 56546 h 662118"/>
              <a:gd name="connsiteX4" fmla="*/ 2586785 w 2586784"/>
              <a:gd name="connsiteY4" fmla="*/ 449122 h 662118"/>
              <a:gd name="connsiteX5" fmla="*/ 2364995 w 2586784"/>
              <a:gd name="connsiteY5" fmla="*/ 474057 h 662118"/>
              <a:gd name="connsiteX6" fmla="*/ 1091464 w 2586784"/>
              <a:gd name="connsiteY6" fmla="*/ 71698 h 662118"/>
              <a:gd name="connsiteX7" fmla="*/ 309176 w 2586784"/>
              <a:gd name="connsiteY7" fmla="*/ 172750 h 662118"/>
              <a:gd name="connsiteX8" fmla="*/ 981047 w 2586784"/>
              <a:gd name="connsiteY8" fmla="*/ 500245 h 662118"/>
              <a:gd name="connsiteX9" fmla="*/ 2295738 w 2586784"/>
              <a:gd name="connsiteY9" fmla="*/ 574155 h 66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6784" h="662118">
                <a:moveTo>
                  <a:pt x="2295738" y="574155"/>
                </a:moveTo>
                <a:cubicBezTo>
                  <a:pt x="2295738" y="574155"/>
                  <a:pt x="1615874" y="710879"/>
                  <a:pt x="1064322" y="643412"/>
                </a:cubicBezTo>
                <a:cubicBezTo>
                  <a:pt x="538661" y="579046"/>
                  <a:pt x="-61388" y="427230"/>
                  <a:pt x="5065" y="200787"/>
                </a:cubicBezTo>
                <a:cubicBezTo>
                  <a:pt x="106237" y="-27684"/>
                  <a:pt x="863710" y="-38899"/>
                  <a:pt x="1447593" y="56546"/>
                </a:cubicBezTo>
                <a:cubicBezTo>
                  <a:pt x="2031476" y="151991"/>
                  <a:pt x="2431031" y="344312"/>
                  <a:pt x="2586785" y="449122"/>
                </a:cubicBezTo>
                <a:cubicBezTo>
                  <a:pt x="2364995" y="480022"/>
                  <a:pt x="2364995" y="474057"/>
                  <a:pt x="2364995" y="474057"/>
                </a:cubicBezTo>
                <a:cubicBezTo>
                  <a:pt x="2364995" y="474057"/>
                  <a:pt x="1747826" y="123238"/>
                  <a:pt x="1091464" y="71698"/>
                </a:cubicBezTo>
                <a:cubicBezTo>
                  <a:pt x="545282" y="7213"/>
                  <a:pt x="351291" y="113813"/>
                  <a:pt x="309176" y="172750"/>
                </a:cubicBezTo>
                <a:cubicBezTo>
                  <a:pt x="267061" y="231687"/>
                  <a:pt x="289550" y="388932"/>
                  <a:pt x="981047" y="500245"/>
                </a:cubicBezTo>
                <a:cubicBezTo>
                  <a:pt x="1469485" y="576958"/>
                  <a:pt x="2295738" y="574155"/>
                  <a:pt x="2295738" y="574155"/>
                </a:cubicBezTo>
                <a:close/>
              </a:path>
            </a:pathLst>
          </a:custGeom>
          <a:gradFill flip="none" rotWithShape="1">
            <a:gsLst>
              <a:gs pos="56000">
                <a:schemeClr val="accent3">
                  <a:lumMod val="20000"/>
                  <a:lumOff val="80000"/>
                </a:schemeClr>
              </a:gs>
              <a:gs pos="100000">
                <a:srgbClr val="FFFFFF"/>
              </a:gs>
              <a:gs pos="0">
                <a:srgbClr val="FFFFFF"/>
              </a:gs>
            </a:gsLst>
            <a:lin ang="0" scaled="1"/>
            <a:tileRect/>
          </a:gradFill>
          <a:ln w="5960" cap="flat">
            <a:gradFill flip="none" rotWithShape="1">
              <a:gsLst>
                <a:gs pos="57000">
                  <a:schemeClr val="accent3">
                    <a:lumMod val="20000"/>
                    <a:lumOff val="80000"/>
                    <a:alpha val="0"/>
                  </a:schemeClr>
                </a:gs>
                <a:gs pos="99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92" name="直接连接符 91"/>
          <p:cNvCxnSpPr/>
          <p:nvPr userDrawn="1">
            <p:custDataLst>
              <p:tags r:id="rId20"/>
            </p:custDataLst>
          </p:nvPr>
        </p:nvCxnSpPr>
        <p:spPr>
          <a:xfrm flipH="1">
            <a:off x="1732139" y="1979436"/>
            <a:ext cx="0" cy="1520995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 userDrawn="1">
            <p:custDataLst>
              <p:tags r:id="rId21"/>
            </p:custDataLst>
          </p:nvPr>
        </p:nvCxnSpPr>
        <p:spPr>
          <a:xfrm flipH="1">
            <a:off x="1490442" y="1880779"/>
            <a:ext cx="0" cy="1520995"/>
          </a:xfrm>
          <a:prstGeom prst="line">
            <a:avLst/>
          </a:prstGeom>
          <a:ln w="12700" cap="flat" cmpd="sng" algn="ctr">
            <a:gradFill>
              <a:gsLst>
                <a:gs pos="0">
                  <a:schemeClr val="accent3">
                    <a:lumMod val="60000"/>
                    <a:lumOff val="40000"/>
                    <a:alpha val="19000"/>
                  </a:schemeClr>
                </a:gs>
                <a:gs pos="100000">
                  <a:schemeClr val="accent3">
                    <a:lumMod val="60000"/>
                    <a:lumOff val="40000"/>
                    <a:alpha val="71000"/>
                  </a:schemeClr>
                </a:gs>
              </a:gsLst>
              <a:lin ang="5400000" scaled="1"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任意多边形: 形状 93"/>
          <p:cNvSpPr/>
          <p:nvPr userDrawn="1">
            <p:custDataLst>
              <p:tags r:id="rId22"/>
            </p:custDataLst>
          </p:nvPr>
        </p:nvSpPr>
        <p:spPr>
          <a:xfrm flipH="1">
            <a:off x="1732139" y="1663362"/>
            <a:ext cx="1254051" cy="134101"/>
          </a:xfrm>
          <a:custGeom>
            <a:avLst/>
            <a:gdLst>
              <a:gd name="connsiteX0" fmla="*/ 0 w 1256440"/>
              <a:gd name="connsiteY0" fmla="*/ 0 h 134357"/>
              <a:gd name="connsiteX1" fmla="*/ 1099460 w 1256440"/>
              <a:gd name="connsiteY1" fmla="*/ 134358 h 134357"/>
              <a:gd name="connsiteX2" fmla="*/ 1256440 w 1256440"/>
              <a:gd name="connsiteY2" fmla="*/ 122717 h 134357"/>
              <a:gd name="connsiteX3" fmla="*/ 447658 w 1256440"/>
              <a:gd name="connsiteY3" fmla="*/ 72368 h 134357"/>
              <a:gd name="connsiteX4" fmla="*/ 55 w 1256440"/>
              <a:gd name="connsiteY4" fmla="*/ 0 h 1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440" h="134357">
                <a:moveTo>
                  <a:pt x="0" y="0"/>
                </a:moveTo>
                <a:cubicBezTo>
                  <a:pt x="0" y="0"/>
                  <a:pt x="470280" y="128538"/>
                  <a:pt x="1099460" y="134358"/>
                </a:cubicBezTo>
                <a:cubicBezTo>
                  <a:pt x="1207957" y="134358"/>
                  <a:pt x="1256440" y="122717"/>
                  <a:pt x="1256440" y="122717"/>
                </a:cubicBezTo>
                <a:cubicBezTo>
                  <a:pt x="1256440" y="122717"/>
                  <a:pt x="869509" y="126781"/>
                  <a:pt x="447658" y="72368"/>
                </a:cubicBezTo>
                <a:cubicBezTo>
                  <a:pt x="31023" y="18614"/>
                  <a:pt x="55" y="0"/>
                  <a:pt x="55" y="0"/>
                </a:cubicBezTo>
                <a:close/>
              </a:path>
            </a:pathLst>
          </a:custGeom>
          <a:gradFill flip="none" rotWithShape="1">
            <a:gsLst>
              <a:gs pos="99000">
                <a:schemeClr val="accent3">
                  <a:lumMod val="40000"/>
                  <a:lumOff val="60000"/>
                </a:schemeClr>
              </a:gs>
              <a:gs pos="1000">
                <a:schemeClr val="accent3">
                  <a:lumMod val="40000"/>
                  <a:lumOff val="60000"/>
                  <a:alpha val="0"/>
                </a:schemeClr>
              </a:gs>
            </a:gsLst>
            <a:lin ang="0" scaled="1"/>
            <a:tileRect/>
          </a:gradFill>
          <a:ln w="546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5" name="任意多边形: 形状 94"/>
          <p:cNvSpPr/>
          <p:nvPr userDrawn="1">
            <p:custDataLst>
              <p:tags r:id="rId23"/>
            </p:custDataLst>
          </p:nvPr>
        </p:nvSpPr>
        <p:spPr>
          <a:xfrm flipH="1">
            <a:off x="2517072" y="1194411"/>
            <a:ext cx="864976" cy="77664"/>
          </a:xfrm>
          <a:custGeom>
            <a:avLst/>
            <a:gdLst>
              <a:gd name="connsiteX0" fmla="*/ 0 w 872090"/>
              <a:gd name="connsiteY0" fmla="*/ 102187 h 102186"/>
              <a:gd name="connsiteX1" fmla="*/ 428935 w 872090"/>
              <a:gd name="connsiteY1" fmla="*/ 9119 h 102186"/>
              <a:gd name="connsiteX2" fmla="*/ 872090 w 872090"/>
              <a:gd name="connsiteY2" fmla="*/ 42722 h 102186"/>
              <a:gd name="connsiteX3" fmla="*/ 463855 w 872090"/>
              <a:gd name="connsiteY3" fmla="*/ 1377 h 102186"/>
              <a:gd name="connsiteX4" fmla="*/ 0 w 872090"/>
              <a:gd name="connsiteY4" fmla="*/ 102187 h 10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90" h="102186">
                <a:moveTo>
                  <a:pt x="0" y="102187"/>
                </a:moveTo>
                <a:cubicBezTo>
                  <a:pt x="0" y="102187"/>
                  <a:pt x="169883" y="-4443"/>
                  <a:pt x="428935" y="9119"/>
                </a:cubicBezTo>
                <a:cubicBezTo>
                  <a:pt x="687986" y="22681"/>
                  <a:pt x="872090" y="42722"/>
                  <a:pt x="872090" y="42722"/>
                </a:cubicBezTo>
                <a:cubicBezTo>
                  <a:pt x="872090" y="42722"/>
                  <a:pt x="576250" y="3299"/>
                  <a:pt x="463855" y="1377"/>
                </a:cubicBezTo>
                <a:cubicBezTo>
                  <a:pt x="351461" y="-544"/>
                  <a:pt x="186684" y="-13448"/>
                  <a:pt x="0" y="102187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40000"/>
                  <a:lumOff val="60000"/>
                  <a:alpha val="0"/>
                </a:schemeClr>
              </a:gs>
            </a:gsLst>
            <a:lin ang="0" scaled="1"/>
          </a:gradFill>
          <a:ln w="546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96" name="图形 95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 l="2200" t="2149" b="5360"/>
          <a:stretch>
            <a:fillRect/>
          </a:stretch>
        </p:blipFill>
        <p:spPr>
          <a:xfrm flipH="1">
            <a:off x="3192179" y="1954363"/>
            <a:ext cx="419822" cy="506190"/>
          </a:xfrm>
          <a:custGeom>
            <a:avLst/>
            <a:gdLst>
              <a:gd name="connsiteX0" fmla="*/ 0 w 579777"/>
              <a:gd name="connsiteY0" fmla="*/ 0 h 699051"/>
              <a:gd name="connsiteX1" fmla="*/ 50246 w 579777"/>
              <a:gd name="connsiteY1" fmla="*/ 33621 h 699051"/>
              <a:gd name="connsiteX2" fmla="*/ 526766 w 579777"/>
              <a:gd name="connsiteY2" fmla="*/ 188890 h 699051"/>
              <a:gd name="connsiteX3" fmla="*/ 579777 w 579777"/>
              <a:gd name="connsiteY3" fmla="*/ 198989 h 699051"/>
              <a:gd name="connsiteX4" fmla="*/ 579777 w 579777"/>
              <a:gd name="connsiteY4" fmla="*/ 699051 h 699051"/>
              <a:gd name="connsiteX5" fmla="*/ 526766 w 579777"/>
              <a:gd name="connsiteY5" fmla="*/ 688952 h 699051"/>
              <a:gd name="connsiteX6" fmla="*/ 50246 w 579777"/>
              <a:gd name="connsiteY6" fmla="*/ 533683 h 699051"/>
              <a:gd name="connsiteX7" fmla="*/ 0 w 579777"/>
              <a:gd name="connsiteY7" fmla="*/ 500062 h 69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9777" h="699051">
                <a:moveTo>
                  <a:pt x="0" y="0"/>
                </a:moveTo>
                <a:lnTo>
                  <a:pt x="50246" y="33621"/>
                </a:lnTo>
                <a:cubicBezTo>
                  <a:pt x="169030" y="96752"/>
                  <a:pt x="340400" y="148733"/>
                  <a:pt x="526766" y="188890"/>
                </a:cubicBezTo>
                <a:lnTo>
                  <a:pt x="579777" y="198989"/>
                </a:lnTo>
                <a:lnTo>
                  <a:pt x="579777" y="699051"/>
                </a:lnTo>
                <a:lnTo>
                  <a:pt x="526766" y="688952"/>
                </a:lnTo>
                <a:cubicBezTo>
                  <a:pt x="340400" y="648795"/>
                  <a:pt x="169030" y="596814"/>
                  <a:pt x="50246" y="533683"/>
                </a:cubicBezTo>
                <a:lnTo>
                  <a:pt x="0" y="500062"/>
                </a:lnTo>
                <a:close/>
              </a:path>
            </a:pathLst>
          </a:custGeom>
        </p:spPr>
      </p:pic>
      <p:sp>
        <p:nvSpPr>
          <p:cNvPr id="97" name="任意多边形: 形状 96"/>
          <p:cNvSpPr/>
          <p:nvPr>
            <p:custDataLst>
              <p:tags r:id="rId27"/>
            </p:custDataLst>
          </p:nvPr>
        </p:nvSpPr>
        <p:spPr>
          <a:xfrm flipH="1">
            <a:off x="3290978" y="2055437"/>
            <a:ext cx="322120" cy="265852"/>
          </a:xfrm>
          <a:custGeom>
            <a:avLst/>
            <a:gdLst>
              <a:gd name="connsiteX0" fmla="*/ 704302 w 711200"/>
              <a:gd name="connsiteY0" fmla="*/ 256421 h 586967"/>
              <a:gd name="connsiteX1" fmla="*/ 711200 w 711200"/>
              <a:gd name="connsiteY1" fmla="*/ 258312 h 586967"/>
              <a:gd name="connsiteX2" fmla="*/ 711200 w 711200"/>
              <a:gd name="connsiteY2" fmla="*/ 586967 h 586967"/>
              <a:gd name="connsiteX3" fmla="*/ 704302 w 711200"/>
              <a:gd name="connsiteY3" fmla="*/ 585076 h 586967"/>
              <a:gd name="connsiteX4" fmla="*/ 689355 w 711200"/>
              <a:gd name="connsiteY4" fmla="*/ 252326 h 586967"/>
              <a:gd name="connsiteX5" fmla="*/ 696315 w 711200"/>
              <a:gd name="connsiteY5" fmla="*/ 254233 h 586967"/>
              <a:gd name="connsiteX6" fmla="*/ 696315 w 711200"/>
              <a:gd name="connsiteY6" fmla="*/ 582888 h 586967"/>
              <a:gd name="connsiteX7" fmla="*/ 689355 w 711200"/>
              <a:gd name="connsiteY7" fmla="*/ 580981 h 586967"/>
              <a:gd name="connsiteX8" fmla="*/ 666603 w 711200"/>
              <a:gd name="connsiteY8" fmla="*/ 246091 h 586967"/>
              <a:gd name="connsiteX9" fmla="*/ 673805 w 711200"/>
              <a:gd name="connsiteY9" fmla="*/ 248065 h 586967"/>
              <a:gd name="connsiteX10" fmla="*/ 673805 w 711200"/>
              <a:gd name="connsiteY10" fmla="*/ 576720 h 586967"/>
              <a:gd name="connsiteX11" fmla="*/ 666603 w 711200"/>
              <a:gd name="connsiteY11" fmla="*/ 574746 h 586967"/>
              <a:gd name="connsiteX12" fmla="*/ 636831 w 711200"/>
              <a:gd name="connsiteY12" fmla="*/ 237933 h 586967"/>
              <a:gd name="connsiteX13" fmla="*/ 643850 w 711200"/>
              <a:gd name="connsiteY13" fmla="*/ 239856 h 586967"/>
              <a:gd name="connsiteX14" fmla="*/ 643850 w 711200"/>
              <a:gd name="connsiteY14" fmla="*/ 568511 h 586967"/>
              <a:gd name="connsiteX15" fmla="*/ 636831 w 711200"/>
              <a:gd name="connsiteY15" fmla="*/ 566588 h 586967"/>
              <a:gd name="connsiteX16" fmla="*/ 607059 w 711200"/>
              <a:gd name="connsiteY16" fmla="*/ 229272 h 586967"/>
              <a:gd name="connsiteX17" fmla="*/ 624154 w 711200"/>
              <a:gd name="connsiteY17" fmla="*/ 234459 h 586967"/>
              <a:gd name="connsiteX18" fmla="*/ 628783 w 711200"/>
              <a:gd name="connsiteY18" fmla="*/ 235728 h 586967"/>
              <a:gd name="connsiteX19" fmla="*/ 628783 w 711200"/>
              <a:gd name="connsiteY19" fmla="*/ 564383 h 586967"/>
              <a:gd name="connsiteX20" fmla="*/ 624154 w 711200"/>
              <a:gd name="connsiteY20" fmla="*/ 563114 h 586967"/>
              <a:gd name="connsiteX21" fmla="*/ 607059 w 711200"/>
              <a:gd name="connsiteY21" fmla="*/ 557927 h 586967"/>
              <a:gd name="connsiteX22" fmla="*/ 584730 w 711200"/>
              <a:gd name="connsiteY22" fmla="*/ 222496 h 586967"/>
              <a:gd name="connsiteX23" fmla="*/ 591447 w 711200"/>
              <a:gd name="connsiteY23" fmla="*/ 224534 h 586967"/>
              <a:gd name="connsiteX24" fmla="*/ 591447 w 711200"/>
              <a:gd name="connsiteY24" fmla="*/ 553189 h 586967"/>
              <a:gd name="connsiteX25" fmla="*/ 584730 w 711200"/>
              <a:gd name="connsiteY25" fmla="*/ 551151 h 586967"/>
              <a:gd name="connsiteX26" fmla="*/ 546910 w 711200"/>
              <a:gd name="connsiteY26" fmla="*/ 211019 h 586967"/>
              <a:gd name="connsiteX27" fmla="*/ 568939 w 711200"/>
              <a:gd name="connsiteY27" fmla="*/ 217704 h 586967"/>
              <a:gd name="connsiteX28" fmla="*/ 568992 w 711200"/>
              <a:gd name="connsiteY28" fmla="*/ 546375 h 586967"/>
              <a:gd name="connsiteX29" fmla="*/ 546910 w 711200"/>
              <a:gd name="connsiteY29" fmla="*/ 539675 h 586967"/>
              <a:gd name="connsiteX30" fmla="*/ 532085 w 711200"/>
              <a:gd name="connsiteY30" fmla="*/ 206521 h 586967"/>
              <a:gd name="connsiteX31" fmla="*/ 538922 w 711200"/>
              <a:gd name="connsiteY31" fmla="*/ 208596 h 586967"/>
              <a:gd name="connsiteX32" fmla="*/ 538922 w 711200"/>
              <a:gd name="connsiteY32" fmla="*/ 537251 h 586967"/>
              <a:gd name="connsiteX33" fmla="*/ 532085 w 711200"/>
              <a:gd name="connsiteY33" fmla="*/ 535176 h 586967"/>
              <a:gd name="connsiteX34" fmla="*/ 516956 w 711200"/>
              <a:gd name="connsiteY34" fmla="*/ 201930 h 586967"/>
              <a:gd name="connsiteX35" fmla="*/ 524036 w 711200"/>
              <a:gd name="connsiteY35" fmla="*/ 204078 h 586967"/>
              <a:gd name="connsiteX36" fmla="*/ 524036 w 711200"/>
              <a:gd name="connsiteY36" fmla="*/ 532733 h 586967"/>
              <a:gd name="connsiteX37" fmla="*/ 516956 w 711200"/>
              <a:gd name="connsiteY37" fmla="*/ 530585 h 586967"/>
              <a:gd name="connsiteX38" fmla="*/ 479560 w 711200"/>
              <a:gd name="connsiteY38" fmla="*/ 190582 h 586967"/>
              <a:gd name="connsiteX39" fmla="*/ 486398 w 711200"/>
              <a:gd name="connsiteY39" fmla="*/ 192657 h 586967"/>
              <a:gd name="connsiteX40" fmla="*/ 486398 w 711200"/>
              <a:gd name="connsiteY40" fmla="*/ 521312 h 586967"/>
              <a:gd name="connsiteX41" fmla="*/ 479560 w 711200"/>
              <a:gd name="connsiteY41" fmla="*/ 519237 h 586967"/>
              <a:gd name="connsiteX42" fmla="*/ 449485 w 711200"/>
              <a:gd name="connsiteY42" fmla="*/ 180584 h 586967"/>
              <a:gd name="connsiteX43" fmla="*/ 464008 w 711200"/>
              <a:gd name="connsiteY43" fmla="*/ 185492 h 586967"/>
              <a:gd name="connsiteX44" fmla="*/ 464008 w 711200"/>
              <a:gd name="connsiteY44" fmla="*/ 457132 h 586967"/>
              <a:gd name="connsiteX45" fmla="*/ 464008 w 711200"/>
              <a:gd name="connsiteY45" fmla="*/ 514147 h 586967"/>
              <a:gd name="connsiteX46" fmla="*/ 449485 w 711200"/>
              <a:gd name="connsiteY46" fmla="*/ 509239 h 586967"/>
              <a:gd name="connsiteX47" fmla="*/ 449485 w 711200"/>
              <a:gd name="connsiteY47" fmla="*/ 247881 h 586967"/>
              <a:gd name="connsiteX48" fmla="*/ 427338 w 711200"/>
              <a:gd name="connsiteY48" fmla="*/ 173099 h 586967"/>
              <a:gd name="connsiteX49" fmla="*/ 441497 w 711200"/>
              <a:gd name="connsiteY49" fmla="*/ 177884 h 586967"/>
              <a:gd name="connsiteX50" fmla="*/ 441497 w 711200"/>
              <a:gd name="connsiteY50" fmla="*/ 506539 h 586967"/>
              <a:gd name="connsiteX51" fmla="*/ 427338 w 711200"/>
              <a:gd name="connsiteY51" fmla="*/ 501754 h 586967"/>
              <a:gd name="connsiteX52" fmla="*/ 404525 w 711200"/>
              <a:gd name="connsiteY52" fmla="*/ 165390 h 586967"/>
              <a:gd name="connsiteX53" fmla="*/ 419048 w 711200"/>
              <a:gd name="connsiteY53" fmla="*/ 170298 h 586967"/>
              <a:gd name="connsiteX54" fmla="*/ 419048 w 711200"/>
              <a:gd name="connsiteY54" fmla="*/ 498953 h 586967"/>
              <a:gd name="connsiteX55" fmla="*/ 404525 w 711200"/>
              <a:gd name="connsiteY55" fmla="*/ 494045 h 586967"/>
              <a:gd name="connsiteX56" fmla="*/ 374813 w 711200"/>
              <a:gd name="connsiteY56" fmla="*/ 155348 h 586967"/>
              <a:gd name="connsiteX57" fmla="*/ 388973 w 711200"/>
              <a:gd name="connsiteY57" fmla="*/ 160134 h 586967"/>
              <a:gd name="connsiteX58" fmla="*/ 388973 w 711200"/>
              <a:gd name="connsiteY58" fmla="*/ 488789 h 586967"/>
              <a:gd name="connsiteX59" fmla="*/ 374813 w 711200"/>
              <a:gd name="connsiteY59" fmla="*/ 484004 h 586967"/>
              <a:gd name="connsiteX60" fmla="*/ 359624 w 711200"/>
              <a:gd name="connsiteY60" fmla="*/ 150215 h 586967"/>
              <a:gd name="connsiteX61" fmla="*/ 366583 w 711200"/>
              <a:gd name="connsiteY61" fmla="*/ 152567 h 586967"/>
              <a:gd name="connsiteX62" fmla="*/ 366583 w 711200"/>
              <a:gd name="connsiteY62" fmla="*/ 481222 h 586967"/>
              <a:gd name="connsiteX63" fmla="*/ 359624 w 711200"/>
              <a:gd name="connsiteY63" fmla="*/ 478870 h 586967"/>
              <a:gd name="connsiteX64" fmla="*/ 344435 w 711200"/>
              <a:gd name="connsiteY64" fmla="*/ 145082 h 586967"/>
              <a:gd name="connsiteX65" fmla="*/ 351576 w 711200"/>
              <a:gd name="connsiteY65" fmla="*/ 147496 h 586967"/>
              <a:gd name="connsiteX66" fmla="*/ 351576 w 711200"/>
              <a:gd name="connsiteY66" fmla="*/ 476151 h 586967"/>
              <a:gd name="connsiteX67" fmla="*/ 344435 w 711200"/>
              <a:gd name="connsiteY67" fmla="*/ 473737 h 586967"/>
              <a:gd name="connsiteX68" fmla="*/ 329610 w 711200"/>
              <a:gd name="connsiteY68" fmla="*/ 139934 h 586967"/>
              <a:gd name="connsiteX69" fmla="*/ 332966 w 711200"/>
              <a:gd name="connsiteY69" fmla="*/ 141206 h 586967"/>
              <a:gd name="connsiteX70" fmla="*/ 336388 w 711200"/>
              <a:gd name="connsiteY70" fmla="*/ 142363 h 586967"/>
              <a:gd name="connsiteX71" fmla="*/ 336388 w 711200"/>
              <a:gd name="connsiteY71" fmla="*/ 471018 h 586967"/>
              <a:gd name="connsiteX72" fmla="*/ 332966 w 711200"/>
              <a:gd name="connsiteY72" fmla="*/ 469861 h 586967"/>
              <a:gd name="connsiteX73" fmla="*/ 329610 w 711200"/>
              <a:gd name="connsiteY73" fmla="*/ 468589 h 586967"/>
              <a:gd name="connsiteX74" fmla="*/ 299657 w 711200"/>
              <a:gd name="connsiteY74" fmla="*/ 128576 h 586967"/>
              <a:gd name="connsiteX75" fmla="*/ 321805 w 711200"/>
              <a:gd name="connsiteY75" fmla="*/ 136974 h 586967"/>
              <a:gd name="connsiteX76" fmla="*/ 321805 w 711200"/>
              <a:gd name="connsiteY76" fmla="*/ 398919 h 586967"/>
              <a:gd name="connsiteX77" fmla="*/ 321904 w 711200"/>
              <a:gd name="connsiteY77" fmla="*/ 465666 h 586967"/>
              <a:gd name="connsiteX78" fmla="*/ 299657 w 711200"/>
              <a:gd name="connsiteY78" fmla="*/ 457231 h 586967"/>
              <a:gd name="connsiteX79" fmla="*/ 277267 w 711200"/>
              <a:gd name="connsiteY79" fmla="*/ 120085 h 586967"/>
              <a:gd name="connsiteX80" fmla="*/ 283863 w 711200"/>
              <a:gd name="connsiteY80" fmla="*/ 122586 h 586967"/>
              <a:gd name="connsiteX81" fmla="*/ 283863 w 711200"/>
              <a:gd name="connsiteY81" fmla="*/ 451241 h 586967"/>
              <a:gd name="connsiteX82" fmla="*/ 277267 w 711200"/>
              <a:gd name="connsiteY82" fmla="*/ 448740 h 586967"/>
              <a:gd name="connsiteX83" fmla="*/ 239689 w 711200"/>
              <a:gd name="connsiteY83" fmla="*/ 105835 h 586967"/>
              <a:gd name="connsiteX84" fmla="*/ 269038 w 711200"/>
              <a:gd name="connsiteY84" fmla="*/ 116965 h 586967"/>
              <a:gd name="connsiteX85" fmla="*/ 269038 w 711200"/>
              <a:gd name="connsiteY85" fmla="*/ 445620 h 586967"/>
              <a:gd name="connsiteX86" fmla="*/ 239689 w 711200"/>
              <a:gd name="connsiteY86" fmla="*/ 434490 h 586967"/>
              <a:gd name="connsiteX87" fmla="*/ 217541 w 711200"/>
              <a:gd name="connsiteY87" fmla="*/ 97437 h 586967"/>
              <a:gd name="connsiteX88" fmla="*/ 231702 w 711200"/>
              <a:gd name="connsiteY88" fmla="*/ 102807 h 586967"/>
              <a:gd name="connsiteX89" fmla="*/ 231702 w 711200"/>
              <a:gd name="connsiteY89" fmla="*/ 431462 h 586967"/>
              <a:gd name="connsiteX90" fmla="*/ 217541 w 711200"/>
              <a:gd name="connsiteY90" fmla="*/ 426092 h 586967"/>
              <a:gd name="connsiteX91" fmla="*/ 195031 w 711200"/>
              <a:gd name="connsiteY91" fmla="*/ 88658 h 586967"/>
              <a:gd name="connsiteX92" fmla="*/ 199833 w 711200"/>
              <a:gd name="connsiteY92" fmla="*/ 90722 h 586967"/>
              <a:gd name="connsiteX93" fmla="*/ 201688 w 711200"/>
              <a:gd name="connsiteY93" fmla="*/ 91425 h 586967"/>
              <a:gd name="connsiteX94" fmla="*/ 201688 w 711200"/>
              <a:gd name="connsiteY94" fmla="*/ 420080 h 586967"/>
              <a:gd name="connsiteX95" fmla="*/ 199833 w 711200"/>
              <a:gd name="connsiteY95" fmla="*/ 419377 h 586967"/>
              <a:gd name="connsiteX96" fmla="*/ 195031 w 711200"/>
              <a:gd name="connsiteY96" fmla="*/ 417314 h 586967"/>
              <a:gd name="connsiteX97" fmla="*/ 164896 w 711200"/>
              <a:gd name="connsiteY97" fmla="*/ 75710 h 586967"/>
              <a:gd name="connsiteX98" fmla="*/ 179177 w 711200"/>
              <a:gd name="connsiteY98" fmla="*/ 81846 h 586967"/>
              <a:gd name="connsiteX99" fmla="*/ 179177 w 711200"/>
              <a:gd name="connsiteY99" fmla="*/ 410501 h 586967"/>
              <a:gd name="connsiteX100" fmla="*/ 164896 w 711200"/>
              <a:gd name="connsiteY100" fmla="*/ 404365 h 586967"/>
              <a:gd name="connsiteX101" fmla="*/ 134519 w 711200"/>
              <a:gd name="connsiteY101" fmla="*/ 62657 h 586967"/>
              <a:gd name="connsiteX102" fmla="*/ 149216 w 711200"/>
              <a:gd name="connsiteY102" fmla="*/ 68972 h 586967"/>
              <a:gd name="connsiteX103" fmla="*/ 149163 w 711200"/>
              <a:gd name="connsiteY103" fmla="*/ 345729 h 586967"/>
              <a:gd name="connsiteX104" fmla="*/ 149304 w 711200"/>
              <a:gd name="connsiteY104" fmla="*/ 397665 h 586967"/>
              <a:gd name="connsiteX105" fmla="*/ 134519 w 711200"/>
              <a:gd name="connsiteY105" fmla="*/ 391312 h 586967"/>
              <a:gd name="connsiteX106" fmla="*/ 104868 w 711200"/>
              <a:gd name="connsiteY106" fmla="*/ 49916 h 586967"/>
              <a:gd name="connsiteX107" fmla="*/ 126840 w 711200"/>
              <a:gd name="connsiteY107" fmla="*/ 59357 h 586967"/>
              <a:gd name="connsiteX108" fmla="*/ 126892 w 711200"/>
              <a:gd name="connsiteY108" fmla="*/ 388035 h 586967"/>
              <a:gd name="connsiteX109" fmla="*/ 104868 w 711200"/>
              <a:gd name="connsiteY109" fmla="*/ 378571 h 586967"/>
              <a:gd name="connsiteX110" fmla="*/ 82357 w 711200"/>
              <a:gd name="connsiteY110" fmla="*/ 40243 h 586967"/>
              <a:gd name="connsiteX111" fmla="*/ 89256 w 711200"/>
              <a:gd name="connsiteY111" fmla="*/ 43208 h 586967"/>
              <a:gd name="connsiteX112" fmla="*/ 89256 w 711200"/>
              <a:gd name="connsiteY112" fmla="*/ 371863 h 586967"/>
              <a:gd name="connsiteX113" fmla="*/ 82357 w 711200"/>
              <a:gd name="connsiteY113" fmla="*/ 368898 h 586967"/>
              <a:gd name="connsiteX114" fmla="*/ 59847 w 711200"/>
              <a:gd name="connsiteY114" fmla="*/ 29518 h 586967"/>
              <a:gd name="connsiteX115" fmla="*/ 74309 w 711200"/>
              <a:gd name="connsiteY115" fmla="*/ 36651 h 586967"/>
              <a:gd name="connsiteX116" fmla="*/ 74309 w 711200"/>
              <a:gd name="connsiteY116" fmla="*/ 365306 h 586967"/>
              <a:gd name="connsiteX117" fmla="*/ 59847 w 711200"/>
              <a:gd name="connsiteY117" fmla="*/ 358173 h 586967"/>
              <a:gd name="connsiteX118" fmla="*/ 44960 w 711200"/>
              <a:gd name="connsiteY118" fmla="*/ 22175 h 586967"/>
              <a:gd name="connsiteX119" fmla="*/ 51496 w 711200"/>
              <a:gd name="connsiteY119" fmla="*/ 25399 h 586967"/>
              <a:gd name="connsiteX120" fmla="*/ 51496 w 711200"/>
              <a:gd name="connsiteY120" fmla="*/ 354054 h 586967"/>
              <a:gd name="connsiteX121" fmla="*/ 44960 w 711200"/>
              <a:gd name="connsiteY121" fmla="*/ 350830 h 586967"/>
              <a:gd name="connsiteX122" fmla="*/ 14886 w 711200"/>
              <a:gd name="connsiteY122" fmla="*/ 7342 h 586967"/>
              <a:gd name="connsiteX123" fmla="*/ 21724 w 711200"/>
              <a:gd name="connsiteY123" fmla="*/ 10714 h 586967"/>
              <a:gd name="connsiteX124" fmla="*/ 21724 w 711200"/>
              <a:gd name="connsiteY124" fmla="*/ 339370 h 586967"/>
              <a:gd name="connsiteX125" fmla="*/ 14886 w 711200"/>
              <a:gd name="connsiteY125" fmla="*/ 335997 h 586967"/>
              <a:gd name="connsiteX126" fmla="*/ 0 w 711200"/>
              <a:gd name="connsiteY126" fmla="*/ 0 h 586967"/>
              <a:gd name="connsiteX127" fmla="*/ 6596 w 711200"/>
              <a:gd name="connsiteY127" fmla="*/ 3253 h 586967"/>
              <a:gd name="connsiteX128" fmla="*/ 6596 w 711200"/>
              <a:gd name="connsiteY128" fmla="*/ 331908 h 586967"/>
              <a:gd name="connsiteX129" fmla="*/ 0 w 711200"/>
              <a:gd name="connsiteY129" fmla="*/ 328655 h 58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711200" h="586967">
                <a:moveTo>
                  <a:pt x="704302" y="256421"/>
                </a:moveTo>
                <a:lnTo>
                  <a:pt x="711200" y="258312"/>
                </a:lnTo>
                <a:lnTo>
                  <a:pt x="711200" y="586967"/>
                </a:lnTo>
                <a:lnTo>
                  <a:pt x="704302" y="585076"/>
                </a:lnTo>
                <a:close/>
                <a:moveTo>
                  <a:pt x="689355" y="252326"/>
                </a:moveTo>
                <a:lnTo>
                  <a:pt x="696315" y="254233"/>
                </a:lnTo>
                <a:lnTo>
                  <a:pt x="696315" y="582888"/>
                </a:lnTo>
                <a:lnTo>
                  <a:pt x="689355" y="580981"/>
                </a:lnTo>
                <a:close/>
                <a:moveTo>
                  <a:pt x="666603" y="246091"/>
                </a:moveTo>
                <a:lnTo>
                  <a:pt x="673805" y="248065"/>
                </a:lnTo>
                <a:lnTo>
                  <a:pt x="673805" y="576720"/>
                </a:lnTo>
                <a:lnTo>
                  <a:pt x="666603" y="574746"/>
                </a:lnTo>
                <a:close/>
                <a:moveTo>
                  <a:pt x="636831" y="237933"/>
                </a:moveTo>
                <a:lnTo>
                  <a:pt x="643850" y="239856"/>
                </a:lnTo>
                <a:lnTo>
                  <a:pt x="643850" y="568511"/>
                </a:lnTo>
                <a:lnTo>
                  <a:pt x="636831" y="566588"/>
                </a:lnTo>
                <a:close/>
                <a:moveTo>
                  <a:pt x="607059" y="229272"/>
                </a:moveTo>
                <a:lnTo>
                  <a:pt x="624154" y="234459"/>
                </a:lnTo>
                <a:lnTo>
                  <a:pt x="628783" y="235728"/>
                </a:lnTo>
                <a:lnTo>
                  <a:pt x="628783" y="564383"/>
                </a:lnTo>
                <a:lnTo>
                  <a:pt x="624154" y="563114"/>
                </a:lnTo>
                <a:lnTo>
                  <a:pt x="607059" y="557927"/>
                </a:lnTo>
                <a:close/>
                <a:moveTo>
                  <a:pt x="584730" y="222496"/>
                </a:moveTo>
                <a:lnTo>
                  <a:pt x="591447" y="224534"/>
                </a:lnTo>
                <a:lnTo>
                  <a:pt x="591447" y="553189"/>
                </a:lnTo>
                <a:lnTo>
                  <a:pt x="584730" y="551151"/>
                </a:lnTo>
                <a:close/>
                <a:moveTo>
                  <a:pt x="546910" y="211019"/>
                </a:moveTo>
                <a:lnTo>
                  <a:pt x="568939" y="217704"/>
                </a:lnTo>
                <a:lnTo>
                  <a:pt x="568992" y="546375"/>
                </a:lnTo>
                <a:lnTo>
                  <a:pt x="546910" y="539675"/>
                </a:lnTo>
                <a:close/>
                <a:moveTo>
                  <a:pt x="532085" y="206521"/>
                </a:moveTo>
                <a:lnTo>
                  <a:pt x="538922" y="208596"/>
                </a:lnTo>
                <a:lnTo>
                  <a:pt x="538922" y="537251"/>
                </a:lnTo>
                <a:lnTo>
                  <a:pt x="532085" y="535176"/>
                </a:lnTo>
                <a:close/>
                <a:moveTo>
                  <a:pt x="516956" y="201930"/>
                </a:moveTo>
                <a:lnTo>
                  <a:pt x="524036" y="204078"/>
                </a:lnTo>
                <a:lnTo>
                  <a:pt x="524036" y="532733"/>
                </a:lnTo>
                <a:lnTo>
                  <a:pt x="516956" y="530585"/>
                </a:lnTo>
                <a:close/>
                <a:moveTo>
                  <a:pt x="479560" y="190582"/>
                </a:moveTo>
                <a:lnTo>
                  <a:pt x="486398" y="192657"/>
                </a:lnTo>
                <a:lnTo>
                  <a:pt x="486398" y="521312"/>
                </a:lnTo>
                <a:lnTo>
                  <a:pt x="479560" y="519237"/>
                </a:lnTo>
                <a:close/>
                <a:moveTo>
                  <a:pt x="449485" y="180584"/>
                </a:moveTo>
                <a:lnTo>
                  <a:pt x="464008" y="185492"/>
                </a:lnTo>
                <a:lnTo>
                  <a:pt x="464008" y="457132"/>
                </a:lnTo>
                <a:lnTo>
                  <a:pt x="464008" y="514147"/>
                </a:lnTo>
                <a:lnTo>
                  <a:pt x="449485" y="509239"/>
                </a:lnTo>
                <a:lnTo>
                  <a:pt x="449485" y="247881"/>
                </a:lnTo>
                <a:close/>
                <a:moveTo>
                  <a:pt x="427338" y="173099"/>
                </a:moveTo>
                <a:lnTo>
                  <a:pt x="441497" y="177884"/>
                </a:lnTo>
                <a:lnTo>
                  <a:pt x="441497" y="506539"/>
                </a:lnTo>
                <a:lnTo>
                  <a:pt x="427338" y="501754"/>
                </a:lnTo>
                <a:close/>
                <a:moveTo>
                  <a:pt x="404525" y="165390"/>
                </a:moveTo>
                <a:lnTo>
                  <a:pt x="419048" y="170298"/>
                </a:lnTo>
                <a:lnTo>
                  <a:pt x="419048" y="498953"/>
                </a:lnTo>
                <a:lnTo>
                  <a:pt x="404525" y="494045"/>
                </a:lnTo>
                <a:close/>
                <a:moveTo>
                  <a:pt x="374813" y="155348"/>
                </a:moveTo>
                <a:lnTo>
                  <a:pt x="388973" y="160134"/>
                </a:lnTo>
                <a:lnTo>
                  <a:pt x="388973" y="488789"/>
                </a:lnTo>
                <a:lnTo>
                  <a:pt x="374813" y="484004"/>
                </a:lnTo>
                <a:close/>
                <a:moveTo>
                  <a:pt x="359624" y="150215"/>
                </a:moveTo>
                <a:lnTo>
                  <a:pt x="366583" y="152567"/>
                </a:lnTo>
                <a:lnTo>
                  <a:pt x="366583" y="481222"/>
                </a:lnTo>
                <a:lnTo>
                  <a:pt x="359624" y="478870"/>
                </a:lnTo>
                <a:close/>
                <a:moveTo>
                  <a:pt x="344435" y="145082"/>
                </a:moveTo>
                <a:lnTo>
                  <a:pt x="351576" y="147496"/>
                </a:lnTo>
                <a:lnTo>
                  <a:pt x="351576" y="476151"/>
                </a:lnTo>
                <a:lnTo>
                  <a:pt x="344435" y="473737"/>
                </a:lnTo>
                <a:close/>
                <a:moveTo>
                  <a:pt x="329610" y="139934"/>
                </a:moveTo>
                <a:lnTo>
                  <a:pt x="332966" y="141206"/>
                </a:lnTo>
                <a:lnTo>
                  <a:pt x="336388" y="142363"/>
                </a:lnTo>
                <a:lnTo>
                  <a:pt x="336388" y="471018"/>
                </a:lnTo>
                <a:lnTo>
                  <a:pt x="332966" y="469861"/>
                </a:lnTo>
                <a:lnTo>
                  <a:pt x="329610" y="468589"/>
                </a:lnTo>
                <a:close/>
                <a:moveTo>
                  <a:pt x="299657" y="128576"/>
                </a:moveTo>
                <a:lnTo>
                  <a:pt x="321805" y="136974"/>
                </a:lnTo>
                <a:lnTo>
                  <a:pt x="321805" y="398919"/>
                </a:lnTo>
                <a:lnTo>
                  <a:pt x="321904" y="465666"/>
                </a:lnTo>
                <a:lnTo>
                  <a:pt x="299657" y="457231"/>
                </a:lnTo>
                <a:close/>
                <a:moveTo>
                  <a:pt x="277267" y="120085"/>
                </a:moveTo>
                <a:lnTo>
                  <a:pt x="283863" y="122586"/>
                </a:lnTo>
                <a:lnTo>
                  <a:pt x="283863" y="451241"/>
                </a:lnTo>
                <a:lnTo>
                  <a:pt x="277267" y="448740"/>
                </a:lnTo>
                <a:close/>
                <a:moveTo>
                  <a:pt x="239689" y="105835"/>
                </a:moveTo>
                <a:lnTo>
                  <a:pt x="269038" y="116965"/>
                </a:lnTo>
                <a:lnTo>
                  <a:pt x="269038" y="445620"/>
                </a:lnTo>
                <a:lnTo>
                  <a:pt x="239689" y="434490"/>
                </a:lnTo>
                <a:close/>
                <a:moveTo>
                  <a:pt x="217541" y="97437"/>
                </a:moveTo>
                <a:lnTo>
                  <a:pt x="231702" y="102807"/>
                </a:lnTo>
                <a:lnTo>
                  <a:pt x="231702" y="431462"/>
                </a:lnTo>
                <a:lnTo>
                  <a:pt x="217541" y="426092"/>
                </a:lnTo>
                <a:close/>
                <a:moveTo>
                  <a:pt x="195031" y="88658"/>
                </a:moveTo>
                <a:lnTo>
                  <a:pt x="199833" y="90722"/>
                </a:lnTo>
                <a:lnTo>
                  <a:pt x="201688" y="91425"/>
                </a:lnTo>
                <a:lnTo>
                  <a:pt x="201688" y="420080"/>
                </a:lnTo>
                <a:lnTo>
                  <a:pt x="199833" y="419377"/>
                </a:lnTo>
                <a:lnTo>
                  <a:pt x="195031" y="417314"/>
                </a:lnTo>
                <a:close/>
                <a:moveTo>
                  <a:pt x="164896" y="75710"/>
                </a:moveTo>
                <a:lnTo>
                  <a:pt x="179177" y="81846"/>
                </a:lnTo>
                <a:lnTo>
                  <a:pt x="179177" y="410501"/>
                </a:lnTo>
                <a:lnTo>
                  <a:pt x="164896" y="404365"/>
                </a:lnTo>
                <a:close/>
                <a:moveTo>
                  <a:pt x="134519" y="62657"/>
                </a:moveTo>
                <a:lnTo>
                  <a:pt x="149216" y="68972"/>
                </a:lnTo>
                <a:lnTo>
                  <a:pt x="149163" y="345729"/>
                </a:lnTo>
                <a:lnTo>
                  <a:pt x="149304" y="397665"/>
                </a:lnTo>
                <a:lnTo>
                  <a:pt x="134519" y="391312"/>
                </a:lnTo>
                <a:close/>
                <a:moveTo>
                  <a:pt x="104868" y="49916"/>
                </a:moveTo>
                <a:lnTo>
                  <a:pt x="126840" y="59357"/>
                </a:lnTo>
                <a:lnTo>
                  <a:pt x="126892" y="388035"/>
                </a:lnTo>
                <a:lnTo>
                  <a:pt x="104868" y="378571"/>
                </a:lnTo>
                <a:close/>
                <a:moveTo>
                  <a:pt x="82357" y="40243"/>
                </a:moveTo>
                <a:lnTo>
                  <a:pt x="89256" y="43208"/>
                </a:lnTo>
                <a:lnTo>
                  <a:pt x="89256" y="371863"/>
                </a:lnTo>
                <a:lnTo>
                  <a:pt x="82357" y="368898"/>
                </a:lnTo>
                <a:close/>
                <a:moveTo>
                  <a:pt x="59847" y="29518"/>
                </a:moveTo>
                <a:lnTo>
                  <a:pt x="74309" y="36651"/>
                </a:lnTo>
                <a:lnTo>
                  <a:pt x="74309" y="365306"/>
                </a:lnTo>
                <a:lnTo>
                  <a:pt x="59847" y="358173"/>
                </a:lnTo>
                <a:close/>
                <a:moveTo>
                  <a:pt x="44960" y="22175"/>
                </a:moveTo>
                <a:lnTo>
                  <a:pt x="51496" y="25399"/>
                </a:lnTo>
                <a:lnTo>
                  <a:pt x="51496" y="354054"/>
                </a:lnTo>
                <a:lnTo>
                  <a:pt x="44960" y="350830"/>
                </a:lnTo>
                <a:close/>
                <a:moveTo>
                  <a:pt x="14886" y="7342"/>
                </a:moveTo>
                <a:lnTo>
                  <a:pt x="21724" y="10714"/>
                </a:lnTo>
                <a:lnTo>
                  <a:pt x="21724" y="339370"/>
                </a:lnTo>
                <a:lnTo>
                  <a:pt x="14886" y="335997"/>
                </a:lnTo>
                <a:close/>
                <a:moveTo>
                  <a:pt x="0" y="0"/>
                </a:moveTo>
                <a:lnTo>
                  <a:pt x="6596" y="3253"/>
                </a:lnTo>
                <a:lnTo>
                  <a:pt x="6596" y="331908"/>
                </a:lnTo>
                <a:lnTo>
                  <a:pt x="0" y="32865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" name="椭圆 97"/>
          <p:cNvSpPr/>
          <p:nvPr userDrawn="1">
            <p:custDataLst>
              <p:tags r:id="rId28"/>
            </p:custDataLst>
          </p:nvPr>
        </p:nvSpPr>
        <p:spPr>
          <a:xfrm flipH="1">
            <a:off x="4281684" y="1978118"/>
            <a:ext cx="915083" cy="915083"/>
          </a:xfrm>
          <a:prstGeom prst="ellipse">
            <a:avLst/>
          </a:prstGeom>
          <a:gradFill flip="none" rotWithShape="1">
            <a:gsLst>
              <a:gs pos="73000">
                <a:schemeClr val="accent1">
                  <a:lumMod val="40000"/>
                  <a:lumOff val="60000"/>
                  <a:alpha val="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任意多边形: 形状 98"/>
          <p:cNvSpPr/>
          <p:nvPr userDrawn="1">
            <p:custDataLst>
              <p:tags r:id="rId29"/>
            </p:custDataLst>
          </p:nvPr>
        </p:nvSpPr>
        <p:spPr>
          <a:xfrm>
            <a:off x="619552" y="2430864"/>
            <a:ext cx="217590" cy="94549"/>
          </a:xfrm>
          <a:custGeom>
            <a:avLst/>
            <a:gdLst>
              <a:gd name="connsiteX0" fmla="*/ 837 w 272525"/>
              <a:gd name="connsiteY0" fmla="*/ 197 h 118420"/>
              <a:gd name="connsiteX1" fmla="*/ 12463 w 272525"/>
              <a:gd name="connsiteY1" fmla="*/ 197 h 118420"/>
              <a:gd name="connsiteX2" fmla="*/ 58972 w 272525"/>
              <a:gd name="connsiteY2" fmla="*/ 518 h 118420"/>
              <a:gd name="connsiteX3" fmla="*/ 100029 w 272525"/>
              <a:gd name="connsiteY3" fmla="*/ 15617 h 118420"/>
              <a:gd name="connsiteX4" fmla="*/ 116349 w 272525"/>
              <a:gd name="connsiteY4" fmla="*/ 30161 h 118420"/>
              <a:gd name="connsiteX5" fmla="*/ 135242 w 272525"/>
              <a:gd name="connsiteY5" fmla="*/ 41465 h 118420"/>
              <a:gd name="connsiteX6" fmla="*/ 150388 w 272525"/>
              <a:gd name="connsiteY6" fmla="*/ 38790 h 118420"/>
              <a:gd name="connsiteX7" fmla="*/ 160472 w 272525"/>
              <a:gd name="connsiteY7" fmla="*/ 32195 h 118420"/>
              <a:gd name="connsiteX8" fmla="*/ 181611 w 272525"/>
              <a:gd name="connsiteY8" fmla="*/ 31100 h 118420"/>
              <a:gd name="connsiteX9" fmla="*/ 182213 w 272525"/>
              <a:gd name="connsiteY9" fmla="*/ 32179 h 118420"/>
              <a:gd name="connsiteX10" fmla="*/ 177285 w 272525"/>
              <a:gd name="connsiteY10" fmla="*/ 37225 h 118420"/>
              <a:gd name="connsiteX11" fmla="*/ 169062 w 272525"/>
              <a:gd name="connsiteY11" fmla="*/ 46472 h 118420"/>
              <a:gd name="connsiteX12" fmla="*/ 171613 w 272525"/>
              <a:gd name="connsiteY12" fmla="*/ 51604 h 118420"/>
              <a:gd name="connsiteX13" fmla="*/ 197218 w 272525"/>
              <a:gd name="connsiteY13" fmla="*/ 54468 h 118420"/>
              <a:gd name="connsiteX14" fmla="*/ 237219 w 272525"/>
              <a:gd name="connsiteY14" fmla="*/ 73103 h 118420"/>
              <a:gd name="connsiteX15" fmla="*/ 261706 w 272525"/>
              <a:gd name="connsiteY15" fmla="*/ 97160 h 118420"/>
              <a:gd name="connsiteX16" fmla="*/ 270883 w 272525"/>
              <a:gd name="connsiteY16" fmla="*/ 104404 h 118420"/>
              <a:gd name="connsiteX17" fmla="*/ 272526 w 272525"/>
              <a:gd name="connsiteY17" fmla="*/ 106759 h 118420"/>
              <a:gd name="connsiteX18" fmla="*/ 270030 w 272525"/>
              <a:gd name="connsiteY18" fmla="*/ 108191 h 118420"/>
              <a:gd name="connsiteX19" fmla="*/ 226658 w 272525"/>
              <a:gd name="connsiteY19" fmla="*/ 101963 h 118420"/>
              <a:gd name="connsiteX20" fmla="*/ 221330 w 272525"/>
              <a:gd name="connsiteY20" fmla="*/ 98075 h 118420"/>
              <a:gd name="connsiteX21" fmla="*/ 199253 w 272525"/>
              <a:gd name="connsiteY21" fmla="*/ 89955 h 118420"/>
              <a:gd name="connsiteX22" fmla="*/ 146210 w 272525"/>
              <a:gd name="connsiteY22" fmla="*/ 87068 h 118420"/>
              <a:gd name="connsiteX23" fmla="*/ 142745 w 272525"/>
              <a:gd name="connsiteY23" fmla="*/ 90440 h 118420"/>
              <a:gd name="connsiteX24" fmla="*/ 143863 w 272525"/>
              <a:gd name="connsiteY24" fmla="*/ 107197 h 118420"/>
              <a:gd name="connsiteX25" fmla="*/ 135938 w 272525"/>
              <a:gd name="connsiteY25" fmla="*/ 117907 h 118420"/>
              <a:gd name="connsiteX26" fmla="*/ 95007 w 272525"/>
              <a:gd name="connsiteY26" fmla="*/ 97661 h 118420"/>
              <a:gd name="connsiteX27" fmla="*/ 96587 w 272525"/>
              <a:gd name="connsiteY27" fmla="*/ 91230 h 118420"/>
              <a:gd name="connsiteX28" fmla="*/ 109464 w 272525"/>
              <a:gd name="connsiteY28" fmla="*/ 83172 h 118420"/>
              <a:gd name="connsiteX29" fmla="*/ 109714 w 272525"/>
              <a:gd name="connsiteY29" fmla="*/ 69340 h 118420"/>
              <a:gd name="connsiteX30" fmla="*/ 55217 w 272525"/>
              <a:gd name="connsiteY30" fmla="*/ 29558 h 118420"/>
              <a:gd name="connsiteX31" fmla="*/ 49123 w 272525"/>
              <a:gd name="connsiteY31" fmla="*/ 27493 h 118420"/>
              <a:gd name="connsiteX32" fmla="*/ 11938 w 272525"/>
              <a:gd name="connsiteY32" fmla="*/ 14092 h 118420"/>
              <a:gd name="connsiteX33" fmla="*/ 0 w 272525"/>
              <a:gd name="connsiteY33" fmla="*/ 1496 h 118420"/>
              <a:gd name="connsiteX34" fmla="*/ 837 w 272525"/>
              <a:gd name="connsiteY34" fmla="*/ 197 h 11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2525" h="118420">
                <a:moveTo>
                  <a:pt x="837" y="197"/>
                </a:moveTo>
                <a:cubicBezTo>
                  <a:pt x="4710" y="197"/>
                  <a:pt x="8590" y="197"/>
                  <a:pt x="12463" y="197"/>
                </a:cubicBezTo>
                <a:cubicBezTo>
                  <a:pt x="27968" y="236"/>
                  <a:pt x="43521" y="-444"/>
                  <a:pt x="58972" y="518"/>
                </a:cubicBezTo>
                <a:cubicBezTo>
                  <a:pt x="73915" y="1449"/>
                  <a:pt x="88216" y="5580"/>
                  <a:pt x="100029" y="15617"/>
                </a:cubicBezTo>
                <a:cubicBezTo>
                  <a:pt x="105584" y="20335"/>
                  <a:pt x="110833" y="25404"/>
                  <a:pt x="116349" y="30161"/>
                </a:cubicBezTo>
                <a:cubicBezTo>
                  <a:pt x="121974" y="35011"/>
                  <a:pt x="127818" y="39463"/>
                  <a:pt x="135242" y="41465"/>
                </a:cubicBezTo>
                <a:cubicBezTo>
                  <a:pt x="140844" y="42975"/>
                  <a:pt x="145725" y="42029"/>
                  <a:pt x="150388" y="38790"/>
                </a:cubicBezTo>
                <a:cubicBezTo>
                  <a:pt x="153689" y="36498"/>
                  <a:pt x="156960" y="34119"/>
                  <a:pt x="160472" y="32195"/>
                </a:cubicBezTo>
                <a:cubicBezTo>
                  <a:pt x="167357" y="28424"/>
                  <a:pt x="174523" y="30215"/>
                  <a:pt x="181611" y="31100"/>
                </a:cubicBezTo>
                <a:cubicBezTo>
                  <a:pt x="181814" y="31459"/>
                  <a:pt x="182010" y="31819"/>
                  <a:pt x="182213" y="32179"/>
                </a:cubicBezTo>
                <a:cubicBezTo>
                  <a:pt x="180563" y="33861"/>
                  <a:pt x="178873" y="35496"/>
                  <a:pt x="177285" y="37225"/>
                </a:cubicBezTo>
                <a:cubicBezTo>
                  <a:pt x="174484" y="40261"/>
                  <a:pt x="171425" y="43124"/>
                  <a:pt x="169062" y="46472"/>
                </a:cubicBezTo>
                <a:cubicBezTo>
                  <a:pt x="166833" y="49641"/>
                  <a:pt x="167725" y="51119"/>
                  <a:pt x="171613" y="51604"/>
                </a:cubicBezTo>
                <a:cubicBezTo>
                  <a:pt x="180140" y="52661"/>
                  <a:pt x="188660" y="54092"/>
                  <a:pt x="197218" y="54468"/>
                </a:cubicBezTo>
                <a:cubicBezTo>
                  <a:pt x="213248" y="55164"/>
                  <a:pt x="226141" y="61986"/>
                  <a:pt x="237219" y="73103"/>
                </a:cubicBezTo>
                <a:cubicBezTo>
                  <a:pt x="245293" y="81208"/>
                  <a:pt x="253429" y="89258"/>
                  <a:pt x="261706" y="97160"/>
                </a:cubicBezTo>
                <a:cubicBezTo>
                  <a:pt x="264515" y="99835"/>
                  <a:pt x="267863" y="101940"/>
                  <a:pt x="270883" y="104404"/>
                </a:cubicBezTo>
                <a:cubicBezTo>
                  <a:pt x="271595" y="104983"/>
                  <a:pt x="271986" y="105961"/>
                  <a:pt x="272526" y="106759"/>
                </a:cubicBezTo>
                <a:cubicBezTo>
                  <a:pt x="271697" y="107252"/>
                  <a:pt x="270914" y="108058"/>
                  <a:pt x="270030" y="108191"/>
                </a:cubicBezTo>
                <a:cubicBezTo>
                  <a:pt x="254955" y="110467"/>
                  <a:pt x="240427" y="108676"/>
                  <a:pt x="226658" y="101963"/>
                </a:cubicBezTo>
                <a:cubicBezTo>
                  <a:pt x="224702" y="101009"/>
                  <a:pt x="222770" y="99687"/>
                  <a:pt x="221330" y="98075"/>
                </a:cubicBezTo>
                <a:cubicBezTo>
                  <a:pt x="215376" y="91394"/>
                  <a:pt x="207420" y="90408"/>
                  <a:pt x="199253" y="89955"/>
                </a:cubicBezTo>
                <a:cubicBezTo>
                  <a:pt x="181572" y="88977"/>
                  <a:pt x="163883" y="88085"/>
                  <a:pt x="146210" y="87068"/>
                </a:cubicBezTo>
                <a:cubicBezTo>
                  <a:pt x="143574" y="86919"/>
                  <a:pt x="142596" y="87991"/>
                  <a:pt x="142745" y="90440"/>
                </a:cubicBezTo>
                <a:cubicBezTo>
                  <a:pt x="143089" y="96025"/>
                  <a:pt x="143237" y="101635"/>
                  <a:pt x="143863" y="107197"/>
                </a:cubicBezTo>
                <a:cubicBezTo>
                  <a:pt x="144904" y="116460"/>
                  <a:pt x="145037" y="116444"/>
                  <a:pt x="135938" y="117907"/>
                </a:cubicBezTo>
                <a:cubicBezTo>
                  <a:pt x="119142" y="120606"/>
                  <a:pt x="102900" y="112478"/>
                  <a:pt x="95007" y="97661"/>
                </a:cubicBezTo>
                <a:cubicBezTo>
                  <a:pt x="93442" y="94727"/>
                  <a:pt x="93763" y="92912"/>
                  <a:pt x="96587" y="91230"/>
                </a:cubicBezTo>
                <a:cubicBezTo>
                  <a:pt x="100937" y="88640"/>
                  <a:pt x="105232" y="85949"/>
                  <a:pt x="109464" y="83172"/>
                </a:cubicBezTo>
                <a:cubicBezTo>
                  <a:pt x="118328" y="77351"/>
                  <a:pt x="118132" y="75380"/>
                  <a:pt x="109714" y="69340"/>
                </a:cubicBezTo>
                <a:cubicBezTo>
                  <a:pt x="91439" y="56228"/>
                  <a:pt x="73430" y="42756"/>
                  <a:pt x="55217" y="29558"/>
                </a:cubicBezTo>
                <a:cubicBezTo>
                  <a:pt x="53543" y="28346"/>
                  <a:pt x="51212" y="27657"/>
                  <a:pt x="49123" y="27493"/>
                </a:cubicBezTo>
                <a:cubicBezTo>
                  <a:pt x="35471" y="26421"/>
                  <a:pt x="22625" y="23010"/>
                  <a:pt x="11938" y="14092"/>
                </a:cubicBezTo>
                <a:cubicBezTo>
                  <a:pt x="7518" y="10391"/>
                  <a:pt x="3951" y="5713"/>
                  <a:pt x="0" y="1496"/>
                </a:cubicBezTo>
                <a:cubicBezTo>
                  <a:pt x="282" y="1058"/>
                  <a:pt x="563" y="628"/>
                  <a:pt x="837" y="1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0" name="任意多边形: 形状 99"/>
          <p:cNvSpPr/>
          <p:nvPr userDrawn="1">
            <p:custDataLst>
              <p:tags r:id="rId30"/>
            </p:custDataLst>
          </p:nvPr>
        </p:nvSpPr>
        <p:spPr>
          <a:xfrm flipH="1">
            <a:off x="52063" y="2756604"/>
            <a:ext cx="2245074" cy="2149137"/>
          </a:xfrm>
          <a:custGeom>
            <a:avLst/>
            <a:gdLst>
              <a:gd name="connsiteX0" fmla="*/ 149251 w 2333503"/>
              <a:gd name="connsiteY0" fmla="*/ 0 h 2153232"/>
              <a:gd name="connsiteX1" fmla="*/ 0 w 2333503"/>
              <a:gd name="connsiteY1" fmla="*/ 980575 h 2153232"/>
              <a:gd name="connsiteX2" fmla="*/ 1172657 w 2333503"/>
              <a:gd name="connsiteY2" fmla="*/ 2153233 h 2153232"/>
              <a:gd name="connsiteX3" fmla="*/ 2333504 w 2333503"/>
              <a:gd name="connsiteY3" fmla="*/ 569447 h 2153232"/>
              <a:gd name="connsiteX4" fmla="*/ 1515244 w 2333503"/>
              <a:gd name="connsiteY4" fmla="*/ 83991 h 2153232"/>
              <a:gd name="connsiteX5" fmla="*/ 149251 w 2333503"/>
              <a:gd name="connsiteY5" fmla="*/ 0 h 215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3503" h="2153232">
                <a:moveTo>
                  <a:pt x="149251" y="0"/>
                </a:moveTo>
                <a:lnTo>
                  <a:pt x="0" y="980575"/>
                </a:lnTo>
                <a:lnTo>
                  <a:pt x="1172657" y="2153233"/>
                </a:lnTo>
                <a:lnTo>
                  <a:pt x="2333504" y="569447"/>
                </a:lnTo>
                <a:lnTo>
                  <a:pt x="1515244" y="83991"/>
                </a:lnTo>
                <a:lnTo>
                  <a:pt x="149251" y="0"/>
                </a:lnTo>
                <a:close/>
              </a:path>
            </a:pathLst>
          </a:custGeom>
          <a:gradFill flip="none" rotWithShape="1">
            <a:gsLst>
              <a:gs pos="48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1" name="任意多边形: 形状 100"/>
          <p:cNvSpPr/>
          <p:nvPr userDrawn="1">
            <p:custDataLst>
              <p:tags r:id="rId31"/>
            </p:custDataLst>
          </p:nvPr>
        </p:nvSpPr>
        <p:spPr>
          <a:xfrm flipH="1">
            <a:off x="0" y="3155358"/>
            <a:ext cx="3116165" cy="3702642"/>
          </a:xfrm>
          <a:custGeom>
            <a:avLst/>
            <a:gdLst>
              <a:gd name="connsiteX0" fmla="*/ 0 w 3116165"/>
              <a:gd name="connsiteY0" fmla="*/ 0 h 3702642"/>
              <a:gd name="connsiteX1" fmla="*/ 1698814 w 3116165"/>
              <a:gd name="connsiteY1" fmla="*/ 427612 h 3702642"/>
              <a:gd name="connsiteX2" fmla="*/ 2942048 w 3116165"/>
              <a:gd name="connsiteY2" fmla="*/ 355122 h 3702642"/>
              <a:gd name="connsiteX3" fmla="*/ 2964720 w 3116165"/>
              <a:gd name="connsiteY3" fmla="*/ 343464 h 3702642"/>
              <a:gd name="connsiteX4" fmla="*/ 2964720 w 3116165"/>
              <a:gd name="connsiteY4" fmla="*/ 187989 h 3702642"/>
              <a:gd name="connsiteX5" fmla="*/ 3096581 w 3116165"/>
              <a:gd name="connsiteY5" fmla="*/ 187989 h 3702642"/>
              <a:gd name="connsiteX6" fmla="*/ 3098499 w 3116165"/>
              <a:gd name="connsiteY6" fmla="*/ 173081 h 3702642"/>
              <a:gd name="connsiteX7" fmla="*/ 3112274 w 3116165"/>
              <a:gd name="connsiteY7" fmla="*/ 168437 h 3702642"/>
              <a:gd name="connsiteX8" fmla="*/ 3112293 w 3116165"/>
              <a:gd name="connsiteY8" fmla="*/ 181373 h 3702642"/>
              <a:gd name="connsiteX9" fmla="*/ 3112286 w 3116165"/>
              <a:gd name="connsiteY9" fmla="*/ 187989 h 3702642"/>
              <a:gd name="connsiteX10" fmla="*/ 3116165 w 3116165"/>
              <a:gd name="connsiteY10" fmla="*/ 187989 h 3702642"/>
              <a:gd name="connsiteX11" fmla="*/ 3116165 w 3116165"/>
              <a:gd name="connsiteY11" fmla="*/ 3014528 h 3702642"/>
              <a:gd name="connsiteX12" fmla="*/ 3105074 w 3116165"/>
              <a:gd name="connsiteY12" fmla="*/ 3014528 h 3702642"/>
              <a:gd name="connsiteX13" fmla="*/ 3105041 w 3116165"/>
              <a:gd name="connsiteY13" fmla="*/ 3026635 h 3702642"/>
              <a:gd name="connsiteX14" fmla="*/ 3103205 w 3116165"/>
              <a:gd name="connsiteY14" fmla="*/ 3702642 h 3702642"/>
              <a:gd name="connsiteX15" fmla="*/ 0 w 3116165"/>
              <a:gd name="connsiteY15" fmla="*/ 3702642 h 370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16165" h="3702642">
                <a:moveTo>
                  <a:pt x="0" y="0"/>
                </a:moveTo>
                <a:cubicBezTo>
                  <a:pt x="0" y="0"/>
                  <a:pt x="618460" y="284718"/>
                  <a:pt x="1698814" y="427612"/>
                </a:cubicBezTo>
                <a:cubicBezTo>
                  <a:pt x="1969218" y="463381"/>
                  <a:pt x="2636738" y="483074"/>
                  <a:pt x="2942048" y="355122"/>
                </a:cubicBezTo>
                <a:lnTo>
                  <a:pt x="2964720" y="343464"/>
                </a:lnTo>
                <a:lnTo>
                  <a:pt x="2964720" y="187989"/>
                </a:lnTo>
                <a:lnTo>
                  <a:pt x="3096581" y="187989"/>
                </a:lnTo>
                <a:lnTo>
                  <a:pt x="3098499" y="173081"/>
                </a:lnTo>
                <a:cubicBezTo>
                  <a:pt x="3097524" y="161650"/>
                  <a:pt x="3110379" y="167068"/>
                  <a:pt x="3112274" y="168437"/>
                </a:cubicBezTo>
                <a:cubicBezTo>
                  <a:pt x="3112290" y="169431"/>
                  <a:pt x="3112296" y="173814"/>
                  <a:pt x="3112293" y="181373"/>
                </a:cubicBezTo>
                <a:lnTo>
                  <a:pt x="3112286" y="187989"/>
                </a:lnTo>
                <a:lnTo>
                  <a:pt x="3116165" y="187989"/>
                </a:lnTo>
                <a:lnTo>
                  <a:pt x="3116165" y="3014528"/>
                </a:lnTo>
                <a:lnTo>
                  <a:pt x="3105074" y="3014528"/>
                </a:lnTo>
                <a:lnTo>
                  <a:pt x="3105041" y="3026635"/>
                </a:lnTo>
                <a:cubicBezTo>
                  <a:pt x="3103963" y="3425596"/>
                  <a:pt x="3103205" y="3702642"/>
                  <a:pt x="3103205" y="3702642"/>
                </a:cubicBezTo>
                <a:lnTo>
                  <a:pt x="0" y="3702642"/>
                </a:lnTo>
                <a:close/>
              </a:path>
            </a:pathLst>
          </a:custGeom>
          <a:gradFill flip="none" rotWithShape="1">
            <a:gsLst>
              <a:gs pos="48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02" name="任意多边形: 形状 101"/>
          <p:cNvSpPr/>
          <p:nvPr userDrawn="1">
            <p:custDataLst>
              <p:tags r:id="rId32"/>
            </p:custDataLst>
          </p:nvPr>
        </p:nvSpPr>
        <p:spPr>
          <a:xfrm flipH="1">
            <a:off x="0" y="2740410"/>
            <a:ext cx="3112338" cy="891062"/>
          </a:xfrm>
          <a:custGeom>
            <a:avLst/>
            <a:gdLst>
              <a:gd name="connsiteX0" fmla="*/ 0 w 3234927"/>
              <a:gd name="connsiteY0" fmla="*/ 413395 h 892760"/>
              <a:gd name="connsiteX1" fmla="*/ 262711 w 3234927"/>
              <a:gd name="connsiteY1" fmla="*/ 346464 h 892760"/>
              <a:gd name="connsiteX2" fmla="*/ 1670282 w 3234927"/>
              <a:gd name="connsiteY2" fmla="*/ 723710 h 892760"/>
              <a:gd name="connsiteX3" fmla="*/ 2950375 w 3234927"/>
              <a:gd name="connsiteY3" fmla="*/ 602972 h 892760"/>
              <a:gd name="connsiteX4" fmla="*/ 2203639 w 3234927"/>
              <a:gd name="connsiteY4" fmla="*/ 193097 h 892760"/>
              <a:gd name="connsiteX5" fmla="*/ 996562 w 3234927"/>
              <a:gd name="connsiteY5" fmla="*/ 16226 h 892760"/>
              <a:gd name="connsiteX6" fmla="*/ 2102587 w 3234927"/>
              <a:gd name="connsiteY6" fmla="*/ 16226 h 892760"/>
              <a:gd name="connsiteX7" fmla="*/ 3234919 w 3234927"/>
              <a:gd name="connsiteY7" fmla="*/ 602912 h 892760"/>
              <a:gd name="connsiteX8" fmla="*/ 1403634 w 3234927"/>
              <a:gd name="connsiteY8" fmla="*/ 827506 h 892760"/>
              <a:gd name="connsiteX9" fmla="*/ 60 w 3234927"/>
              <a:gd name="connsiteY9" fmla="*/ 413335 h 89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4927" h="892760">
                <a:moveTo>
                  <a:pt x="0" y="413395"/>
                </a:moveTo>
                <a:cubicBezTo>
                  <a:pt x="0" y="413395"/>
                  <a:pt x="53986" y="369729"/>
                  <a:pt x="262711" y="346464"/>
                </a:cubicBezTo>
                <a:cubicBezTo>
                  <a:pt x="414409" y="388520"/>
                  <a:pt x="1074469" y="644073"/>
                  <a:pt x="1670282" y="723710"/>
                </a:cubicBezTo>
                <a:cubicBezTo>
                  <a:pt x="2419822" y="844447"/>
                  <a:pt x="2918102" y="694241"/>
                  <a:pt x="2950375" y="602972"/>
                </a:cubicBezTo>
                <a:cubicBezTo>
                  <a:pt x="2979605" y="520472"/>
                  <a:pt x="2902652" y="343303"/>
                  <a:pt x="2203639" y="193097"/>
                </a:cubicBezTo>
                <a:cubicBezTo>
                  <a:pt x="1477961" y="80830"/>
                  <a:pt x="996562" y="16226"/>
                  <a:pt x="996562" y="16226"/>
                </a:cubicBezTo>
                <a:cubicBezTo>
                  <a:pt x="996562" y="16226"/>
                  <a:pt x="1760119" y="-20282"/>
                  <a:pt x="2102587" y="16226"/>
                </a:cubicBezTo>
                <a:cubicBezTo>
                  <a:pt x="2360467" y="60607"/>
                  <a:pt x="3207240" y="246426"/>
                  <a:pt x="3234919" y="602912"/>
                </a:cubicBezTo>
                <a:cubicBezTo>
                  <a:pt x="3238737" y="946812"/>
                  <a:pt x="1969263" y="931361"/>
                  <a:pt x="1403634" y="827506"/>
                </a:cubicBezTo>
                <a:cubicBezTo>
                  <a:pt x="838005" y="723650"/>
                  <a:pt x="84230" y="482235"/>
                  <a:pt x="60" y="413335"/>
                </a:cubicBezTo>
                <a:close/>
              </a:path>
            </a:pathLst>
          </a:custGeom>
          <a:gradFill flip="none" rotWithShape="1">
            <a:gsLst>
              <a:gs pos="55000">
                <a:schemeClr val="accent2">
                  <a:lumMod val="20000"/>
                  <a:lumOff val="80000"/>
                </a:schemeClr>
              </a:gs>
              <a:gs pos="100000">
                <a:srgbClr val="FFFFFF"/>
              </a:gs>
              <a:gs pos="0">
                <a:srgbClr val="FFFFFF"/>
              </a:gs>
            </a:gsLst>
            <a:lin ang="0" scaled="1"/>
            <a:tileRect/>
          </a:gradFill>
          <a:ln w="5960" cap="flat">
            <a:gradFill flip="none" rotWithShape="1">
              <a:gsLst>
                <a:gs pos="57000">
                  <a:schemeClr val="accent1">
                    <a:lumMod val="20000"/>
                    <a:lumOff val="80000"/>
                    <a:alpha val="0"/>
                  </a:schemeClr>
                </a:gs>
                <a:gs pos="99000">
                  <a:schemeClr val="accent1">
                    <a:lumMod val="20000"/>
                    <a:lumOff val="80000"/>
                    <a:alpha val="5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03" name="图形 88"/>
          <p:cNvSpPr/>
          <p:nvPr userDrawn="1">
            <p:custDataLst>
              <p:tags r:id="rId33"/>
            </p:custDataLst>
          </p:nvPr>
        </p:nvSpPr>
        <p:spPr>
          <a:xfrm flipH="1">
            <a:off x="399891" y="2740187"/>
            <a:ext cx="1238732" cy="293606"/>
          </a:xfrm>
          <a:custGeom>
            <a:avLst/>
            <a:gdLst>
              <a:gd name="connsiteX0" fmla="*/ 0 w 1169415"/>
              <a:gd name="connsiteY0" fmla="*/ 849 h 274934"/>
              <a:gd name="connsiteX1" fmla="*/ 622222 w 1169415"/>
              <a:gd name="connsiteY1" fmla="*/ 93159 h 274934"/>
              <a:gd name="connsiteX2" fmla="*/ 1169416 w 1169415"/>
              <a:gd name="connsiteY2" fmla="*/ 274934 h 274934"/>
              <a:gd name="connsiteX3" fmla="*/ 625110 w 1169415"/>
              <a:gd name="connsiteY3" fmla="*/ 82119 h 274934"/>
              <a:gd name="connsiteX4" fmla="*/ 106619 w 1169415"/>
              <a:gd name="connsiteY4" fmla="*/ 0 h 274934"/>
              <a:gd name="connsiteX5" fmla="*/ 0 w 1169415"/>
              <a:gd name="connsiteY5" fmla="*/ 849 h 274934"/>
              <a:gd name="connsiteX0-1" fmla="*/ 0 w 1169416"/>
              <a:gd name="connsiteY0-2" fmla="*/ 3092 h 277177"/>
              <a:gd name="connsiteX1-3" fmla="*/ 622222 w 1169416"/>
              <a:gd name="connsiteY1-4" fmla="*/ 95402 h 277177"/>
              <a:gd name="connsiteX2-5" fmla="*/ 1169416 w 1169416"/>
              <a:gd name="connsiteY2-6" fmla="*/ 277177 h 277177"/>
              <a:gd name="connsiteX3-7" fmla="*/ 625110 w 1169416"/>
              <a:gd name="connsiteY3-8" fmla="*/ 84362 h 277177"/>
              <a:gd name="connsiteX4-9" fmla="*/ 150372 w 1169416"/>
              <a:gd name="connsiteY4-10" fmla="*/ 0 h 277177"/>
              <a:gd name="connsiteX5-11" fmla="*/ 0 w 1169416"/>
              <a:gd name="connsiteY5-12" fmla="*/ 3092 h 277177"/>
              <a:gd name="connsiteX0-13" fmla="*/ 0 w 1169416"/>
              <a:gd name="connsiteY0-14" fmla="*/ 3092 h 277177"/>
              <a:gd name="connsiteX1-15" fmla="*/ 622222 w 1169416"/>
              <a:gd name="connsiteY1-16" fmla="*/ 95402 h 277177"/>
              <a:gd name="connsiteX2-17" fmla="*/ 1169416 w 1169416"/>
              <a:gd name="connsiteY2-18" fmla="*/ 277177 h 277177"/>
              <a:gd name="connsiteX3-19" fmla="*/ 639694 w 1169416"/>
              <a:gd name="connsiteY3-20" fmla="*/ 84362 h 277177"/>
              <a:gd name="connsiteX4-21" fmla="*/ 150372 w 1169416"/>
              <a:gd name="connsiteY4-22" fmla="*/ 0 h 277177"/>
              <a:gd name="connsiteX5-23" fmla="*/ 0 w 1169416"/>
              <a:gd name="connsiteY5-24" fmla="*/ 3092 h 2771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169416" h="277177">
                <a:moveTo>
                  <a:pt x="0" y="3092"/>
                </a:moveTo>
                <a:cubicBezTo>
                  <a:pt x="0" y="3092"/>
                  <a:pt x="403506" y="48440"/>
                  <a:pt x="622222" y="95402"/>
                </a:cubicBezTo>
                <a:cubicBezTo>
                  <a:pt x="836735" y="141472"/>
                  <a:pt x="959319" y="170431"/>
                  <a:pt x="1169416" y="277177"/>
                </a:cubicBezTo>
                <a:cubicBezTo>
                  <a:pt x="1048190" y="202828"/>
                  <a:pt x="827583" y="125634"/>
                  <a:pt x="639694" y="84362"/>
                </a:cubicBezTo>
                <a:cubicBezTo>
                  <a:pt x="441486" y="40798"/>
                  <a:pt x="150372" y="0"/>
                  <a:pt x="150372" y="0"/>
                </a:cubicBezTo>
                <a:cubicBezTo>
                  <a:pt x="114832" y="283"/>
                  <a:pt x="35540" y="2809"/>
                  <a:pt x="0" y="3092"/>
                </a:cubicBezTo>
                <a:close/>
              </a:path>
            </a:pathLst>
          </a:custGeom>
          <a:gradFill>
            <a:gsLst>
              <a:gs pos="100000">
                <a:schemeClr val="accent2">
                  <a:lumMod val="40000"/>
                  <a:lumOff val="60000"/>
                  <a:alpha val="80000"/>
                </a:schemeClr>
              </a:gs>
              <a:gs pos="0">
                <a:schemeClr val="accent2">
                  <a:lumMod val="40000"/>
                  <a:lumOff val="60000"/>
                  <a:alpha val="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4" name="任意多边形: 形状 103"/>
          <p:cNvSpPr/>
          <p:nvPr userDrawn="1">
            <p:custDataLst>
              <p:tags r:id="rId34"/>
            </p:custDataLst>
          </p:nvPr>
        </p:nvSpPr>
        <p:spPr>
          <a:xfrm flipH="1">
            <a:off x="2752889" y="3133921"/>
            <a:ext cx="305198" cy="103809"/>
          </a:xfrm>
          <a:custGeom>
            <a:avLst/>
            <a:gdLst>
              <a:gd name="connsiteX0" fmla="*/ 0 w 305779"/>
              <a:gd name="connsiteY0" fmla="*/ 0 h 104007"/>
              <a:gd name="connsiteX1" fmla="*/ 305780 w 305779"/>
              <a:gd name="connsiteY1" fmla="*/ 104008 h 104007"/>
              <a:gd name="connsiteX2" fmla="*/ 8435 w 305779"/>
              <a:gd name="connsiteY2" fmla="*/ 18929 h 104007"/>
              <a:gd name="connsiteX3" fmla="*/ 0 w 305779"/>
              <a:gd name="connsiteY3" fmla="*/ 0 h 10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779" h="104007">
                <a:moveTo>
                  <a:pt x="0" y="0"/>
                </a:moveTo>
                <a:lnTo>
                  <a:pt x="305780" y="104008"/>
                </a:lnTo>
                <a:lnTo>
                  <a:pt x="8435" y="1892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>
                  <a:lumMod val="20000"/>
                  <a:lumOff val="80000"/>
                  <a:alpha val="0"/>
                </a:schemeClr>
              </a:gs>
              <a:gs pos="45000">
                <a:schemeClr val="accent2">
                  <a:lumMod val="40000"/>
                  <a:lumOff val="60000"/>
                  <a:alpha val="50000"/>
                </a:schemeClr>
              </a:gs>
              <a:gs pos="0">
                <a:schemeClr val="accent2">
                  <a:lumMod val="20000"/>
                  <a:lumOff val="80000"/>
                  <a:alpha val="1600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5" name="任意多边形: 形状 104"/>
          <p:cNvSpPr/>
          <p:nvPr userDrawn="1">
            <p:custDataLst>
              <p:tags r:id="rId35"/>
            </p:custDataLst>
          </p:nvPr>
        </p:nvSpPr>
        <p:spPr>
          <a:xfrm flipH="1">
            <a:off x="1984526" y="3133921"/>
            <a:ext cx="979961" cy="283455"/>
          </a:xfrm>
          <a:custGeom>
            <a:avLst/>
            <a:gdLst>
              <a:gd name="connsiteX0" fmla="*/ 0 w 981828"/>
              <a:gd name="connsiteY0" fmla="*/ 0 h 283995"/>
              <a:gd name="connsiteX1" fmla="*/ 552117 w 981828"/>
              <a:gd name="connsiteY1" fmla="*/ 169892 h 283995"/>
              <a:gd name="connsiteX2" fmla="*/ 981828 w 981828"/>
              <a:gd name="connsiteY2" fmla="*/ 283995 h 283995"/>
              <a:gd name="connsiteX3" fmla="*/ 569318 w 981828"/>
              <a:gd name="connsiteY3" fmla="*/ 160926 h 283995"/>
              <a:gd name="connsiteX4" fmla="*/ 19061 w 981828"/>
              <a:gd name="connsiteY4" fmla="*/ 0 h 283995"/>
              <a:gd name="connsiteX5" fmla="*/ 0 w 981828"/>
              <a:gd name="connsiteY5" fmla="*/ 0 h 28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1828" h="283995">
                <a:moveTo>
                  <a:pt x="0" y="0"/>
                </a:moveTo>
                <a:lnTo>
                  <a:pt x="552117" y="169892"/>
                </a:lnTo>
                <a:lnTo>
                  <a:pt x="981828" y="283995"/>
                </a:lnTo>
                <a:lnTo>
                  <a:pt x="569318" y="160926"/>
                </a:lnTo>
                <a:lnTo>
                  <a:pt x="1906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20000"/>
                  <a:lumOff val="80000"/>
                </a:schemeClr>
              </a:gs>
              <a:gs pos="70000">
                <a:schemeClr val="accent2">
                  <a:lumMod val="40000"/>
                  <a:lumOff val="60000"/>
                  <a:alpha val="50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6" name="任意多边形: 形状 105"/>
          <p:cNvSpPr/>
          <p:nvPr userDrawn="1">
            <p:custDataLst>
              <p:tags r:id="rId36"/>
            </p:custDataLst>
          </p:nvPr>
        </p:nvSpPr>
        <p:spPr>
          <a:xfrm flipH="1">
            <a:off x="2365433" y="3046092"/>
            <a:ext cx="255149" cy="210444"/>
          </a:xfrm>
          <a:custGeom>
            <a:avLst/>
            <a:gdLst>
              <a:gd name="connsiteX0" fmla="*/ 142173 w 255149"/>
              <a:gd name="connsiteY0" fmla="*/ 0 h 210444"/>
              <a:gd name="connsiteX1" fmla="*/ 140147 w 255149"/>
              <a:gd name="connsiteY1" fmla="*/ 57501 h 210444"/>
              <a:gd name="connsiteX2" fmla="*/ 255149 w 255149"/>
              <a:gd name="connsiteY2" fmla="*/ 16144 h 210444"/>
              <a:gd name="connsiteX3" fmla="*/ 95240 w 255149"/>
              <a:gd name="connsiteY3" fmla="*/ 203039 h 210444"/>
              <a:gd name="connsiteX4" fmla="*/ 91180 w 255149"/>
              <a:gd name="connsiteY4" fmla="*/ 210444 h 210444"/>
              <a:gd name="connsiteX5" fmla="*/ 0 w 255149"/>
              <a:gd name="connsiteY5" fmla="*/ 186491 h 210444"/>
              <a:gd name="connsiteX6" fmla="*/ 14934 w 255149"/>
              <a:gd name="connsiteY6" fmla="*/ 140924 h 210444"/>
              <a:gd name="connsiteX7" fmla="*/ 142173 w 255149"/>
              <a:gd name="connsiteY7" fmla="*/ 0 h 21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149" h="210444">
                <a:moveTo>
                  <a:pt x="142173" y="0"/>
                </a:moveTo>
                <a:cubicBezTo>
                  <a:pt x="139150" y="3538"/>
                  <a:pt x="138120" y="37337"/>
                  <a:pt x="140147" y="57501"/>
                </a:cubicBezTo>
                <a:cubicBezTo>
                  <a:pt x="184526" y="26242"/>
                  <a:pt x="215303" y="29780"/>
                  <a:pt x="255149" y="16144"/>
                </a:cubicBezTo>
                <a:cubicBezTo>
                  <a:pt x="172419" y="89789"/>
                  <a:pt x="123488" y="155620"/>
                  <a:pt x="95240" y="203039"/>
                </a:cubicBezTo>
                <a:lnTo>
                  <a:pt x="91180" y="210444"/>
                </a:lnTo>
                <a:lnTo>
                  <a:pt x="0" y="186491"/>
                </a:lnTo>
                <a:lnTo>
                  <a:pt x="14934" y="140924"/>
                </a:lnTo>
                <a:cubicBezTo>
                  <a:pt x="55203" y="44293"/>
                  <a:pt x="121333" y="11722"/>
                  <a:pt x="142173" y="0"/>
                </a:cubicBezTo>
                <a:close/>
              </a:path>
            </a:pathLst>
          </a:custGeom>
          <a:gradFill flip="none" rotWithShape="1">
            <a:gsLst>
              <a:gs pos="81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07" name="任意多边形: 形状 106"/>
          <p:cNvSpPr/>
          <p:nvPr userDrawn="1">
            <p:custDataLst>
              <p:tags r:id="rId37"/>
            </p:custDataLst>
          </p:nvPr>
        </p:nvSpPr>
        <p:spPr>
          <a:xfrm rot="20121712" flipH="1">
            <a:off x="3165280" y="3808784"/>
            <a:ext cx="486881" cy="170019"/>
          </a:xfrm>
          <a:custGeom>
            <a:avLst/>
            <a:gdLst>
              <a:gd name="connsiteX0" fmla="*/ 430 w 594346"/>
              <a:gd name="connsiteY0" fmla="*/ 84617 h 207544"/>
              <a:gd name="connsiteX1" fmla="*/ 15842 w 594346"/>
              <a:gd name="connsiteY1" fmla="*/ 79501 h 207544"/>
              <a:gd name="connsiteX2" fmla="*/ 68689 w 594346"/>
              <a:gd name="connsiteY2" fmla="*/ 54513 h 207544"/>
              <a:gd name="connsiteX3" fmla="*/ 126613 w 594346"/>
              <a:gd name="connsiteY3" fmla="*/ 33977 h 207544"/>
              <a:gd name="connsiteX4" fmla="*/ 183340 w 594346"/>
              <a:gd name="connsiteY4" fmla="*/ 34235 h 207544"/>
              <a:gd name="connsiteX5" fmla="*/ 230170 w 594346"/>
              <a:gd name="connsiteY5" fmla="*/ 44734 h 207544"/>
              <a:gd name="connsiteX6" fmla="*/ 261902 w 594346"/>
              <a:gd name="connsiteY6" fmla="*/ 52995 h 207544"/>
              <a:gd name="connsiteX7" fmla="*/ 277705 w 594346"/>
              <a:gd name="connsiteY7" fmla="*/ 55381 h 207544"/>
              <a:gd name="connsiteX8" fmla="*/ 306557 w 594346"/>
              <a:gd name="connsiteY8" fmla="*/ 38139 h 207544"/>
              <a:gd name="connsiteX9" fmla="*/ 314655 w 594346"/>
              <a:gd name="connsiteY9" fmla="*/ 23024 h 207544"/>
              <a:gd name="connsiteX10" fmla="*/ 333877 w 594346"/>
              <a:gd name="connsiteY10" fmla="*/ 8035 h 207544"/>
              <a:gd name="connsiteX11" fmla="*/ 362956 w 594346"/>
              <a:gd name="connsiteY11" fmla="*/ 0 h 207544"/>
              <a:gd name="connsiteX12" fmla="*/ 361970 w 594346"/>
              <a:gd name="connsiteY12" fmla="*/ 4256 h 207544"/>
              <a:gd name="connsiteX13" fmla="*/ 351604 w 594346"/>
              <a:gd name="connsiteY13" fmla="*/ 28673 h 207544"/>
              <a:gd name="connsiteX14" fmla="*/ 349077 w 594346"/>
              <a:gd name="connsiteY14" fmla="*/ 44710 h 207544"/>
              <a:gd name="connsiteX15" fmla="*/ 353325 w 594346"/>
              <a:gd name="connsiteY15" fmla="*/ 47511 h 207544"/>
              <a:gd name="connsiteX16" fmla="*/ 376506 w 594346"/>
              <a:gd name="connsiteY16" fmla="*/ 42183 h 207544"/>
              <a:gd name="connsiteX17" fmla="*/ 420794 w 594346"/>
              <a:gd name="connsiteY17" fmla="*/ 28281 h 207544"/>
              <a:gd name="connsiteX18" fmla="*/ 474180 w 594346"/>
              <a:gd name="connsiteY18" fmla="*/ 27953 h 207544"/>
              <a:gd name="connsiteX19" fmla="*/ 546922 w 594346"/>
              <a:gd name="connsiteY19" fmla="*/ 52589 h 207544"/>
              <a:gd name="connsiteX20" fmla="*/ 591843 w 594346"/>
              <a:gd name="connsiteY20" fmla="*/ 68196 h 207544"/>
              <a:gd name="connsiteX21" fmla="*/ 594347 w 594346"/>
              <a:gd name="connsiteY21" fmla="*/ 70316 h 207544"/>
              <a:gd name="connsiteX22" fmla="*/ 591460 w 594346"/>
              <a:gd name="connsiteY22" fmla="*/ 71380 h 207544"/>
              <a:gd name="connsiteX23" fmla="*/ 543229 w 594346"/>
              <a:gd name="connsiteY23" fmla="*/ 91705 h 207544"/>
              <a:gd name="connsiteX24" fmla="*/ 499395 w 594346"/>
              <a:gd name="connsiteY24" fmla="*/ 93035 h 207544"/>
              <a:gd name="connsiteX25" fmla="*/ 482238 w 594346"/>
              <a:gd name="connsiteY25" fmla="*/ 87887 h 207544"/>
              <a:gd name="connsiteX26" fmla="*/ 463564 w 594346"/>
              <a:gd name="connsiteY26" fmla="*/ 89053 h 207544"/>
              <a:gd name="connsiteX27" fmla="*/ 443497 w 594346"/>
              <a:gd name="connsiteY27" fmla="*/ 97682 h 207544"/>
              <a:gd name="connsiteX28" fmla="*/ 397637 w 594346"/>
              <a:gd name="connsiteY28" fmla="*/ 111710 h 207544"/>
              <a:gd name="connsiteX29" fmla="*/ 340745 w 594346"/>
              <a:gd name="connsiteY29" fmla="*/ 131956 h 207544"/>
              <a:gd name="connsiteX30" fmla="*/ 337585 w 594346"/>
              <a:gd name="connsiteY30" fmla="*/ 137378 h 207544"/>
              <a:gd name="connsiteX31" fmla="*/ 348209 w 594346"/>
              <a:gd name="connsiteY31" fmla="*/ 162710 h 207544"/>
              <a:gd name="connsiteX32" fmla="*/ 358833 w 594346"/>
              <a:gd name="connsiteY32" fmla="*/ 182652 h 207544"/>
              <a:gd name="connsiteX33" fmla="*/ 357120 w 594346"/>
              <a:gd name="connsiteY33" fmla="*/ 189841 h 207544"/>
              <a:gd name="connsiteX34" fmla="*/ 340260 w 594346"/>
              <a:gd name="connsiteY34" fmla="*/ 199409 h 207544"/>
              <a:gd name="connsiteX35" fmla="*/ 324614 w 594346"/>
              <a:gd name="connsiteY35" fmla="*/ 206388 h 207544"/>
              <a:gd name="connsiteX36" fmla="*/ 320898 w 594346"/>
              <a:gd name="connsiteY36" fmla="*/ 207123 h 207544"/>
              <a:gd name="connsiteX37" fmla="*/ 301394 w 594346"/>
              <a:gd name="connsiteY37" fmla="*/ 206927 h 207544"/>
              <a:gd name="connsiteX38" fmla="*/ 270719 w 594346"/>
              <a:gd name="connsiteY38" fmla="*/ 198517 h 207544"/>
              <a:gd name="connsiteX39" fmla="*/ 250480 w 594346"/>
              <a:gd name="connsiteY39" fmla="*/ 185570 h 207544"/>
              <a:gd name="connsiteX40" fmla="*/ 249791 w 594346"/>
              <a:gd name="connsiteY40" fmla="*/ 179194 h 207544"/>
              <a:gd name="connsiteX41" fmla="*/ 262387 w 594346"/>
              <a:gd name="connsiteY41" fmla="*/ 163805 h 207544"/>
              <a:gd name="connsiteX42" fmla="*/ 276273 w 594346"/>
              <a:gd name="connsiteY42" fmla="*/ 140593 h 207544"/>
              <a:gd name="connsiteX43" fmla="*/ 269404 w 594346"/>
              <a:gd name="connsiteY43" fmla="*/ 128459 h 207544"/>
              <a:gd name="connsiteX44" fmla="*/ 226227 w 594346"/>
              <a:gd name="connsiteY44" fmla="*/ 119486 h 207544"/>
              <a:gd name="connsiteX45" fmla="*/ 160488 w 594346"/>
              <a:gd name="connsiteY45" fmla="*/ 105842 h 207544"/>
              <a:gd name="connsiteX46" fmla="*/ 123100 w 594346"/>
              <a:gd name="connsiteY46" fmla="*/ 94764 h 207544"/>
              <a:gd name="connsiteX47" fmla="*/ 118242 w 594346"/>
              <a:gd name="connsiteY47" fmla="*/ 94819 h 207544"/>
              <a:gd name="connsiteX48" fmla="*/ 58871 w 594346"/>
              <a:gd name="connsiteY48" fmla="*/ 105263 h 207544"/>
              <a:gd name="connsiteX49" fmla="*/ 10123 w 594346"/>
              <a:gd name="connsiteY49" fmla="*/ 92879 h 207544"/>
              <a:gd name="connsiteX50" fmla="*/ 0 w 594346"/>
              <a:gd name="connsiteY50" fmla="*/ 86002 h 207544"/>
              <a:gd name="connsiteX51" fmla="*/ 462 w 594346"/>
              <a:gd name="connsiteY51" fmla="*/ 84609 h 20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94346" h="207544">
                <a:moveTo>
                  <a:pt x="430" y="84617"/>
                </a:moveTo>
                <a:cubicBezTo>
                  <a:pt x="5578" y="82943"/>
                  <a:pt x="10953" y="81738"/>
                  <a:pt x="15842" y="79501"/>
                </a:cubicBezTo>
                <a:cubicBezTo>
                  <a:pt x="33554" y="71372"/>
                  <a:pt x="51165" y="63040"/>
                  <a:pt x="68689" y="54513"/>
                </a:cubicBezTo>
                <a:cubicBezTo>
                  <a:pt x="87246" y="45485"/>
                  <a:pt x="106178" y="37599"/>
                  <a:pt x="126613" y="33977"/>
                </a:cubicBezTo>
                <a:cubicBezTo>
                  <a:pt x="145522" y="30628"/>
                  <a:pt x="164501" y="30433"/>
                  <a:pt x="183340" y="34235"/>
                </a:cubicBezTo>
                <a:cubicBezTo>
                  <a:pt x="199018" y="37396"/>
                  <a:pt x="214610" y="41026"/>
                  <a:pt x="230170" y="44734"/>
                </a:cubicBezTo>
                <a:cubicBezTo>
                  <a:pt x="240802" y="47261"/>
                  <a:pt x="251270" y="50461"/>
                  <a:pt x="261902" y="52995"/>
                </a:cubicBezTo>
                <a:cubicBezTo>
                  <a:pt x="267065" y="54224"/>
                  <a:pt x="272416" y="54763"/>
                  <a:pt x="277705" y="55381"/>
                </a:cubicBezTo>
                <a:cubicBezTo>
                  <a:pt x="291685" y="57001"/>
                  <a:pt x="300753" y="50398"/>
                  <a:pt x="306557" y="38139"/>
                </a:cubicBezTo>
                <a:cubicBezTo>
                  <a:pt x="308998" y="32975"/>
                  <a:pt x="311885" y="28023"/>
                  <a:pt x="314655" y="23024"/>
                </a:cubicBezTo>
                <a:cubicBezTo>
                  <a:pt x="318918" y="15310"/>
                  <a:pt x="325662" y="10546"/>
                  <a:pt x="333877" y="8035"/>
                </a:cubicBezTo>
                <a:cubicBezTo>
                  <a:pt x="343280" y="5156"/>
                  <a:pt x="352840" y="2769"/>
                  <a:pt x="362956" y="0"/>
                </a:cubicBezTo>
                <a:cubicBezTo>
                  <a:pt x="362580" y="1674"/>
                  <a:pt x="362486" y="3051"/>
                  <a:pt x="361970" y="4256"/>
                </a:cubicBezTo>
                <a:cubicBezTo>
                  <a:pt x="358504" y="12392"/>
                  <a:pt x="354491" y="20341"/>
                  <a:pt x="351604" y="28673"/>
                </a:cubicBezTo>
                <a:cubicBezTo>
                  <a:pt x="349860" y="33711"/>
                  <a:pt x="349680" y="39320"/>
                  <a:pt x="349077" y="44710"/>
                </a:cubicBezTo>
                <a:cubicBezTo>
                  <a:pt x="348725" y="47879"/>
                  <a:pt x="351182" y="47973"/>
                  <a:pt x="353325" y="47511"/>
                </a:cubicBezTo>
                <a:cubicBezTo>
                  <a:pt x="361078" y="45853"/>
                  <a:pt x="368917" y="44437"/>
                  <a:pt x="376506" y="42183"/>
                </a:cubicBezTo>
                <a:cubicBezTo>
                  <a:pt x="391339" y="37779"/>
                  <a:pt x="405914" y="32498"/>
                  <a:pt x="420794" y="28281"/>
                </a:cubicBezTo>
                <a:cubicBezTo>
                  <a:pt x="438459" y="23274"/>
                  <a:pt x="456335" y="24158"/>
                  <a:pt x="474180" y="27953"/>
                </a:cubicBezTo>
                <a:cubicBezTo>
                  <a:pt x="499410" y="33304"/>
                  <a:pt x="523014" y="43341"/>
                  <a:pt x="546922" y="52589"/>
                </a:cubicBezTo>
                <a:cubicBezTo>
                  <a:pt x="561692" y="58307"/>
                  <a:pt x="576862" y="63017"/>
                  <a:pt x="591843" y="68196"/>
                </a:cubicBezTo>
                <a:cubicBezTo>
                  <a:pt x="592313" y="68360"/>
                  <a:pt x="592719" y="68681"/>
                  <a:pt x="594347" y="70316"/>
                </a:cubicBezTo>
                <a:cubicBezTo>
                  <a:pt x="593377" y="70660"/>
                  <a:pt x="592297" y="70833"/>
                  <a:pt x="591460" y="71380"/>
                </a:cubicBezTo>
                <a:cubicBezTo>
                  <a:pt x="576627" y="81112"/>
                  <a:pt x="560753" y="88239"/>
                  <a:pt x="543229" y="91705"/>
                </a:cubicBezTo>
                <a:cubicBezTo>
                  <a:pt x="528646" y="94592"/>
                  <a:pt x="514040" y="95625"/>
                  <a:pt x="499395" y="93035"/>
                </a:cubicBezTo>
                <a:cubicBezTo>
                  <a:pt x="493551" y="92003"/>
                  <a:pt x="487910" y="89773"/>
                  <a:pt x="482238" y="87887"/>
                </a:cubicBezTo>
                <a:cubicBezTo>
                  <a:pt x="475815" y="85752"/>
                  <a:pt x="469611" y="86550"/>
                  <a:pt x="463564" y="89053"/>
                </a:cubicBezTo>
                <a:cubicBezTo>
                  <a:pt x="456836" y="91846"/>
                  <a:pt x="450382" y="95413"/>
                  <a:pt x="443497" y="97682"/>
                </a:cubicBezTo>
                <a:cubicBezTo>
                  <a:pt x="428312" y="102681"/>
                  <a:pt x="412939" y="107078"/>
                  <a:pt x="397637" y="111710"/>
                </a:cubicBezTo>
                <a:cubicBezTo>
                  <a:pt x="378352" y="117554"/>
                  <a:pt x="359029" y="123272"/>
                  <a:pt x="340745" y="131956"/>
                </a:cubicBezTo>
                <a:cubicBezTo>
                  <a:pt x="338297" y="133122"/>
                  <a:pt x="337295" y="134483"/>
                  <a:pt x="337585" y="137378"/>
                </a:cubicBezTo>
                <a:cubicBezTo>
                  <a:pt x="338547" y="146954"/>
                  <a:pt x="343664" y="154675"/>
                  <a:pt x="348209" y="162710"/>
                </a:cubicBezTo>
                <a:cubicBezTo>
                  <a:pt x="351917" y="169266"/>
                  <a:pt x="355266" y="176017"/>
                  <a:pt x="358833" y="182652"/>
                </a:cubicBezTo>
                <a:cubicBezTo>
                  <a:pt x="360429" y="185624"/>
                  <a:pt x="359631" y="188269"/>
                  <a:pt x="357120" y="189841"/>
                </a:cubicBezTo>
                <a:cubicBezTo>
                  <a:pt x="351651" y="193283"/>
                  <a:pt x="346011" y="196475"/>
                  <a:pt x="340260" y="199409"/>
                </a:cubicBezTo>
                <a:cubicBezTo>
                  <a:pt x="335183" y="201999"/>
                  <a:pt x="329871" y="204150"/>
                  <a:pt x="324614" y="206388"/>
                </a:cubicBezTo>
                <a:cubicBezTo>
                  <a:pt x="323472" y="206873"/>
                  <a:pt x="322142" y="207107"/>
                  <a:pt x="320898" y="207123"/>
                </a:cubicBezTo>
                <a:cubicBezTo>
                  <a:pt x="314381" y="207193"/>
                  <a:pt x="307668" y="208148"/>
                  <a:pt x="301394" y="206927"/>
                </a:cubicBezTo>
                <a:cubicBezTo>
                  <a:pt x="291013" y="204909"/>
                  <a:pt x="280803" y="201787"/>
                  <a:pt x="270719" y="198517"/>
                </a:cubicBezTo>
                <a:cubicBezTo>
                  <a:pt x="262966" y="196006"/>
                  <a:pt x="256449" y="191124"/>
                  <a:pt x="250480" y="185570"/>
                </a:cubicBezTo>
                <a:cubicBezTo>
                  <a:pt x="248289" y="183528"/>
                  <a:pt x="247836" y="181580"/>
                  <a:pt x="249791" y="179194"/>
                </a:cubicBezTo>
                <a:cubicBezTo>
                  <a:pt x="253992" y="174069"/>
                  <a:pt x="258029" y="168796"/>
                  <a:pt x="262387" y="163805"/>
                </a:cubicBezTo>
                <a:cubicBezTo>
                  <a:pt x="268434" y="156881"/>
                  <a:pt x="273965" y="149747"/>
                  <a:pt x="276273" y="140593"/>
                </a:cubicBezTo>
                <a:cubicBezTo>
                  <a:pt x="278652" y="131143"/>
                  <a:pt x="278636" y="130548"/>
                  <a:pt x="269404" y="128459"/>
                </a:cubicBezTo>
                <a:cubicBezTo>
                  <a:pt x="255072" y="125205"/>
                  <a:pt x="240622" y="122443"/>
                  <a:pt x="226227" y="119486"/>
                </a:cubicBezTo>
                <a:cubicBezTo>
                  <a:pt x="204306" y="114987"/>
                  <a:pt x="182284" y="110888"/>
                  <a:pt x="160488" y="105842"/>
                </a:cubicBezTo>
                <a:cubicBezTo>
                  <a:pt x="147845" y="102916"/>
                  <a:pt x="135578" y="98418"/>
                  <a:pt x="123100" y="94764"/>
                </a:cubicBezTo>
                <a:cubicBezTo>
                  <a:pt x="121598" y="94326"/>
                  <a:pt x="119580" y="94177"/>
                  <a:pt x="118242" y="94819"/>
                </a:cubicBezTo>
                <a:cubicBezTo>
                  <a:pt x="99419" y="103925"/>
                  <a:pt x="79407" y="106280"/>
                  <a:pt x="58871" y="105263"/>
                </a:cubicBezTo>
                <a:cubicBezTo>
                  <a:pt x="41831" y="104418"/>
                  <a:pt x="25246" y="101344"/>
                  <a:pt x="10123" y="92879"/>
                </a:cubicBezTo>
                <a:cubicBezTo>
                  <a:pt x="6579" y="90892"/>
                  <a:pt x="3364" y="88310"/>
                  <a:pt x="0" y="86002"/>
                </a:cubicBezTo>
                <a:cubicBezTo>
                  <a:pt x="156" y="85540"/>
                  <a:pt x="305" y="85071"/>
                  <a:pt x="462" y="84609"/>
                </a:cubicBezTo>
                <a:close/>
              </a:path>
            </a:pathLst>
          </a:custGeom>
          <a:solidFill>
            <a:srgbClr val="FFFFFF"/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8" name="任意多边形: 形状 107"/>
          <p:cNvSpPr/>
          <p:nvPr userDrawn="1">
            <p:custDataLst>
              <p:tags r:id="rId38"/>
            </p:custDataLst>
          </p:nvPr>
        </p:nvSpPr>
        <p:spPr>
          <a:xfrm flipH="1">
            <a:off x="4482585" y="2717590"/>
            <a:ext cx="194445" cy="239267"/>
          </a:xfrm>
          <a:custGeom>
            <a:avLst/>
            <a:gdLst>
              <a:gd name="connsiteX0" fmla="*/ 77662 w 368660"/>
              <a:gd name="connsiteY0" fmla="*/ 230890 h 453645"/>
              <a:gd name="connsiteX1" fmla="*/ 103354 w 368660"/>
              <a:gd name="connsiteY1" fmla="*/ 216010 h 453645"/>
              <a:gd name="connsiteX2" fmla="*/ 154143 w 368660"/>
              <a:gd name="connsiteY2" fmla="*/ 209642 h 453645"/>
              <a:gd name="connsiteX3" fmla="*/ 172465 w 368660"/>
              <a:gd name="connsiteY3" fmla="*/ 201404 h 453645"/>
              <a:gd name="connsiteX4" fmla="*/ 196937 w 368660"/>
              <a:gd name="connsiteY4" fmla="*/ 158407 h 453645"/>
              <a:gd name="connsiteX5" fmla="*/ 220250 w 368660"/>
              <a:gd name="connsiteY5" fmla="*/ 106460 h 453645"/>
              <a:gd name="connsiteX6" fmla="*/ 263576 w 368660"/>
              <a:gd name="connsiteY6" fmla="*/ 57807 h 453645"/>
              <a:gd name="connsiteX7" fmla="*/ 322634 w 368660"/>
              <a:gd name="connsiteY7" fmla="*/ 25144 h 453645"/>
              <a:gd name="connsiteX8" fmla="*/ 365655 w 368660"/>
              <a:gd name="connsiteY8" fmla="*/ 587 h 453645"/>
              <a:gd name="connsiteX9" fmla="*/ 367533 w 368660"/>
              <a:gd name="connsiteY9" fmla="*/ 0 h 453645"/>
              <a:gd name="connsiteX10" fmla="*/ 368604 w 368660"/>
              <a:gd name="connsiteY10" fmla="*/ 6180 h 453645"/>
              <a:gd name="connsiteX11" fmla="*/ 364873 w 368660"/>
              <a:gd name="connsiteY11" fmla="*/ 24401 h 453645"/>
              <a:gd name="connsiteX12" fmla="*/ 336388 w 368660"/>
              <a:gd name="connsiteY12" fmla="*/ 73774 h 453645"/>
              <a:gd name="connsiteX13" fmla="*/ 310078 w 368660"/>
              <a:gd name="connsiteY13" fmla="*/ 95672 h 453645"/>
              <a:gd name="connsiteX14" fmla="*/ 301206 w 368660"/>
              <a:gd name="connsiteY14" fmla="*/ 106280 h 453645"/>
              <a:gd name="connsiteX15" fmla="*/ 277251 w 368660"/>
              <a:gd name="connsiteY15" fmla="*/ 162647 h 453645"/>
              <a:gd name="connsiteX16" fmla="*/ 240427 w 368660"/>
              <a:gd name="connsiteY16" fmla="*/ 241045 h 453645"/>
              <a:gd name="connsiteX17" fmla="*/ 242969 w 368660"/>
              <a:gd name="connsiteY17" fmla="*/ 247085 h 453645"/>
              <a:gd name="connsiteX18" fmla="*/ 264311 w 368660"/>
              <a:gd name="connsiteY18" fmla="*/ 251184 h 453645"/>
              <a:gd name="connsiteX19" fmla="*/ 295527 w 368660"/>
              <a:gd name="connsiteY19" fmla="*/ 250222 h 453645"/>
              <a:gd name="connsiteX20" fmla="*/ 300776 w 368660"/>
              <a:gd name="connsiteY20" fmla="*/ 254845 h 453645"/>
              <a:gd name="connsiteX21" fmla="*/ 274302 w 368660"/>
              <a:gd name="connsiteY21" fmla="*/ 324207 h 453645"/>
              <a:gd name="connsiteX22" fmla="*/ 239668 w 368660"/>
              <a:gd name="connsiteY22" fmla="*/ 340464 h 453645"/>
              <a:gd name="connsiteX23" fmla="*/ 234192 w 368660"/>
              <a:gd name="connsiteY23" fmla="*/ 337147 h 453645"/>
              <a:gd name="connsiteX24" fmla="*/ 223466 w 368660"/>
              <a:gd name="connsiteY24" fmla="*/ 315038 h 453645"/>
              <a:gd name="connsiteX25" fmla="*/ 209188 w 368660"/>
              <a:gd name="connsiteY25" fmla="*/ 293899 h 453645"/>
              <a:gd name="connsiteX26" fmla="*/ 199120 w 368660"/>
              <a:gd name="connsiteY26" fmla="*/ 293626 h 453645"/>
              <a:gd name="connsiteX27" fmla="*/ 141915 w 368660"/>
              <a:gd name="connsiteY27" fmla="*/ 333047 h 453645"/>
              <a:gd name="connsiteX28" fmla="*/ 89061 w 368660"/>
              <a:gd name="connsiteY28" fmla="*/ 369136 h 453645"/>
              <a:gd name="connsiteX29" fmla="*/ 83107 w 368660"/>
              <a:gd name="connsiteY29" fmla="*/ 376991 h 453645"/>
              <a:gd name="connsiteX30" fmla="*/ 45759 w 368660"/>
              <a:gd name="connsiteY30" fmla="*/ 429415 h 453645"/>
              <a:gd name="connsiteX31" fmla="*/ 1878 w 368660"/>
              <a:gd name="connsiteY31" fmla="*/ 453566 h 453645"/>
              <a:gd name="connsiteX32" fmla="*/ 0 w 368660"/>
              <a:gd name="connsiteY32" fmla="*/ 453589 h 453645"/>
              <a:gd name="connsiteX33" fmla="*/ 321 w 368660"/>
              <a:gd name="connsiteY33" fmla="*/ 450992 h 453645"/>
              <a:gd name="connsiteX34" fmla="*/ 18666 w 368660"/>
              <a:gd name="connsiteY34" fmla="*/ 393444 h 453645"/>
              <a:gd name="connsiteX35" fmla="*/ 40251 w 368660"/>
              <a:gd name="connsiteY35" fmla="*/ 327571 h 453645"/>
              <a:gd name="connsiteX36" fmla="*/ 79086 w 368660"/>
              <a:gd name="connsiteY36" fmla="*/ 285982 h 453645"/>
              <a:gd name="connsiteX37" fmla="*/ 122216 w 368660"/>
              <a:gd name="connsiteY37" fmla="*/ 255369 h 453645"/>
              <a:gd name="connsiteX38" fmla="*/ 124782 w 368660"/>
              <a:gd name="connsiteY38" fmla="*/ 252428 h 453645"/>
              <a:gd name="connsiteX39" fmla="*/ 124321 w 368660"/>
              <a:gd name="connsiteY39" fmla="*/ 247695 h 453645"/>
              <a:gd name="connsiteX40" fmla="*/ 107281 w 368660"/>
              <a:gd name="connsiteY40" fmla="*/ 239449 h 453645"/>
              <a:gd name="connsiteX41" fmla="*/ 83530 w 368660"/>
              <a:gd name="connsiteY41" fmla="*/ 233237 h 453645"/>
              <a:gd name="connsiteX42" fmla="*/ 77670 w 368660"/>
              <a:gd name="connsiteY42" fmla="*/ 230890 h 45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68660" h="453645">
                <a:moveTo>
                  <a:pt x="77662" y="230890"/>
                </a:moveTo>
                <a:cubicBezTo>
                  <a:pt x="86041" y="224240"/>
                  <a:pt x="94318" y="219507"/>
                  <a:pt x="103354" y="216010"/>
                </a:cubicBezTo>
                <a:cubicBezTo>
                  <a:pt x="119760" y="209650"/>
                  <a:pt x="136924" y="208617"/>
                  <a:pt x="154143" y="209642"/>
                </a:cubicBezTo>
                <a:cubicBezTo>
                  <a:pt x="162264" y="210127"/>
                  <a:pt x="167584" y="208070"/>
                  <a:pt x="172465" y="201404"/>
                </a:cubicBezTo>
                <a:cubicBezTo>
                  <a:pt x="182307" y="187964"/>
                  <a:pt x="190193" y="173545"/>
                  <a:pt x="196937" y="158407"/>
                </a:cubicBezTo>
                <a:cubicBezTo>
                  <a:pt x="204659" y="141070"/>
                  <a:pt x="212185" y="123632"/>
                  <a:pt x="220250" y="106460"/>
                </a:cubicBezTo>
                <a:cubicBezTo>
                  <a:pt x="229850" y="86025"/>
                  <a:pt x="244769" y="70254"/>
                  <a:pt x="263576" y="57807"/>
                </a:cubicBezTo>
                <a:cubicBezTo>
                  <a:pt x="282422" y="45336"/>
                  <a:pt x="302841" y="35831"/>
                  <a:pt x="322634" y="25144"/>
                </a:cubicBezTo>
                <a:cubicBezTo>
                  <a:pt x="337162" y="17305"/>
                  <a:pt x="351323" y="8786"/>
                  <a:pt x="365655" y="587"/>
                </a:cubicBezTo>
                <a:cubicBezTo>
                  <a:pt x="365976" y="399"/>
                  <a:pt x="366375" y="352"/>
                  <a:pt x="367533" y="0"/>
                </a:cubicBezTo>
                <a:cubicBezTo>
                  <a:pt x="367939" y="2144"/>
                  <a:pt x="368902" y="4264"/>
                  <a:pt x="368604" y="6180"/>
                </a:cubicBezTo>
                <a:cubicBezTo>
                  <a:pt x="367650" y="12306"/>
                  <a:pt x="366836" y="18565"/>
                  <a:pt x="364873" y="24401"/>
                </a:cubicBezTo>
                <a:cubicBezTo>
                  <a:pt x="358700" y="42723"/>
                  <a:pt x="349515" y="59450"/>
                  <a:pt x="336388" y="73774"/>
                </a:cubicBezTo>
                <a:cubicBezTo>
                  <a:pt x="328627" y="82247"/>
                  <a:pt x="319951" y="89726"/>
                  <a:pt x="310078" y="95672"/>
                </a:cubicBezTo>
                <a:cubicBezTo>
                  <a:pt x="305814" y="98238"/>
                  <a:pt x="303147" y="101398"/>
                  <a:pt x="301206" y="106280"/>
                </a:cubicBezTo>
                <a:cubicBezTo>
                  <a:pt x="293665" y="125252"/>
                  <a:pt x="285700" y="144067"/>
                  <a:pt x="277251" y="162647"/>
                </a:cubicBezTo>
                <a:cubicBezTo>
                  <a:pt x="265305" y="188934"/>
                  <a:pt x="252897" y="215009"/>
                  <a:pt x="240427" y="241045"/>
                </a:cubicBezTo>
                <a:cubicBezTo>
                  <a:pt x="238635" y="244777"/>
                  <a:pt x="240051" y="246388"/>
                  <a:pt x="242969" y="247085"/>
                </a:cubicBezTo>
                <a:cubicBezTo>
                  <a:pt x="250026" y="248767"/>
                  <a:pt x="257145" y="250871"/>
                  <a:pt x="264311" y="251184"/>
                </a:cubicBezTo>
                <a:cubicBezTo>
                  <a:pt x="274685" y="251638"/>
                  <a:pt x="285129" y="250793"/>
                  <a:pt x="295527" y="250222"/>
                </a:cubicBezTo>
                <a:cubicBezTo>
                  <a:pt x="299188" y="250018"/>
                  <a:pt x="300338" y="251168"/>
                  <a:pt x="300776" y="254845"/>
                </a:cubicBezTo>
                <a:cubicBezTo>
                  <a:pt x="304117" y="282665"/>
                  <a:pt x="295824" y="306026"/>
                  <a:pt x="274302" y="324207"/>
                </a:cubicBezTo>
                <a:cubicBezTo>
                  <a:pt x="264288" y="332664"/>
                  <a:pt x="252443" y="337640"/>
                  <a:pt x="239668" y="340464"/>
                </a:cubicBezTo>
                <a:cubicBezTo>
                  <a:pt x="236625" y="341137"/>
                  <a:pt x="235224" y="339181"/>
                  <a:pt x="234192" y="337147"/>
                </a:cubicBezTo>
                <a:cubicBezTo>
                  <a:pt x="230491" y="329840"/>
                  <a:pt x="226924" y="322462"/>
                  <a:pt x="223466" y="315038"/>
                </a:cubicBezTo>
                <a:cubicBezTo>
                  <a:pt x="219820" y="307223"/>
                  <a:pt x="216127" y="299446"/>
                  <a:pt x="209188" y="293899"/>
                </a:cubicBezTo>
                <a:cubicBezTo>
                  <a:pt x="205386" y="290864"/>
                  <a:pt x="204166" y="290019"/>
                  <a:pt x="199120" y="293626"/>
                </a:cubicBezTo>
                <a:cubicBezTo>
                  <a:pt x="180281" y="307082"/>
                  <a:pt x="161028" y="319959"/>
                  <a:pt x="141915" y="333047"/>
                </a:cubicBezTo>
                <a:cubicBezTo>
                  <a:pt x="124313" y="345103"/>
                  <a:pt x="106742" y="357190"/>
                  <a:pt x="89061" y="369136"/>
                </a:cubicBezTo>
                <a:cubicBezTo>
                  <a:pt x="86072" y="371155"/>
                  <a:pt x="84296" y="373682"/>
                  <a:pt x="83107" y="376991"/>
                </a:cubicBezTo>
                <a:cubicBezTo>
                  <a:pt x="75581" y="397958"/>
                  <a:pt x="63158" y="415474"/>
                  <a:pt x="45759" y="429415"/>
                </a:cubicBezTo>
                <a:cubicBezTo>
                  <a:pt x="32537" y="440016"/>
                  <a:pt x="17689" y="447667"/>
                  <a:pt x="1878" y="453566"/>
                </a:cubicBezTo>
                <a:cubicBezTo>
                  <a:pt x="1440" y="453730"/>
                  <a:pt x="884" y="453589"/>
                  <a:pt x="0" y="453589"/>
                </a:cubicBezTo>
                <a:cubicBezTo>
                  <a:pt x="110" y="452612"/>
                  <a:pt x="0" y="451704"/>
                  <a:pt x="321" y="450992"/>
                </a:cubicBezTo>
                <a:cubicBezTo>
                  <a:pt x="8676" y="432521"/>
                  <a:pt x="13613" y="412971"/>
                  <a:pt x="18666" y="393444"/>
                </a:cubicBezTo>
                <a:cubicBezTo>
                  <a:pt x="24464" y="371038"/>
                  <a:pt x="29783" y="348483"/>
                  <a:pt x="40251" y="327571"/>
                </a:cubicBezTo>
                <a:cubicBezTo>
                  <a:pt x="49123" y="309836"/>
                  <a:pt x="62109" y="296254"/>
                  <a:pt x="79086" y="285982"/>
                </a:cubicBezTo>
                <a:cubicBezTo>
                  <a:pt x="94177" y="276852"/>
                  <a:pt x="110106" y="268755"/>
                  <a:pt x="122216" y="255369"/>
                </a:cubicBezTo>
                <a:cubicBezTo>
                  <a:pt x="123092" y="254407"/>
                  <a:pt x="123984" y="253453"/>
                  <a:pt x="124782" y="252428"/>
                </a:cubicBezTo>
                <a:cubicBezTo>
                  <a:pt x="126097" y="250738"/>
                  <a:pt x="126050" y="249291"/>
                  <a:pt x="124321" y="247695"/>
                </a:cubicBezTo>
                <a:cubicBezTo>
                  <a:pt x="119455" y="243196"/>
                  <a:pt x="113431" y="241154"/>
                  <a:pt x="107281" y="239449"/>
                </a:cubicBezTo>
                <a:cubicBezTo>
                  <a:pt x="99395" y="237266"/>
                  <a:pt x="91431" y="235357"/>
                  <a:pt x="83530" y="233237"/>
                </a:cubicBezTo>
                <a:cubicBezTo>
                  <a:pt x="81824" y="232783"/>
                  <a:pt x="80228" y="231931"/>
                  <a:pt x="77670" y="2308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9" name="任意多边形: 形状 108"/>
          <p:cNvSpPr/>
          <p:nvPr userDrawn="1">
            <p:custDataLst>
              <p:tags r:id="rId39"/>
            </p:custDataLst>
          </p:nvPr>
        </p:nvSpPr>
        <p:spPr>
          <a:xfrm flipH="1">
            <a:off x="4954395" y="2415701"/>
            <a:ext cx="217590" cy="94549"/>
          </a:xfrm>
          <a:custGeom>
            <a:avLst/>
            <a:gdLst>
              <a:gd name="connsiteX0" fmla="*/ 837 w 272525"/>
              <a:gd name="connsiteY0" fmla="*/ 197 h 118420"/>
              <a:gd name="connsiteX1" fmla="*/ 12463 w 272525"/>
              <a:gd name="connsiteY1" fmla="*/ 197 h 118420"/>
              <a:gd name="connsiteX2" fmla="*/ 58972 w 272525"/>
              <a:gd name="connsiteY2" fmla="*/ 518 h 118420"/>
              <a:gd name="connsiteX3" fmla="*/ 100029 w 272525"/>
              <a:gd name="connsiteY3" fmla="*/ 15617 h 118420"/>
              <a:gd name="connsiteX4" fmla="*/ 116349 w 272525"/>
              <a:gd name="connsiteY4" fmla="*/ 30161 h 118420"/>
              <a:gd name="connsiteX5" fmla="*/ 135242 w 272525"/>
              <a:gd name="connsiteY5" fmla="*/ 41465 h 118420"/>
              <a:gd name="connsiteX6" fmla="*/ 150388 w 272525"/>
              <a:gd name="connsiteY6" fmla="*/ 38790 h 118420"/>
              <a:gd name="connsiteX7" fmla="*/ 160472 w 272525"/>
              <a:gd name="connsiteY7" fmla="*/ 32195 h 118420"/>
              <a:gd name="connsiteX8" fmla="*/ 181611 w 272525"/>
              <a:gd name="connsiteY8" fmla="*/ 31100 h 118420"/>
              <a:gd name="connsiteX9" fmla="*/ 182213 w 272525"/>
              <a:gd name="connsiteY9" fmla="*/ 32179 h 118420"/>
              <a:gd name="connsiteX10" fmla="*/ 177285 w 272525"/>
              <a:gd name="connsiteY10" fmla="*/ 37225 h 118420"/>
              <a:gd name="connsiteX11" fmla="*/ 169062 w 272525"/>
              <a:gd name="connsiteY11" fmla="*/ 46472 h 118420"/>
              <a:gd name="connsiteX12" fmla="*/ 171613 w 272525"/>
              <a:gd name="connsiteY12" fmla="*/ 51604 h 118420"/>
              <a:gd name="connsiteX13" fmla="*/ 197218 w 272525"/>
              <a:gd name="connsiteY13" fmla="*/ 54468 h 118420"/>
              <a:gd name="connsiteX14" fmla="*/ 237219 w 272525"/>
              <a:gd name="connsiteY14" fmla="*/ 73103 h 118420"/>
              <a:gd name="connsiteX15" fmla="*/ 261706 w 272525"/>
              <a:gd name="connsiteY15" fmla="*/ 97160 h 118420"/>
              <a:gd name="connsiteX16" fmla="*/ 270883 w 272525"/>
              <a:gd name="connsiteY16" fmla="*/ 104404 h 118420"/>
              <a:gd name="connsiteX17" fmla="*/ 272526 w 272525"/>
              <a:gd name="connsiteY17" fmla="*/ 106759 h 118420"/>
              <a:gd name="connsiteX18" fmla="*/ 270030 w 272525"/>
              <a:gd name="connsiteY18" fmla="*/ 108191 h 118420"/>
              <a:gd name="connsiteX19" fmla="*/ 226658 w 272525"/>
              <a:gd name="connsiteY19" fmla="*/ 101963 h 118420"/>
              <a:gd name="connsiteX20" fmla="*/ 221330 w 272525"/>
              <a:gd name="connsiteY20" fmla="*/ 98075 h 118420"/>
              <a:gd name="connsiteX21" fmla="*/ 199253 w 272525"/>
              <a:gd name="connsiteY21" fmla="*/ 89955 h 118420"/>
              <a:gd name="connsiteX22" fmla="*/ 146210 w 272525"/>
              <a:gd name="connsiteY22" fmla="*/ 87068 h 118420"/>
              <a:gd name="connsiteX23" fmla="*/ 142745 w 272525"/>
              <a:gd name="connsiteY23" fmla="*/ 90440 h 118420"/>
              <a:gd name="connsiteX24" fmla="*/ 143863 w 272525"/>
              <a:gd name="connsiteY24" fmla="*/ 107197 h 118420"/>
              <a:gd name="connsiteX25" fmla="*/ 135938 w 272525"/>
              <a:gd name="connsiteY25" fmla="*/ 117907 h 118420"/>
              <a:gd name="connsiteX26" fmla="*/ 95007 w 272525"/>
              <a:gd name="connsiteY26" fmla="*/ 97661 h 118420"/>
              <a:gd name="connsiteX27" fmla="*/ 96587 w 272525"/>
              <a:gd name="connsiteY27" fmla="*/ 91230 h 118420"/>
              <a:gd name="connsiteX28" fmla="*/ 109464 w 272525"/>
              <a:gd name="connsiteY28" fmla="*/ 83172 h 118420"/>
              <a:gd name="connsiteX29" fmla="*/ 109714 w 272525"/>
              <a:gd name="connsiteY29" fmla="*/ 69340 h 118420"/>
              <a:gd name="connsiteX30" fmla="*/ 55217 w 272525"/>
              <a:gd name="connsiteY30" fmla="*/ 29558 h 118420"/>
              <a:gd name="connsiteX31" fmla="*/ 49123 w 272525"/>
              <a:gd name="connsiteY31" fmla="*/ 27493 h 118420"/>
              <a:gd name="connsiteX32" fmla="*/ 11938 w 272525"/>
              <a:gd name="connsiteY32" fmla="*/ 14092 h 118420"/>
              <a:gd name="connsiteX33" fmla="*/ 0 w 272525"/>
              <a:gd name="connsiteY33" fmla="*/ 1496 h 118420"/>
              <a:gd name="connsiteX34" fmla="*/ 837 w 272525"/>
              <a:gd name="connsiteY34" fmla="*/ 197 h 11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2525" h="118420">
                <a:moveTo>
                  <a:pt x="837" y="197"/>
                </a:moveTo>
                <a:cubicBezTo>
                  <a:pt x="4710" y="197"/>
                  <a:pt x="8590" y="197"/>
                  <a:pt x="12463" y="197"/>
                </a:cubicBezTo>
                <a:cubicBezTo>
                  <a:pt x="27968" y="236"/>
                  <a:pt x="43521" y="-444"/>
                  <a:pt x="58972" y="518"/>
                </a:cubicBezTo>
                <a:cubicBezTo>
                  <a:pt x="73915" y="1449"/>
                  <a:pt x="88216" y="5580"/>
                  <a:pt x="100029" y="15617"/>
                </a:cubicBezTo>
                <a:cubicBezTo>
                  <a:pt x="105584" y="20335"/>
                  <a:pt x="110833" y="25404"/>
                  <a:pt x="116349" y="30161"/>
                </a:cubicBezTo>
                <a:cubicBezTo>
                  <a:pt x="121974" y="35011"/>
                  <a:pt x="127818" y="39463"/>
                  <a:pt x="135242" y="41465"/>
                </a:cubicBezTo>
                <a:cubicBezTo>
                  <a:pt x="140844" y="42975"/>
                  <a:pt x="145725" y="42029"/>
                  <a:pt x="150388" y="38790"/>
                </a:cubicBezTo>
                <a:cubicBezTo>
                  <a:pt x="153689" y="36498"/>
                  <a:pt x="156960" y="34119"/>
                  <a:pt x="160472" y="32195"/>
                </a:cubicBezTo>
                <a:cubicBezTo>
                  <a:pt x="167357" y="28424"/>
                  <a:pt x="174523" y="30215"/>
                  <a:pt x="181611" y="31100"/>
                </a:cubicBezTo>
                <a:cubicBezTo>
                  <a:pt x="181814" y="31459"/>
                  <a:pt x="182010" y="31819"/>
                  <a:pt x="182213" y="32179"/>
                </a:cubicBezTo>
                <a:cubicBezTo>
                  <a:pt x="180563" y="33861"/>
                  <a:pt x="178873" y="35496"/>
                  <a:pt x="177285" y="37225"/>
                </a:cubicBezTo>
                <a:cubicBezTo>
                  <a:pt x="174484" y="40261"/>
                  <a:pt x="171425" y="43124"/>
                  <a:pt x="169062" y="46472"/>
                </a:cubicBezTo>
                <a:cubicBezTo>
                  <a:pt x="166833" y="49641"/>
                  <a:pt x="167725" y="51119"/>
                  <a:pt x="171613" y="51604"/>
                </a:cubicBezTo>
                <a:cubicBezTo>
                  <a:pt x="180140" y="52661"/>
                  <a:pt x="188660" y="54092"/>
                  <a:pt x="197218" y="54468"/>
                </a:cubicBezTo>
                <a:cubicBezTo>
                  <a:pt x="213248" y="55164"/>
                  <a:pt x="226141" y="61986"/>
                  <a:pt x="237219" y="73103"/>
                </a:cubicBezTo>
                <a:cubicBezTo>
                  <a:pt x="245293" y="81208"/>
                  <a:pt x="253429" y="89258"/>
                  <a:pt x="261706" y="97160"/>
                </a:cubicBezTo>
                <a:cubicBezTo>
                  <a:pt x="264515" y="99835"/>
                  <a:pt x="267863" y="101940"/>
                  <a:pt x="270883" y="104404"/>
                </a:cubicBezTo>
                <a:cubicBezTo>
                  <a:pt x="271595" y="104983"/>
                  <a:pt x="271986" y="105961"/>
                  <a:pt x="272526" y="106759"/>
                </a:cubicBezTo>
                <a:cubicBezTo>
                  <a:pt x="271697" y="107252"/>
                  <a:pt x="270914" y="108058"/>
                  <a:pt x="270030" y="108191"/>
                </a:cubicBezTo>
                <a:cubicBezTo>
                  <a:pt x="254955" y="110467"/>
                  <a:pt x="240427" y="108676"/>
                  <a:pt x="226658" y="101963"/>
                </a:cubicBezTo>
                <a:cubicBezTo>
                  <a:pt x="224702" y="101009"/>
                  <a:pt x="222770" y="99687"/>
                  <a:pt x="221330" y="98075"/>
                </a:cubicBezTo>
                <a:cubicBezTo>
                  <a:pt x="215376" y="91394"/>
                  <a:pt x="207420" y="90408"/>
                  <a:pt x="199253" y="89955"/>
                </a:cubicBezTo>
                <a:cubicBezTo>
                  <a:pt x="181572" y="88977"/>
                  <a:pt x="163883" y="88085"/>
                  <a:pt x="146210" y="87068"/>
                </a:cubicBezTo>
                <a:cubicBezTo>
                  <a:pt x="143574" y="86919"/>
                  <a:pt x="142596" y="87991"/>
                  <a:pt x="142745" y="90440"/>
                </a:cubicBezTo>
                <a:cubicBezTo>
                  <a:pt x="143089" y="96025"/>
                  <a:pt x="143237" y="101635"/>
                  <a:pt x="143863" y="107197"/>
                </a:cubicBezTo>
                <a:cubicBezTo>
                  <a:pt x="144904" y="116460"/>
                  <a:pt x="145037" y="116444"/>
                  <a:pt x="135938" y="117907"/>
                </a:cubicBezTo>
                <a:cubicBezTo>
                  <a:pt x="119142" y="120606"/>
                  <a:pt x="102900" y="112478"/>
                  <a:pt x="95007" y="97661"/>
                </a:cubicBezTo>
                <a:cubicBezTo>
                  <a:pt x="93442" y="94727"/>
                  <a:pt x="93763" y="92912"/>
                  <a:pt x="96587" y="91230"/>
                </a:cubicBezTo>
                <a:cubicBezTo>
                  <a:pt x="100937" y="88640"/>
                  <a:pt x="105232" y="85949"/>
                  <a:pt x="109464" y="83172"/>
                </a:cubicBezTo>
                <a:cubicBezTo>
                  <a:pt x="118328" y="77351"/>
                  <a:pt x="118132" y="75380"/>
                  <a:pt x="109714" y="69340"/>
                </a:cubicBezTo>
                <a:cubicBezTo>
                  <a:pt x="91439" y="56228"/>
                  <a:pt x="73430" y="42756"/>
                  <a:pt x="55217" y="29558"/>
                </a:cubicBezTo>
                <a:cubicBezTo>
                  <a:pt x="53543" y="28346"/>
                  <a:pt x="51212" y="27657"/>
                  <a:pt x="49123" y="27493"/>
                </a:cubicBezTo>
                <a:cubicBezTo>
                  <a:pt x="35471" y="26421"/>
                  <a:pt x="22625" y="23010"/>
                  <a:pt x="11938" y="14092"/>
                </a:cubicBezTo>
                <a:cubicBezTo>
                  <a:pt x="7518" y="10391"/>
                  <a:pt x="3951" y="5713"/>
                  <a:pt x="0" y="1496"/>
                </a:cubicBezTo>
                <a:cubicBezTo>
                  <a:pt x="282" y="1058"/>
                  <a:pt x="563" y="628"/>
                  <a:pt x="837" y="197"/>
                </a:cubicBezTo>
                <a:close/>
              </a:path>
            </a:pathLst>
          </a:custGeom>
          <a:solidFill>
            <a:srgbClr val="FFFFFF">
              <a:alpha val="3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0" name="任意多边形: 形状 109"/>
          <p:cNvSpPr/>
          <p:nvPr userDrawn="1">
            <p:custDataLst>
              <p:tags r:id="rId40"/>
            </p:custDataLst>
          </p:nvPr>
        </p:nvSpPr>
        <p:spPr>
          <a:xfrm flipH="1">
            <a:off x="892422" y="4818951"/>
            <a:ext cx="4407734" cy="2039049"/>
          </a:xfrm>
          <a:custGeom>
            <a:avLst/>
            <a:gdLst>
              <a:gd name="connsiteX0" fmla="*/ 4581346 w 4581345"/>
              <a:gd name="connsiteY0" fmla="*/ 2042934 h 2042934"/>
              <a:gd name="connsiteX1" fmla="*/ 0 w 4581345"/>
              <a:gd name="connsiteY1" fmla="*/ 2042934 h 2042934"/>
              <a:gd name="connsiteX2" fmla="*/ 0 w 4581345"/>
              <a:gd name="connsiteY2" fmla="*/ 144300 h 2042934"/>
              <a:gd name="connsiteX3" fmla="*/ 1788395 w 4581345"/>
              <a:gd name="connsiteY3" fmla="*/ 0 h 2042934"/>
              <a:gd name="connsiteX4" fmla="*/ 4581346 w 4581345"/>
              <a:gd name="connsiteY4" fmla="*/ 361855 h 2042934"/>
              <a:gd name="connsiteX5" fmla="*/ 4581346 w 4581345"/>
              <a:gd name="connsiteY5" fmla="*/ 2042934 h 204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1345" h="2042934">
                <a:moveTo>
                  <a:pt x="4581346" y="2042934"/>
                </a:moveTo>
                <a:lnTo>
                  <a:pt x="0" y="2042934"/>
                </a:lnTo>
                <a:lnTo>
                  <a:pt x="0" y="144300"/>
                </a:lnTo>
                <a:lnTo>
                  <a:pt x="1788395" y="0"/>
                </a:lnTo>
                <a:lnTo>
                  <a:pt x="4581346" y="361855"/>
                </a:lnTo>
                <a:lnTo>
                  <a:pt x="4581346" y="2042934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1" name="任意多边形: 形状 110"/>
          <p:cNvSpPr/>
          <p:nvPr userDrawn="1">
            <p:custDataLst>
              <p:tags r:id="rId41"/>
            </p:custDataLst>
          </p:nvPr>
        </p:nvSpPr>
        <p:spPr>
          <a:xfrm flipH="1">
            <a:off x="3941134" y="5274012"/>
            <a:ext cx="1764528" cy="1583988"/>
          </a:xfrm>
          <a:custGeom>
            <a:avLst/>
            <a:gdLst>
              <a:gd name="connsiteX0" fmla="*/ 1834030 w 1834029"/>
              <a:gd name="connsiteY0" fmla="*/ 1587007 h 1587006"/>
              <a:gd name="connsiteX1" fmla="*/ 0 w 1834029"/>
              <a:gd name="connsiteY1" fmla="*/ 1587007 h 1587006"/>
              <a:gd name="connsiteX2" fmla="*/ 0 w 1834029"/>
              <a:gd name="connsiteY2" fmla="*/ 0 h 1587006"/>
              <a:gd name="connsiteX3" fmla="*/ 763558 w 1834029"/>
              <a:gd name="connsiteY3" fmla="*/ 649382 h 1587006"/>
              <a:gd name="connsiteX4" fmla="*/ 1834030 w 1834029"/>
              <a:gd name="connsiteY4" fmla="*/ 971269 h 1587006"/>
              <a:gd name="connsiteX5" fmla="*/ 1834030 w 1834029"/>
              <a:gd name="connsiteY5" fmla="*/ 1587007 h 158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4029" h="1587006">
                <a:moveTo>
                  <a:pt x="1834030" y="1587007"/>
                </a:moveTo>
                <a:lnTo>
                  <a:pt x="0" y="1587007"/>
                </a:lnTo>
                <a:lnTo>
                  <a:pt x="0" y="0"/>
                </a:lnTo>
                <a:cubicBezTo>
                  <a:pt x="0" y="0"/>
                  <a:pt x="0" y="310673"/>
                  <a:pt x="763558" y="649382"/>
                </a:cubicBezTo>
                <a:cubicBezTo>
                  <a:pt x="1325011" y="928259"/>
                  <a:pt x="1646898" y="958146"/>
                  <a:pt x="1834030" y="971269"/>
                </a:cubicBezTo>
                <a:lnTo>
                  <a:pt x="1834030" y="1587007"/>
                </a:lnTo>
                <a:close/>
              </a:path>
            </a:pathLst>
          </a:custGeom>
          <a:gradFill flip="none" rotWithShape="1">
            <a:gsLst>
              <a:gs pos="4200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2" name="任意多边形: 形状 111"/>
          <p:cNvSpPr/>
          <p:nvPr userDrawn="1">
            <p:custDataLst>
              <p:tags r:id="rId42"/>
            </p:custDataLst>
          </p:nvPr>
        </p:nvSpPr>
        <p:spPr>
          <a:xfrm flipH="1">
            <a:off x="3671046" y="6022483"/>
            <a:ext cx="270088" cy="835517"/>
          </a:xfrm>
          <a:custGeom>
            <a:avLst/>
            <a:gdLst>
              <a:gd name="connsiteX0" fmla="*/ 280727 w 280726"/>
              <a:gd name="connsiteY0" fmla="*/ 837110 h 837109"/>
              <a:gd name="connsiteX1" fmla="*/ 0 w 280726"/>
              <a:gd name="connsiteY1" fmla="*/ 837110 h 837109"/>
              <a:gd name="connsiteX2" fmla="*/ 0 w 280726"/>
              <a:gd name="connsiteY2" fmla="*/ 222685 h 837109"/>
              <a:gd name="connsiteX3" fmla="*/ 280727 w 280726"/>
              <a:gd name="connsiteY3" fmla="*/ 0 h 837109"/>
              <a:gd name="connsiteX4" fmla="*/ 280727 w 280726"/>
              <a:gd name="connsiteY4" fmla="*/ 837110 h 83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726" h="837109">
                <a:moveTo>
                  <a:pt x="280727" y="837110"/>
                </a:moveTo>
                <a:lnTo>
                  <a:pt x="0" y="837110"/>
                </a:lnTo>
                <a:lnTo>
                  <a:pt x="0" y="222685"/>
                </a:lnTo>
                <a:lnTo>
                  <a:pt x="280727" y="0"/>
                </a:lnTo>
                <a:lnTo>
                  <a:pt x="280727" y="837110"/>
                </a:lnTo>
                <a:close/>
              </a:path>
            </a:pathLst>
          </a:custGeom>
          <a:solidFill>
            <a:schemeClr val="accent1"/>
          </a:soli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3" name="任意多边形: 形状 112"/>
          <p:cNvSpPr/>
          <p:nvPr userDrawn="1">
            <p:custDataLst>
              <p:tags r:id="rId43"/>
            </p:custDataLst>
          </p:nvPr>
        </p:nvSpPr>
        <p:spPr>
          <a:xfrm flipH="1">
            <a:off x="0" y="4687250"/>
            <a:ext cx="900486" cy="2170750"/>
          </a:xfrm>
          <a:custGeom>
            <a:avLst/>
            <a:gdLst>
              <a:gd name="connsiteX0" fmla="*/ 935954 w 935954"/>
              <a:gd name="connsiteY0" fmla="*/ 2174887 h 2174886"/>
              <a:gd name="connsiteX1" fmla="*/ 0 w 935954"/>
              <a:gd name="connsiteY1" fmla="*/ 2174887 h 2174886"/>
              <a:gd name="connsiteX2" fmla="*/ 0 w 935954"/>
              <a:gd name="connsiteY2" fmla="*/ 538965 h 2174886"/>
              <a:gd name="connsiteX3" fmla="*/ 567061 w 935954"/>
              <a:gd name="connsiteY3" fmla="*/ 405998 h 2174886"/>
              <a:gd name="connsiteX4" fmla="*/ 935954 w 935954"/>
              <a:gd name="connsiteY4" fmla="*/ 0 h 2174886"/>
              <a:gd name="connsiteX5" fmla="*/ 935954 w 935954"/>
              <a:gd name="connsiteY5" fmla="*/ 2174887 h 217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954" h="2174886">
                <a:moveTo>
                  <a:pt x="935954" y="2174887"/>
                </a:moveTo>
                <a:lnTo>
                  <a:pt x="0" y="2174887"/>
                </a:lnTo>
                <a:lnTo>
                  <a:pt x="0" y="538965"/>
                </a:lnTo>
                <a:cubicBezTo>
                  <a:pt x="0" y="538965"/>
                  <a:pt x="214035" y="544512"/>
                  <a:pt x="567061" y="405998"/>
                </a:cubicBezTo>
                <a:cubicBezTo>
                  <a:pt x="920147" y="267484"/>
                  <a:pt x="935954" y="0"/>
                  <a:pt x="935954" y="0"/>
                </a:cubicBezTo>
                <a:lnTo>
                  <a:pt x="935954" y="2174887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28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114" name="直接连接符 113"/>
          <p:cNvCxnSpPr/>
          <p:nvPr userDrawn="1">
            <p:custDataLst>
              <p:tags r:id="rId44"/>
            </p:custDataLst>
          </p:nvPr>
        </p:nvCxnSpPr>
        <p:spPr>
          <a:xfrm flipH="1">
            <a:off x="788335" y="5061443"/>
            <a:ext cx="0" cy="1796557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2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 userDrawn="1">
            <p:custDataLst>
              <p:tags r:id="rId45"/>
            </p:custDataLst>
          </p:nvPr>
        </p:nvCxnSpPr>
        <p:spPr>
          <a:xfrm flipH="1">
            <a:off x="622160" y="5061443"/>
            <a:ext cx="0" cy="1796557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2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 userDrawn="1">
            <p:custDataLst>
              <p:tags r:id="rId46"/>
            </p:custDataLst>
          </p:nvPr>
        </p:nvCxnSpPr>
        <p:spPr>
          <a:xfrm flipH="1">
            <a:off x="483478" y="5061443"/>
            <a:ext cx="0" cy="1796557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 userDrawn="1">
            <p:custDataLst>
              <p:tags r:id="rId47"/>
            </p:custDataLst>
          </p:nvPr>
        </p:nvCxnSpPr>
        <p:spPr>
          <a:xfrm flipH="1">
            <a:off x="344795" y="4973979"/>
            <a:ext cx="0" cy="1884021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 userDrawn="1">
            <p:custDataLst>
              <p:tags r:id="rId48"/>
            </p:custDataLst>
          </p:nvPr>
        </p:nvCxnSpPr>
        <p:spPr>
          <a:xfrm flipH="1">
            <a:off x="206113" y="4973979"/>
            <a:ext cx="0" cy="1884021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 userDrawn="1">
            <p:custDataLst>
              <p:tags r:id="rId49"/>
            </p:custDataLst>
          </p:nvPr>
        </p:nvCxnSpPr>
        <p:spPr>
          <a:xfrm flipH="1">
            <a:off x="67430" y="4871306"/>
            <a:ext cx="0" cy="1986694"/>
          </a:xfrm>
          <a:prstGeom prst="line">
            <a:avLst/>
          </a:prstGeom>
          <a:ln w="12700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 userDrawn="1">
            <p:custDataLst>
              <p:tags r:id="rId50"/>
            </p:custDataLst>
          </p:nvPr>
        </p:nvCxnSpPr>
        <p:spPr>
          <a:xfrm flipH="1">
            <a:off x="709219" y="5061443"/>
            <a:ext cx="0" cy="1796557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 userDrawn="1">
            <p:custDataLst>
              <p:tags r:id="rId51"/>
            </p:custDataLst>
          </p:nvPr>
        </p:nvCxnSpPr>
        <p:spPr>
          <a:xfrm flipH="1">
            <a:off x="123789" y="5287067"/>
            <a:ext cx="0" cy="1570933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 userDrawn="1">
            <p:custDataLst>
              <p:tags r:id="rId52"/>
            </p:custDataLst>
          </p:nvPr>
        </p:nvCxnSpPr>
        <p:spPr>
          <a:xfrm flipH="1">
            <a:off x="276218" y="5142296"/>
            <a:ext cx="0" cy="1410109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1">
                    <a:lumMod val="40000"/>
                    <a:lumOff val="60000"/>
                    <a:alpha val="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任意多边形: 形状 122"/>
          <p:cNvSpPr/>
          <p:nvPr userDrawn="1">
            <p:custDataLst>
              <p:tags r:id="rId53"/>
            </p:custDataLst>
          </p:nvPr>
        </p:nvSpPr>
        <p:spPr>
          <a:xfrm flipH="1">
            <a:off x="2550" y="4676586"/>
            <a:ext cx="5706762" cy="1579423"/>
          </a:xfrm>
          <a:custGeom>
            <a:avLst/>
            <a:gdLst>
              <a:gd name="connsiteX0" fmla="*/ 1835200 w 5931539"/>
              <a:gd name="connsiteY0" fmla="*/ 1581459 h 1582432"/>
              <a:gd name="connsiteX1" fmla="*/ 2127559 w 5931539"/>
              <a:gd name="connsiteY1" fmla="*/ 1349528 h 1582432"/>
              <a:gd name="connsiteX2" fmla="*/ 1050108 w 5931539"/>
              <a:gd name="connsiteY2" fmla="*/ 988211 h 1582432"/>
              <a:gd name="connsiteX3" fmla="*/ 569126 w 5931539"/>
              <a:gd name="connsiteY3" fmla="*/ 542782 h 1582432"/>
              <a:gd name="connsiteX4" fmla="*/ 1450617 w 5931539"/>
              <a:gd name="connsiteY4" fmla="*/ 270108 h 1582432"/>
              <a:gd name="connsiteX5" fmla="*/ 2507966 w 5931539"/>
              <a:gd name="connsiteY5" fmla="*/ 306974 h 1582432"/>
              <a:gd name="connsiteX6" fmla="*/ 4631133 w 5931539"/>
              <a:gd name="connsiteY6" fmla="*/ 580184 h 1582432"/>
              <a:gd name="connsiteX7" fmla="*/ 5593037 w 5931539"/>
              <a:gd name="connsiteY7" fmla="*/ 426697 h 1582432"/>
              <a:gd name="connsiteX8" fmla="*/ 5929897 w 5931539"/>
              <a:gd name="connsiteY8" fmla="*/ 0 h 1582432"/>
              <a:gd name="connsiteX9" fmla="*/ 3272418 w 5931539"/>
              <a:gd name="connsiteY9" fmla="*/ 157185 h 1582432"/>
              <a:gd name="connsiteX10" fmla="*/ 1382255 w 5931539"/>
              <a:gd name="connsiteY10" fmla="*/ 52375 h 1582432"/>
              <a:gd name="connsiteX11" fmla="*/ 1170 w 5931539"/>
              <a:gd name="connsiteY11" fmla="*/ 542782 h 1582432"/>
              <a:gd name="connsiteX12" fmla="*/ 784294 w 5931539"/>
              <a:gd name="connsiteY12" fmla="*/ 1269176 h 1582432"/>
              <a:gd name="connsiteX13" fmla="*/ 1835200 w 5931539"/>
              <a:gd name="connsiteY13" fmla="*/ 1581399 h 158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31539" h="1582432">
                <a:moveTo>
                  <a:pt x="1835200" y="1581459"/>
                </a:moveTo>
                <a:lnTo>
                  <a:pt x="2127559" y="1349528"/>
                </a:lnTo>
                <a:cubicBezTo>
                  <a:pt x="2127559" y="1349528"/>
                  <a:pt x="1559723" y="1210477"/>
                  <a:pt x="1050108" y="988211"/>
                </a:cubicBezTo>
                <a:cubicBezTo>
                  <a:pt x="965997" y="951047"/>
                  <a:pt x="497781" y="753715"/>
                  <a:pt x="569126" y="542782"/>
                </a:cubicBezTo>
                <a:cubicBezTo>
                  <a:pt x="645780" y="316220"/>
                  <a:pt x="1450617" y="270108"/>
                  <a:pt x="1450617" y="270108"/>
                </a:cubicBezTo>
                <a:cubicBezTo>
                  <a:pt x="1450617" y="270108"/>
                  <a:pt x="2040167" y="243980"/>
                  <a:pt x="2507966" y="306974"/>
                </a:cubicBezTo>
                <a:cubicBezTo>
                  <a:pt x="2873996" y="354100"/>
                  <a:pt x="4058525" y="550239"/>
                  <a:pt x="4631133" y="580184"/>
                </a:cubicBezTo>
                <a:cubicBezTo>
                  <a:pt x="5203742" y="610130"/>
                  <a:pt x="5593037" y="426697"/>
                  <a:pt x="5593037" y="426697"/>
                </a:cubicBezTo>
                <a:cubicBezTo>
                  <a:pt x="5593037" y="426697"/>
                  <a:pt x="5958948" y="254539"/>
                  <a:pt x="5929897" y="0"/>
                </a:cubicBezTo>
                <a:cubicBezTo>
                  <a:pt x="5872153" y="360960"/>
                  <a:pt x="4939957" y="390369"/>
                  <a:pt x="3272418" y="157185"/>
                </a:cubicBezTo>
                <a:cubicBezTo>
                  <a:pt x="3028438" y="112326"/>
                  <a:pt x="1897060" y="6621"/>
                  <a:pt x="1382255" y="52375"/>
                </a:cubicBezTo>
                <a:cubicBezTo>
                  <a:pt x="867450" y="98129"/>
                  <a:pt x="58020" y="217614"/>
                  <a:pt x="1170" y="542782"/>
                </a:cubicBezTo>
                <a:cubicBezTo>
                  <a:pt x="-33786" y="938877"/>
                  <a:pt x="725536" y="1226882"/>
                  <a:pt x="784294" y="1269176"/>
                </a:cubicBezTo>
                <a:cubicBezTo>
                  <a:pt x="1536697" y="1617072"/>
                  <a:pt x="1835200" y="1581399"/>
                  <a:pt x="1835200" y="1581399"/>
                </a:cubicBezTo>
                <a:close/>
              </a:path>
            </a:pathLst>
          </a:custGeom>
          <a:gradFill flip="none" rotWithShape="1">
            <a:gsLst>
              <a:gs pos="32000">
                <a:schemeClr val="accent1">
                  <a:lumMod val="20000"/>
                  <a:lumOff val="80000"/>
                </a:schemeClr>
              </a:gs>
              <a:gs pos="100000">
                <a:srgbClr val="FFFFFF"/>
              </a:gs>
              <a:gs pos="59000">
                <a:schemeClr val="accent1">
                  <a:lumMod val="20000"/>
                  <a:lumOff val="80000"/>
                </a:schemeClr>
              </a:gs>
              <a:gs pos="0">
                <a:srgbClr val="FFFFFF"/>
              </a:gs>
            </a:gsLst>
            <a:lin ang="10800000" scaled="1"/>
            <a:tileRect/>
          </a:gradFill>
          <a:ln w="5960" cap="flat">
            <a:gradFill flip="none" rotWithShape="1">
              <a:gsLst>
                <a:gs pos="57000">
                  <a:schemeClr val="accent1">
                    <a:lumMod val="20000"/>
                    <a:lumOff val="80000"/>
                    <a:alpha val="0"/>
                  </a:schemeClr>
                </a:gs>
                <a:gs pos="99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124" name="任意多边形: 形状 123"/>
          <p:cNvSpPr/>
          <p:nvPr userDrawn="1">
            <p:custDataLst>
              <p:tags r:id="rId54"/>
            </p:custDataLst>
          </p:nvPr>
        </p:nvSpPr>
        <p:spPr>
          <a:xfrm flipH="1">
            <a:off x="2690005" y="4798646"/>
            <a:ext cx="2843707" cy="330639"/>
          </a:xfrm>
          <a:custGeom>
            <a:avLst/>
            <a:gdLst>
              <a:gd name="connsiteX0" fmla="*/ 0 w 2539760"/>
              <a:gd name="connsiteY0" fmla="*/ 198120 h 198119"/>
              <a:gd name="connsiteX1" fmla="*/ 480531 w 2539760"/>
              <a:gd name="connsiteY1" fmla="*/ 53778 h 198119"/>
              <a:gd name="connsiteX2" fmla="*/ 2539761 w 2539760"/>
              <a:gd name="connsiteY2" fmla="*/ 118781 h 198119"/>
              <a:gd name="connsiteX3" fmla="*/ 0 w 2539760"/>
              <a:gd name="connsiteY3" fmla="*/ 198120 h 198119"/>
              <a:gd name="connsiteX0-1" fmla="*/ 0 w 2733153"/>
              <a:gd name="connsiteY0-2" fmla="*/ 293755 h 293755"/>
              <a:gd name="connsiteX1-3" fmla="*/ 673923 w 2733153"/>
              <a:gd name="connsiteY1-4" fmla="*/ 53778 h 293755"/>
              <a:gd name="connsiteX2-5" fmla="*/ 2733153 w 2733153"/>
              <a:gd name="connsiteY2-6" fmla="*/ 118781 h 293755"/>
              <a:gd name="connsiteX3-7" fmla="*/ 0 w 2733153"/>
              <a:gd name="connsiteY3-8" fmla="*/ 293755 h 293755"/>
              <a:gd name="connsiteX0-9" fmla="*/ 0 w 2733153"/>
              <a:gd name="connsiteY0-10" fmla="*/ 293755 h 293755"/>
              <a:gd name="connsiteX1-11" fmla="*/ 673923 w 2733153"/>
              <a:gd name="connsiteY1-12" fmla="*/ 53778 h 293755"/>
              <a:gd name="connsiteX2-13" fmla="*/ 2733153 w 2733153"/>
              <a:gd name="connsiteY2-14" fmla="*/ 118781 h 293755"/>
              <a:gd name="connsiteX3-15" fmla="*/ 0 w 2733153"/>
              <a:gd name="connsiteY3-16" fmla="*/ 293755 h 293755"/>
              <a:gd name="connsiteX0-17" fmla="*/ 0 w 2733153"/>
              <a:gd name="connsiteY0-18" fmla="*/ 285110 h 285110"/>
              <a:gd name="connsiteX1-19" fmla="*/ 620140 w 2733153"/>
              <a:gd name="connsiteY1-20" fmla="*/ 61072 h 285110"/>
              <a:gd name="connsiteX2-21" fmla="*/ 2733153 w 2733153"/>
              <a:gd name="connsiteY2-22" fmla="*/ 110136 h 285110"/>
              <a:gd name="connsiteX3-23" fmla="*/ 0 w 2733153"/>
              <a:gd name="connsiteY3-24" fmla="*/ 285110 h 285110"/>
              <a:gd name="connsiteX0-25" fmla="*/ 0 w 2733153"/>
              <a:gd name="connsiteY0-26" fmla="*/ 290880 h 290880"/>
              <a:gd name="connsiteX1-27" fmla="*/ 620140 w 2733153"/>
              <a:gd name="connsiteY1-28" fmla="*/ 66842 h 290880"/>
              <a:gd name="connsiteX2-29" fmla="*/ 2733153 w 2733153"/>
              <a:gd name="connsiteY2-30" fmla="*/ 115906 h 290880"/>
              <a:gd name="connsiteX3-31" fmla="*/ 0 w 2733153"/>
              <a:gd name="connsiteY3-32" fmla="*/ 290880 h 290880"/>
              <a:gd name="connsiteX0-33" fmla="*/ 0 w 2733153"/>
              <a:gd name="connsiteY0-34" fmla="*/ 295090 h 295090"/>
              <a:gd name="connsiteX1-35" fmla="*/ 620140 w 2733153"/>
              <a:gd name="connsiteY1-36" fmla="*/ 71052 h 295090"/>
              <a:gd name="connsiteX2-37" fmla="*/ 2733153 w 2733153"/>
              <a:gd name="connsiteY2-38" fmla="*/ 120116 h 295090"/>
              <a:gd name="connsiteX3-39" fmla="*/ 0 w 2733153"/>
              <a:gd name="connsiteY3-40" fmla="*/ 295090 h 2950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733153" h="295090">
                <a:moveTo>
                  <a:pt x="0" y="295090"/>
                </a:moveTo>
                <a:cubicBezTo>
                  <a:pt x="0" y="295090"/>
                  <a:pt x="257177" y="134719"/>
                  <a:pt x="620140" y="71052"/>
                </a:cubicBezTo>
                <a:cubicBezTo>
                  <a:pt x="1061094" y="-24163"/>
                  <a:pt x="1990149" y="-38351"/>
                  <a:pt x="2733153" y="120116"/>
                </a:cubicBezTo>
                <a:cubicBezTo>
                  <a:pt x="2304343" y="31922"/>
                  <a:pt x="778518" y="-135761"/>
                  <a:pt x="0" y="2950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60000">
                <a:schemeClr val="accent1">
                  <a:lumMod val="20000"/>
                  <a:lumOff val="80000"/>
                  <a:alpha val="50000"/>
                </a:schemeClr>
              </a:gs>
            </a:gsLst>
            <a:lin ang="10800000" scaled="1"/>
            <a:tileRect/>
          </a:gradFill>
          <a:ln w="702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5" name="任意多边形: 形状 124"/>
          <p:cNvSpPr/>
          <p:nvPr userDrawn="1">
            <p:custDataLst>
              <p:tags r:id="rId55"/>
            </p:custDataLst>
          </p:nvPr>
        </p:nvSpPr>
        <p:spPr>
          <a:xfrm flipH="1">
            <a:off x="2550" y="4666076"/>
            <a:ext cx="2415239" cy="389712"/>
          </a:xfrm>
          <a:custGeom>
            <a:avLst/>
            <a:gdLst>
              <a:gd name="connsiteX0" fmla="*/ 0 w 2463443"/>
              <a:gd name="connsiteY0" fmla="*/ 288825 h 402305"/>
              <a:gd name="connsiteX1" fmla="*/ 2012849 w 2463443"/>
              <a:gd name="connsiteY1" fmla="*/ 365985 h 402305"/>
              <a:gd name="connsiteX2" fmla="*/ 2463443 w 2463443"/>
              <a:gd name="connsiteY2" fmla="*/ 0 h 402305"/>
              <a:gd name="connsiteX3" fmla="*/ 1998724 w 2463443"/>
              <a:gd name="connsiteY3" fmla="*/ 342795 h 402305"/>
              <a:gd name="connsiteX4" fmla="*/ 903368 w 2463443"/>
              <a:gd name="connsiteY4" fmla="*/ 372028 h 402305"/>
              <a:gd name="connsiteX5" fmla="*/ 0 w 2463443"/>
              <a:gd name="connsiteY5" fmla="*/ 288825 h 402305"/>
              <a:gd name="connsiteX0-1" fmla="*/ 0 w 2463443"/>
              <a:gd name="connsiteY0-2" fmla="*/ 288825 h 409516"/>
              <a:gd name="connsiteX1-3" fmla="*/ 2012849 w 2463443"/>
              <a:gd name="connsiteY1-4" fmla="*/ 365985 h 409516"/>
              <a:gd name="connsiteX2-5" fmla="*/ 2463443 w 2463443"/>
              <a:gd name="connsiteY2-6" fmla="*/ 0 h 409516"/>
              <a:gd name="connsiteX3-7" fmla="*/ 1998724 w 2463443"/>
              <a:gd name="connsiteY3-8" fmla="*/ 342795 h 409516"/>
              <a:gd name="connsiteX4-9" fmla="*/ 903368 w 2463443"/>
              <a:gd name="connsiteY4-10" fmla="*/ 372028 h 409516"/>
              <a:gd name="connsiteX5-11" fmla="*/ 0 w 2463443"/>
              <a:gd name="connsiteY5-12" fmla="*/ 288825 h 4095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463443" h="409516">
                <a:moveTo>
                  <a:pt x="0" y="288825"/>
                </a:moveTo>
                <a:cubicBezTo>
                  <a:pt x="0" y="288825"/>
                  <a:pt x="1287755" y="497592"/>
                  <a:pt x="2012849" y="365985"/>
                </a:cubicBezTo>
                <a:cubicBezTo>
                  <a:pt x="2247633" y="313631"/>
                  <a:pt x="2387618" y="244201"/>
                  <a:pt x="2463443" y="0"/>
                </a:cubicBezTo>
                <a:cubicBezTo>
                  <a:pt x="2362320" y="260715"/>
                  <a:pt x="2170051" y="305409"/>
                  <a:pt x="1998724" y="342795"/>
                </a:cubicBezTo>
                <a:cubicBezTo>
                  <a:pt x="1765626" y="393673"/>
                  <a:pt x="1093810" y="378002"/>
                  <a:pt x="903368" y="372028"/>
                </a:cubicBezTo>
                <a:cubicBezTo>
                  <a:pt x="712926" y="366055"/>
                  <a:pt x="0" y="288825"/>
                  <a:pt x="0" y="288825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lumMod val="40000"/>
                  <a:lumOff val="60000"/>
                  <a:alpha val="40000"/>
                </a:schemeClr>
              </a:gs>
              <a:gs pos="26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1"/>
            <a:tileRect/>
          </a:gradFill>
          <a:ln w="702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6" name="图形 8"/>
          <p:cNvSpPr/>
          <p:nvPr userDrawn="1">
            <p:custDataLst>
              <p:tags r:id="rId56"/>
            </p:custDataLst>
          </p:nvPr>
        </p:nvSpPr>
        <p:spPr>
          <a:xfrm flipH="1">
            <a:off x="313162" y="5100179"/>
            <a:ext cx="714818" cy="84233"/>
          </a:xfrm>
          <a:custGeom>
            <a:avLst/>
            <a:gdLst>
              <a:gd name="connsiteX0" fmla="*/ 0 w 685052"/>
              <a:gd name="connsiteY0" fmla="*/ 66337 h 84234"/>
              <a:gd name="connsiteX1" fmla="*/ 521477 w 685052"/>
              <a:gd name="connsiteY1" fmla="*/ 66337 h 84234"/>
              <a:gd name="connsiteX2" fmla="*/ 685053 w 685052"/>
              <a:gd name="connsiteY2" fmla="*/ 0 h 84234"/>
              <a:gd name="connsiteX3" fmla="*/ 0 w 685052"/>
              <a:gd name="connsiteY3" fmla="*/ 66337 h 84234"/>
              <a:gd name="connsiteX0-1" fmla="*/ 0 w 685053"/>
              <a:gd name="connsiteY0-2" fmla="*/ 66337 h 84234"/>
              <a:gd name="connsiteX1-3" fmla="*/ 521477 w 685053"/>
              <a:gd name="connsiteY1-4" fmla="*/ 66337 h 84234"/>
              <a:gd name="connsiteX2-5" fmla="*/ 685053 w 685053"/>
              <a:gd name="connsiteY2-6" fmla="*/ 0 h 84234"/>
              <a:gd name="connsiteX3-7" fmla="*/ 0 w 685053"/>
              <a:gd name="connsiteY3-8" fmla="*/ 66337 h 84234"/>
              <a:gd name="connsiteX0-9" fmla="*/ 0 w 704103"/>
              <a:gd name="connsiteY0-10" fmla="*/ 65146 h 83043"/>
              <a:gd name="connsiteX1-11" fmla="*/ 521477 w 704103"/>
              <a:gd name="connsiteY1-12" fmla="*/ 65146 h 83043"/>
              <a:gd name="connsiteX2-13" fmla="*/ 704103 w 704103"/>
              <a:gd name="connsiteY2-14" fmla="*/ 0 h 83043"/>
              <a:gd name="connsiteX3-15" fmla="*/ 0 w 704103"/>
              <a:gd name="connsiteY3-16" fmla="*/ 65146 h 83043"/>
              <a:gd name="connsiteX0-17" fmla="*/ 0 w 704103"/>
              <a:gd name="connsiteY0-18" fmla="*/ 65146 h 83043"/>
              <a:gd name="connsiteX1-19" fmla="*/ 521477 w 704103"/>
              <a:gd name="connsiteY1-20" fmla="*/ 65146 h 83043"/>
              <a:gd name="connsiteX2-21" fmla="*/ 704103 w 704103"/>
              <a:gd name="connsiteY2-22" fmla="*/ 0 h 83043"/>
              <a:gd name="connsiteX3-23" fmla="*/ 0 w 704103"/>
              <a:gd name="connsiteY3-24" fmla="*/ 65146 h 83043"/>
              <a:gd name="connsiteX0-25" fmla="*/ 0 w 714818"/>
              <a:gd name="connsiteY0-26" fmla="*/ 66336 h 84233"/>
              <a:gd name="connsiteX1-27" fmla="*/ 521477 w 714818"/>
              <a:gd name="connsiteY1-28" fmla="*/ 66336 h 84233"/>
              <a:gd name="connsiteX2-29" fmla="*/ 714818 w 714818"/>
              <a:gd name="connsiteY2-30" fmla="*/ 0 h 84233"/>
              <a:gd name="connsiteX3-31" fmla="*/ 0 w 714818"/>
              <a:gd name="connsiteY3-32" fmla="*/ 66336 h 842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714818" h="84233">
                <a:moveTo>
                  <a:pt x="0" y="66336"/>
                </a:moveTo>
                <a:cubicBezTo>
                  <a:pt x="0" y="66336"/>
                  <a:pt x="369764" y="106606"/>
                  <a:pt x="521477" y="66336"/>
                </a:cubicBezTo>
                <a:cubicBezTo>
                  <a:pt x="620868" y="49980"/>
                  <a:pt x="714818" y="0"/>
                  <a:pt x="714818" y="0"/>
                </a:cubicBezTo>
                <a:cubicBezTo>
                  <a:pt x="714818" y="0"/>
                  <a:pt x="521477" y="66336"/>
                  <a:pt x="0" y="66336"/>
                </a:cubicBezTo>
                <a:close/>
              </a:path>
            </a:pathLst>
          </a:custGeom>
          <a:gradFill flip="none" rotWithShape="1">
            <a:gsLst>
              <a:gs pos="92000">
                <a:schemeClr val="accent1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  <a:alpha val="38000"/>
                </a:schemeClr>
              </a:gs>
            </a:gsLst>
            <a:lin ang="0" scaled="1"/>
            <a:tileRect/>
          </a:gradFill>
          <a:ln w="702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127" name="任意多边形: 形状 126"/>
          <p:cNvSpPr/>
          <p:nvPr userDrawn="1">
            <p:custDataLst>
              <p:tags r:id="rId57"/>
            </p:custDataLst>
          </p:nvPr>
        </p:nvSpPr>
        <p:spPr>
          <a:xfrm flipH="1">
            <a:off x="1062873" y="4733126"/>
            <a:ext cx="4536766" cy="1470246"/>
          </a:xfrm>
          <a:custGeom>
            <a:avLst/>
            <a:gdLst>
              <a:gd name="connsiteX0" fmla="*/ 1350223 w 4953055"/>
              <a:gd name="connsiteY0" fmla="*/ 1452563 h 1452563"/>
              <a:gd name="connsiteX1" fmla="*/ 55 w 4953055"/>
              <a:gd name="connsiteY1" fmla="*/ 604838 h 1452563"/>
              <a:gd name="connsiteX2" fmla="*/ 1393086 w 4953055"/>
              <a:gd name="connsiteY2" fmla="*/ 195263 h 1452563"/>
              <a:gd name="connsiteX3" fmla="*/ 3624317 w 4953055"/>
              <a:gd name="connsiteY3" fmla="*/ 414338 h 1452563"/>
              <a:gd name="connsiteX4" fmla="*/ 4619680 w 4953055"/>
              <a:gd name="connsiteY4" fmla="*/ 376238 h 1452563"/>
              <a:gd name="connsiteX5" fmla="*/ 4953055 w 4953055"/>
              <a:gd name="connsiteY5" fmla="*/ 0 h 1452563"/>
              <a:gd name="connsiteX0-1" fmla="*/ 1350762 w 4953594"/>
              <a:gd name="connsiteY0-2" fmla="*/ 1452563 h 1452563"/>
              <a:gd name="connsiteX1-3" fmla="*/ 594 w 4953594"/>
              <a:gd name="connsiteY1-4" fmla="*/ 604838 h 1452563"/>
              <a:gd name="connsiteX2-5" fmla="*/ 1393625 w 4953594"/>
              <a:gd name="connsiteY2-6" fmla="*/ 195263 h 1452563"/>
              <a:gd name="connsiteX3-7" fmla="*/ 3624856 w 4953594"/>
              <a:gd name="connsiteY3-8" fmla="*/ 414338 h 1452563"/>
              <a:gd name="connsiteX4-9" fmla="*/ 4620219 w 4953594"/>
              <a:gd name="connsiteY4-10" fmla="*/ 376238 h 1452563"/>
              <a:gd name="connsiteX5-11" fmla="*/ 4953594 w 4953594"/>
              <a:gd name="connsiteY5-12" fmla="*/ 0 h 1452563"/>
              <a:gd name="connsiteX0-13" fmla="*/ 1350940 w 4953772"/>
              <a:gd name="connsiteY0-14" fmla="*/ 1452563 h 1452563"/>
              <a:gd name="connsiteX1-15" fmla="*/ 772 w 4953772"/>
              <a:gd name="connsiteY1-16" fmla="*/ 604838 h 1452563"/>
              <a:gd name="connsiteX2-17" fmla="*/ 1393803 w 4953772"/>
              <a:gd name="connsiteY2-18" fmla="*/ 195263 h 1452563"/>
              <a:gd name="connsiteX3-19" fmla="*/ 3625034 w 4953772"/>
              <a:gd name="connsiteY3-20" fmla="*/ 414338 h 1452563"/>
              <a:gd name="connsiteX4-21" fmla="*/ 4620397 w 4953772"/>
              <a:gd name="connsiteY4-22" fmla="*/ 376238 h 1452563"/>
              <a:gd name="connsiteX5-23" fmla="*/ 4953772 w 4953772"/>
              <a:gd name="connsiteY5-24" fmla="*/ 0 h 1452563"/>
              <a:gd name="connsiteX0-25" fmla="*/ 1356872 w 4959704"/>
              <a:gd name="connsiteY0-26" fmla="*/ 1452563 h 1452563"/>
              <a:gd name="connsiteX1-27" fmla="*/ 6704 w 4959704"/>
              <a:gd name="connsiteY1-28" fmla="*/ 604838 h 1452563"/>
              <a:gd name="connsiteX2-29" fmla="*/ 1399735 w 4959704"/>
              <a:gd name="connsiteY2-30" fmla="*/ 195263 h 1452563"/>
              <a:gd name="connsiteX3-31" fmla="*/ 3630966 w 4959704"/>
              <a:gd name="connsiteY3-32" fmla="*/ 414338 h 1452563"/>
              <a:gd name="connsiteX4-33" fmla="*/ 4626329 w 4959704"/>
              <a:gd name="connsiteY4-34" fmla="*/ 376238 h 1452563"/>
              <a:gd name="connsiteX5-35" fmla="*/ 4959704 w 4959704"/>
              <a:gd name="connsiteY5-36" fmla="*/ 0 h 1452563"/>
              <a:gd name="connsiteX0-37" fmla="*/ 1356872 w 4626329"/>
              <a:gd name="connsiteY0-38" fmla="*/ 1260416 h 1260416"/>
              <a:gd name="connsiteX1-39" fmla="*/ 6704 w 4626329"/>
              <a:gd name="connsiteY1-40" fmla="*/ 412691 h 1260416"/>
              <a:gd name="connsiteX2-41" fmla="*/ 1399735 w 4626329"/>
              <a:gd name="connsiteY2-42" fmla="*/ 3116 h 1260416"/>
              <a:gd name="connsiteX3-43" fmla="*/ 3630966 w 4626329"/>
              <a:gd name="connsiteY3-44" fmla="*/ 222191 h 1260416"/>
              <a:gd name="connsiteX4-45" fmla="*/ 4626329 w 4626329"/>
              <a:gd name="connsiteY4-46" fmla="*/ 184091 h 1260416"/>
              <a:gd name="connsiteX0-47" fmla="*/ 1356872 w 4626329"/>
              <a:gd name="connsiteY0-48" fmla="*/ 1259270 h 1259270"/>
              <a:gd name="connsiteX1-49" fmla="*/ 6704 w 4626329"/>
              <a:gd name="connsiteY1-50" fmla="*/ 411545 h 1259270"/>
              <a:gd name="connsiteX2-51" fmla="*/ 1399735 w 4626329"/>
              <a:gd name="connsiteY2-52" fmla="*/ 1970 h 1259270"/>
              <a:gd name="connsiteX3-53" fmla="*/ 3630966 w 4626329"/>
              <a:gd name="connsiteY3-54" fmla="*/ 221045 h 1259270"/>
              <a:gd name="connsiteX4-55" fmla="*/ 4626329 w 4626329"/>
              <a:gd name="connsiteY4-56" fmla="*/ 182945 h 1259270"/>
              <a:gd name="connsiteX0-57" fmla="*/ 1350836 w 4620293"/>
              <a:gd name="connsiteY0-58" fmla="*/ 1240366 h 1240366"/>
              <a:gd name="connsiteX1-59" fmla="*/ 668 w 4620293"/>
              <a:gd name="connsiteY1-60" fmla="*/ 392641 h 1240366"/>
              <a:gd name="connsiteX2-61" fmla="*/ 1207961 w 4620293"/>
              <a:gd name="connsiteY2-62" fmla="*/ 2116 h 1240366"/>
              <a:gd name="connsiteX3-63" fmla="*/ 3624930 w 4620293"/>
              <a:gd name="connsiteY3-64" fmla="*/ 202141 h 1240366"/>
              <a:gd name="connsiteX4-65" fmla="*/ 4620293 w 4620293"/>
              <a:gd name="connsiteY4-66" fmla="*/ 164041 h 1240366"/>
              <a:gd name="connsiteX0-67" fmla="*/ 1354466 w 4623923"/>
              <a:gd name="connsiteY0-68" fmla="*/ 1240366 h 1240366"/>
              <a:gd name="connsiteX1-69" fmla="*/ 4298 w 4623923"/>
              <a:gd name="connsiteY1-70" fmla="*/ 392641 h 1240366"/>
              <a:gd name="connsiteX2-71" fmla="*/ 1211591 w 4623923"/>
              <a:gd name="connsiteY2-72" fmla="*/ 2116 h 1240366"/>
              <a:gd name="connsiteX3-73" fmla="*/ 3628560 w 4623923"/>
              <a:gd name="connsiteY3-74" fmla="*/ 202141 h 1240366"/>
              <a:gd name="connsiteX4-75" fmla="*/ 4623923 w 4623923"/>
              <a:gd name="connsiteY4-76" fmla="*/ 164041 h 1240366"/>
              <a:gd name="connsiteX0-77" fmla="*/ 1354466 w 4623923"/>
              <a:gd name="connsiteY0-78" fmla="*/ 1240366 h 1240366"/>
              <a:gd name="connsiteX1-79" fmla="*/ 4298 w 4623923"/>
              <a:gd name="connsiteY1-80" fmla="*/ 392641 h 1240366"/>
              <a:gd name="connsiteX2-81" fmla="*/ 1211591 w 4623923"/>
              <a:gd name="connsiteY2-82" fmla="*/ 2116 h 1240366"/>
              <a:gd name="connsiteX3-83" fmla="*/ 3628560 w 4623923"/>
              <a:gd name="connsiteY3-84" fmla="*/ 202141 h 1240366"/>
              <a:gd name="connsiteX4-85" fmla="*/ 4623923 w 4623923"/>
              <a:gd name="connsiteY4-86" fmla="*/ 164041 h 1240366"/>
              <a:gd name="connsiteX0-87" fmla="*/ 1350722 w 4620179"/>
              <a:gd name="connsiteY0-88" fmla="*/ 1245089 h 1245089"/>
              <a:gd name="connsiteX1-89" fmla="*/ 554 w 4620179"/>
              <a:gd name="connsiteY1-90" fmla="*/ 397364 h 1245089"/>
              <a:gd name="connsiteX2-91" fmla="*/ 1219753 w 4620179"/>
              <a:gd name="connsiteY2-92" fmla="*/ 2076 h 1245089"/>
              <a:gd name="connsiteX3-93" fmla="*/ 3624816 w 4620179"/>
              <a:gd name="connsiteY3-94" fmla="*/ 206864 h 1245089"/>
              <a:gd name="connsiteX4-95" fmla="*/ 4620179 w 4620179"/>
              <a:gd name="connsiteY4-96" fmla="*/ 168764 h 1245089"/>
              <a:gd name="connsiteX0-97" fmla="*/ 1350758 w 4620215"/>
              <a:gd name="connsiteY0-98" fmla="*/ 1249803 h 1249803"/>
              <a:gd name="connsiteX1-99" fmla="*/ 590 w 4620215"/>
              <a:gd name="connsiteY1-100" fmla="*/ 402078 h 1249803"/>
              <a:gd name="connsiteX2-101" fmla="*/ 1219789 w 4620215"/>
              <a:gd name="connsiteY2-102" fmla="*/ 6790 h 1249803"/>
              <a:gd name="connsiteX3-103" fmla="*/ 3624852 w 4620215"/>
              <a:gd name="connsiteY3-104" fmla="*/ 211578 h 1249803"/>
              <a:gd name="connsiteX4-105" fmla="*/ 4620215 w 4620215"/>
              <a:gd name="connsiteY4-106" fmla="*/ 173478 h 1249803"/>
              <a:gd name="connsiteX0-107" fmla="*/ 1336436 w 4605893"/>
              <a:gd name="connsiteY0-108" fmla="*/ 1249803 h 1249803"/>
              <a:gd name="connsiteX1-109" fmla="*/ 556 w 4605893"/>
              <a:gd name="connsiteY1-110" fmla="*/ 502091 h 1249803"/>
              <a:gd name="connsiteX2-111" fmla="*/ 1205467 w 4605893"/>
              <a:gd name="connsiteY2-112" fmla="*/ 6790 h 1249803"/>
              <a:gd name="connsiteX3-113" fmla="*/ 3610530 w 4605893"/>
              <a:gd name="connsiteY3-114" fmla="*/ 211578 h 1249803"/>
              <a:gd name="connsiteX4-115" fmla="*/ 4605893 w 4605893"/>
              <a:gd name="connsiteY4-116" fmla="*/ 173478 h 1249803"/>
              <a:gd name="connsiteX0-117" fmla="*/ 1340235 w 4609692"/>
              <a:gd name="connsiteY0-118" fmla="*/ 1249803 h 1249803"/>
              <a:gd name="connsiteX1-119" fmla="*/ 4355 w 4609692"/>
              <a:gd name="connsiteY1-120" fmla="*/ 502091 h 1249803"/>
              <a:gd name="connsiteX2-121" fmla="*/ 1209266 w 4609692"/>
              <a:gd name="connsiteY2-122" fmla="*/ 6790 h 1249803"/>
              <a:gd name="connsiteX3-123" fmla="*/ 3614329 w 4609692"/>
              <a:gd name="connsiteY3-124" fmla="*/ 211578 h 1249803"/>
              <a:gd name="connsiteX4-125" fmla="*/ 4609692 w 4609692"/>
              <a:gd name="connsiteY4-126" fmla="*/ 173478 h 1249803"/>
              <a:gd name="connsiteX0-127" fmla="*/ 1339663 w 4609120"/>
              <a:gd name="connsiteY0-128" fmla="*/ 1249803 h 1249803"/>
              <a:gd name="connsiteX1-129" fmla="*/ 3783 w 4609120"/>
              <a:gd name="connsiteY1-130" fmla="*/ 502091 h 1249803"/>
              <a:gd name="connsiteX2-131" fmla="*/ 1208694 w 4609120"/>
              <a:gd name="connsiteY2-132" fmla="*/ 6790 h 1249803"/>
              <a:gd name="connsiteX3-133" fmla="*/ 3613757 w 4609120"/>
              <a:gd name="connsiteY3-134" fmla="*/ 211578 h 1249803"/>
              <a:gd name="connsiteX4-135" fmla="*/ 4609120 w 4609120"/>
              <a:gd name="connsiteY4-136" fmla="*/ 173478 h 1249803"/>
              <a:gd name="connsiteX0-137" fmla="*/ 1339663 w 4609120"/>
              <a:gd name="connsiteY0-138" fmla="*/ 1249803 h 1249803"/>
              <a:gd name="connsiteX1-139" fmla="*/ 3783 w 4609120"/>
              <a:gd name="connsiteY1-140" fmla="*/ 502091 h 1249803"/>
              <a:gd name="connsiteX2-141" fmla="*/ 1208694 w 4609120"/>
              <a:gd name="connsiteY2-142" fmla="*/ 6790 h 1249803"/>
              <a:gd name="connsiteX3-143" fmla="*/ 3613757 w 4609120"/>
              <a:gd name="connsiteY3-144" fmla="*/ 211578 h 1249803"/>
              <a:gd name="connsiteX4-145" fmla="*/ 4609120 w 4609120"/>
              <a:gd name="connsiteY4-146" fmla="*/ 173478 h 1249803"/>
              <a:gd name="connsiteX0-147" fmla="*/ 1339663 w 3613757"/>
              <a:gd name="connsiteY0-148" fmla="*/ 1249803 h 1249803"/>
              <a:gd name="connsiteX1-149" fmla="*/ 3783 w 3613757"/>
              <a:gd name="connsiteY1-150" fmla="*/ 502091 h 1249803"/>
              <a:gd name="connsiteX2-151" fmla="*/ 1208694 w 3613757"/>
              <a:gd name="connsiteY2-152" fmla="*/ 6790 h 1249803"/>
              <a:gd name="connsiteX3-153" fmla="*/ 3613757 w 3613757"/>
              <a:gd name="connsiteY3-154" fmla="*/ 211578 h 1249803"/>
              <a:gd name="connsiteX0-155" fmla="*/ 1339666 w 3617557"/>
              <a:gd name="connsiteY0-156" fmla="*/ 1246855 h 1246855"/>
              <a:gd name="connsiteX1-157" fmla="*/ 3786 w 3617557"/>
              <a:gd name="connsiteY1-158" fmla="*/ 499143 h 1246855"/>
              <a:gd name="connsiteX2-159" fmla="*/ 1208697 w 3617557"/>
              <a:gd name="connsiteY2-160" fmla="*/ 3842 h 1246855"/>
              <a:gd name="connsiteX3-161" fmla="*/ 3617557 w 3617557"/>
              <a:gd name="connsiteY3-162" fmla="*/ 264429 h 1246855"/>
              <a:gd name="connsiteX0-163" fmla="*/ 1343446 w 3621337"/>
              <a:gd name="connsiteY0-164" fmla="*/ 1246183 h 1246183"/>
              <a:gd name="connsiteX1-165" fmla="*/ 3769 w 3621337"/>
              <a:gd name="connsiteY1-166" fmla="*/ 474557 h 1246183"/>
              <a:gd name="connsiteX2-167" fmla="*/ 1212477 w 3621337"/>
              <a:gd name="connsiteY2-168" fmla="*/ 3170 h 1246183"/>
              <a:gd name="connsiteX3-169" fmla="*/ 3621337 w 3621337"/>
              <a:gd name="connsiteY3-170" fmla="*/ 263757 h 1246183"/>
              <a:gd name="connsiteX0-171" fmla="*/ 1339677 w 3617568"/>
              <a:gd name="connsiteY0-172" fmla="*/ 1246183 h 1246183"/>
              <a:gd name="connsiteX1-173" fmla="*/ 0 w 3617568"/>
              <a:gd name="connsiteY1-174" fmla="*/ 474557 h 1246183"/>
              <a:gd name="connsiteX2-175" fmla="*/ 1208708 w 3617568"/>
              <a:gd name="connsiteY2-176" fmla="*/ 3170 h 1246183"/>
              <a:gd name="connsiteX3-177" fmla="*/ 3617568 w 3617568"/>
              <a:gd name="connsiteY3-178" fmla="*/ 263757 h 1246183"/>
              <a:gd name="connsiteX0-179" fmla="*/ 1339677 w 3617568"/>
              <a:gd name="connsiteY0-180" fmla="*/ 1230423 h 1230423"/>
              <a:gd name="connsiteX1-181" fmla="*/ 0 w 3617568"/>
              <a:gd name="connsiteY1-182" fmla="*/ 458797 h 1230423"/>
              <a:gd name="connsiteX2-183" fmla="*/ 1223900 w 3617568"/>
              <a:gd name="connsiteY2-184" fmla="*/ 3353 h 1230423"/>
              <a:gd name="connsiteX3-185" fmla="*/ 3617568 w 3617568"/>
              <a:gd name="connsiteY3-186" fmla="*/ 247997 h 1230423"/>
              <a:gd name="connsiteX0-187" fmla="*/ 1339915 w 3617806"/>
              <a:gd name="connsiteY0-188" fmla="*/ 1230423 h 1230423"/>
              <a:gd name="connsiteX1-189" fmla="*/ 238 w 3617806"/>
              <a:gd name="connsiteY1-190" fmla="*/ 458797 h 1230423"/>
              <a:gd name="connsiteX2-191" fmla="*/ 1224138 w 3617806"/>
              <a:gd name="connsiteY2-192" fmla="*/ 3353 h 1230423"/>
              <a:gd name="connsiteX3-193" fmla="*/ 3617806 w 3617806"/>
              <a:gd name="connsiteY3-194" fmla="*/ 247997 h 1230423"/>
              <a:gd name="connsiteX0-195" fmla="*/ 1339915 w 3617806"/>
              <a:gd name="connsiteY0-196" fmla="*/ 1230423 h 1230423"/>
              <a:gd name="connsiteX1-197" fmla="*/ 238 w 3617806"/>
              <a:gd name="connsiteY1-198" fmla="*/ 458797 h 1230423"/>
              <a:gd name="connsiteX2-199" fmla="*/ 1224138 w 3617806"/>
              <a:gd name="connsiteY2-200" fmla="*/ 3353 h 1230423"/>
              <a:gd name="connsiteX3-201" fmla="*/ 3617806 w 3617806"/>
              <a:gd name="connsiteY3-202" fmla="*/ 247997 h 1230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617806" h="1230423">
                <a:moveTo>
                  <a:pt x="1339915" y="1230423"/>
                </a:moveTo>
                <a:cubicBezTo>
                  <a:pt x="494572" y="982772"/>
                  <a:pt x="16852" y="697698"/>
                  <a:pt x="238" y="458797"/>
                </a:cubicBezTo>
                <a:cubicBezTo>
                  <a:pt x="-14117" y="88723"/>
                  <a:pt x="621210" y="38486"/>
                  <a:pt x="1224138" y="3353"/>
                </a:cubicBezTo>
                <a:cubicBezTo>
                  <a:pt x="1827066" y="-31780"/>
                  <a:pt x="3051068" y="220216"/>
                  <a:pt x="3617806" y="247997"/>
                </a:cubicBezTo>
              </a:path>
            </a:pathLst>
          </a:custGeom>
          <a:noFill/>
          <a:ln w="6350">
            <a:gradFill>
              <a:gsLst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53892">
                  <a:schemeClr val="accent1">
                    <a:lumMod val="20000"/>
                    <a:lumOff val="80000"/>
                    <a:alpha val="10000"/>
                  </a:schemeClr>
                </a:gs>
                <a:gs pos="96581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8" name="任意多边形: 形状 127"/>
          <p:cNvSpPr/>
          <p:nvPr userDrawn="1">
            <p:custDataLst>
              <p:tags r:id="rId58"/>
            </p:custDataLst>
          </p:nvPr>
        </p:nvSpPr>
        <p:spPr>
          <a:xfrm flipH="1">
            <a:off x="1771650" y="4853847"/>
            <a:ext cx="3762727" cy="1309876"/>
          </a:xfrm>
          <a:custGeom>
            <a:avLst/>
            <a:gdLst>
              <a:gd name="connsiteX0" fmla="*/ 1350223 w 4953055"/>
              <a:gd name="connsiteY0" fmla="*/ 1452563 h 1452563"/>
              <a:gd name="connsiteX1" fmla="*/ 55 w 4953055"/>
              <a:gd name="connsiteY1" fmla="*/ 604838 h 1452563"/>
              <a:gd name="connsiteX2" fmla="*/ 1393086 w 4953055"/>
              <a:gd name="connsiteY2" fmla="*/ 195263 h 1452563"/>
              <a:gd name="connsiteX3" fmla="*/ 3624317 w 4953055"/>
              <a:gd name="connsiteY3" fmla="*/ 414338 h 1452563"/>
              <a:gd name="connsiteX4" fmla="*/ 4619680 w 4953055"/>
              <a:gd name="connsiteY4" fmla="*/ 376238 h 1452563"/>
              <a:gd name="connsiteX5" fmla="*/ 4953055 w 4953055"/>
              <a:gd name="connsiteY5" fmla="*/ 0 h 1452563"/>
              <a:gd name="connsiteX0-1" fmla="*/ 1350762 w 4953594"/>
              <a:gd name="connsiteY0-2" fmla="*/ 1452563 h 1452563"/>
              <a:gd name="connsiteX1-3" fmla="*/ 594 w 4953594"/>
              <a:gd name="connsiteY1-4" fmla="*/ 604838 h 1452563"/>
              <a:gd name="connsiteX2-5" fmla="*/ 1393625 w 4953594"/>
              <a:gd name="connsiteY2-6" fmla="*/ 195263 h 1452563"/>
              <a:gd name="connsiteX3-7" fmla="*/ 3624856 w 4953594"/>
              <a:gd name="connsiteY3-8" fmla="*/ 414338 h 1452563"/>
              <a:gd name="connsiteX4-9" fmla="*/ 4620219 w 4953594"/>
              <a:gd name="connsiteY4-10" fmla="*/ 376238 h 1452563"/>
              <a:gd name="connsiteX5-11" fmla="*/ 4953594 w 4953594"/>
              <a:gd name="connsiteY5-12" fmla="*/ 0 h 1452563"/>
              <a:gd name="connsiteX0-13" fmla="*/ 1350940 w 4953772"/>
              <a:gd name="connsiteY0-14" fmla="*/ 1452563 h 1452563"/>
              <a:gd name="connsiteX1-15" fmla="*/ 772 w 4953772"/>
              <a:gd name="connsiteY1-16" fmla="*/ 604838 h 1452563"/>
              <a:gd name="connsiteX2-17" fmla="*/ 1393803 w 4953772"/>
              <a:gd name="connsiteY2-18" fmla="*/ 195263 h 1452563"/>
              <a:gd name="connsiteX3-19" fmla="*/ 3625034 w 4953772"/>
              <a:gd name="connsiteY3-20" fmla="*/ 414338 h 1452563"/>
              <a:gd name="connsiteX4-21" fmla="*/ 4620397 w 4953772"/>
              <a:gd name="connsiteY4-22" fmla="*/ 376238 h 1452563"/>
              <a:gd name="connsiteX5-23" fmla="*/ 4953772 w 4953772"/>
              <a:gd name="connsiteY5-24" fmla="*/ 0 h 1452563"/>
              <a:gd name="connsiteX0-25" fmla="*/ 1356872 w 4959704"/>
              <a:gd name="connsiteY0-26" fmla="*/ 1452563 h 1452563"/>
              <a:gd name="connsiteX1-27" fmla="*/ 6704 w 4959704"/>
              <a:gd name="connsiteY1-28" fmla="*/ 604838 h 1452563"/>
              <a:gd name="connsiteX2-29" fmla="*/ 1399735 w 4959704"/>
              <a:gd name="connsiteY2-30" fmla="*/ 195263 h 1452563"/>
              <a:gd name="connsiteX3-31" fmla="*/ 3630966 w 4959704"/>
              <a:gd name="connsiteY3-32" fmla="*/ 414338 h 1452563"/>
              <a:gd name="connsiteX4-33" fmla="*/ 4626329 w 4959704"/>
              <a:gd name="connsiteY4-34" fmla="*/ 376238 h 1452563"/>
              <a:gd name="connsiteX5-35" fmla="*/ 4959704 w 4959704"/>
              <a:gd name="connsiteY5-36" fmla="*/ 0 h 1452563"/>
              <a:gd name="connsiteX0-37" fmla="*/ 1356872 w 4626329"/>
              <a:gd name="connsiteY0-38" fmla="*/ 1260416 h 1260416"/>
              <a:gd name="connsiteX1-39" fmla="*/ 6704 w 4626329"/>
              <a:gd name="connsiteY1-40" fmla="*/ 412691 h 1260416"/>
              <a:gd name="connsiteX2-41" fmla="*/ 1399735 w 4626329"/>
              <a:gd name="connsiteY2-42" fmla="*/ 3116 h 1260416"/>
              <a:gd name="connsiteX3-43" fmla="*/ 3630966 w 4626329"/>
              <a:gd name="connsiteY3-44" fmla="*/ 222191 h 1260416"/>
              <a:gd name="connsiteX4-45" fmla="*/ 4626329 w 4626329"/>
              <a:gd name="connsiteY4-46" fmla="*/ 184091 h 1260416"/>
              <a:gd name="connsiteX0-47" fmla="*/ 1356872 w 4626329"/>
              <a:gd name="connsiteY0-48" fmla="*/ 1259270 h 1259270"/>
              <a:gd name="connsiteX1-49" fmla="*/ 6704 w 4626329"/>
              <a:gd name="connsiteY1-50" fmla="*/ 411545 h 1259270"/>
              <a:gd name="connsiteX2-51" fmla="*/ 1399735 w 4626329"/>
              <a:gd name="connsiteY2-52" fmla="*/ 1970 h 1259270"/>
              <a:gd name="connsiteX3-53" fmla="*/ 3630966 w 4626329"/>
              <a:gd name="connsiteY3-54" fmla="*/ 221045 h 1259270"/>
              <a:gd name="connsiteX4-55" fmla="*/ 4626329 w 4626329"/>
              <a:gd name="connsiteY4-56" fmla="*/ 182945 h 1259270"/>
              <a:gd name="connsiteX0-57" fmla="*/ 1350836 w 4620293"/>
              <a:gd name="connsiteY0-58" fmla="*/ 1240366 h 1240366"/>
              <a:gd name="connsiteX1-59" fmla="*/ 668 w 4620293"/>
              <a:gd name="connsiteY1-60" fmla="*/ 392641 h 1240366"/>
              <a:gd name="connsiteX2-61" fmla="*/ 1207961 w 4620293"/>
              <a:gd name="connsiteY2-62" fmla="*/ 2116 h 1240366"/>
              <a:gd name="connsiteX3-63" fmla="*/ 3624930 w 4620293"/>
              <a:gd name="connsiteY3-64" fmla="*/ 202141 h 1240366"/>
              <a:gd name="connsiteX4-65" fmla="*/ 4620293 w 4620293"/>
              <a:gd name="connsiteY4-66" fmla="*/ 164041 h 1240366"/>
              <a:gd name="connsiteX0-67" fmla="*/ 1354466 w 4623923"/>
              <a:gd name="connsiteY0-68" fmla="*/ 1240366 h 1240366"/>
              <a:gd name="connsiteX1-69" fmla="*/ 4298 w 4623923"/>
              <a:gd name="connsiteY1-70" fmla="*/ 392641 h 1240366"/>
              <a:gd name="connsiteX2-71" fmla="*/ 1211591 w 4623923"/>
              <a:gd name="connsiteY2-72" fmla="*/ 2116 h 1240366"/>
              <a:gd name="connsiteX3-73" fmla="*/ 3628560 w 4623923"/>
              <a:gd name="connsiteY3-74" fmla="*/ 202141 h 1240366"/>
              <a:gd name="connsiteX4-75" fmla="*/ 4623923 w 4623923"/>
              <a:gd name="connsiteY4-76" fmla="*/ 164041 h 1240366"/>
              <a:gd name="connsiteX0-77" fmla="*/ 1354466 w 4623923"/>
              <a:gd name="connsiteY0-78" fmla="*/ 1240366 h 1240366"/>
              <a:gd name="connsiteX1-79" fmla="*/ 4298 w 4623923"/>
              <a:gd name="connsiteY1-80" fmla="*/ 392641 h 1240366"/>
              <a:gd name="connsiteX2-81" fmla="*/ 1211591 w 4623923"/>
              <a:gd name="connsiteY2-82" fmla="*/ 2116 h 1240366"/>
              <a:gd name="connsiteX3-83" fmla="*/ 3628560 w 4623923"/>
              <a:gd name="connsiteY3-84" fmla="*/ 202141 h 1240366"/>
              <a:gd name="connsiteX4-85" fmla="*/ 4623923 w 4623923"/>
              <a:gd name="connsiteY4-86" fmla="*/ 164041 h 1240366"/>
              <a:gd name="connsiteX0-87" fmla="*/ 1350722 w 4620179"/>
              <a:gd name="connsiteY0-88" fmla="*/ 1245089 h 1245089"/>
              <a:gd name="connsiteX1-89" fmla="*/ 554 w 4620179"/>
              <a:gd name="connsiteY1-90" fmla="*/ 397364 h 1245089"/>
              <a:gd name="connsiteX2-91" fmla="*/ 1219753 w 4620179"/>
              <a:gd name="connsiteY2-92" fmla="*/ 2076 h 1245089"/>
              <a:gd name="connsiteX3-93" fmla="*/ 3624816 w 4620179"/>
              <a:gd name="connsiteY3-94" fmla="*/ 206864 h 1245089"/>
              <a:gd name="connsiteX4-95" fmla="*/ 4620179 w 4620179"/>
              <a:gd name="connsiteY4-96" fmla="*/ 168764 h 1245089"/>
              <a:gd name="connsiteX0-97" fmla="*/ 1350758 w 4620215"/>
              <a:gd name="connsiteY0-98" fmla="*/ 1249803 h 1249803"/>
              <a:gd name="connsiteX1-99" fmla="*/ 590 w 4620215"/>
              <a:gd name="connsiteY1-100" fmla="*/ 402078 h 1249803"/>
              <a:gd name="connsiteX2-101" fmla="*/ 1219789 w 4620215"/>
              <a:gd name="connsiteY2-102" fmla="*/ 6790 h 1249803"/>
              <a:gd name="connsiteX3-103" fmla="*/ 3624852 w 4620215"/>
              <a:gd name="connsiteY3-104" fmla="*/ 211578 h 1249803"/>
              <a:gd name="connsiteX4-105" fmla="*/ 4620215 w 4620215"/>
              <a:gd name="connsiteY4-106" fmla="*/ 173478 h 1249803"/>
              <a:gd name="connsiteX0-107" fmla="*/ 1336436 w 4605893"/>
              <a:gd name="connsiteY0-108" fmla="*/ 1249803 h 1249803"/>
              <a:gd name="connsiteX1-109" fmla="*/ 556 w 4605893"/>
              <a:gd name="connsiteY1-110" fmla="*/ 502091 h 1249803"/>
              <a:gd name="connsiteX2-111" fmla="*/ 1205467 w 4605893"/>
              <a:gd name="connsiteY2-112" fmla="*/ 6790 h 1249803"/>
              <a:gd name="connsiteX3-113" fmla="*/ 3610530 w 4605893"/>
              <a:gd name="connsiteY3-114" fmla="*/ 211578 h 1249803"/>
              <a:gd name="connsiteX4-115" fmla="*/ 4605893 w 4605893"/>
              <a:gd name="connsiteY4-116" fmla="*/ 173478 h 1249803"/>
              <a:gd name="connsiteX0-117" fmla="*/ 1340235 w 4609692"/>
              <a:gd name="connsiteY0-118" fmla="*/ 1249803 h 1249803"/>
              <a:gd name="connsiteX1-119" fmla="*/ 4355 w 4609692"/>
              <a:gd name="connsiteY1-120" fmla="*/ 502091 h 1249803"/>
              <a:gd name="connsiteX2-121" fmla="*/ 1209266 w 4609692"/>
              <a:gd name="connsiteY2-122" fmla="*/ 6790 h 1249803"/>
              <a:gd name="connsiteX3-123" fmla="*/ 3614329 w 4609692"/>
              <a:gd name="connsiteY3-124" fmla="*/ 211578 h 1249803"/>
              <a:gd name="connsiteX4-125" fmla="*/ 4609692 w 4609692"/>
              <a:gd name="connsiteY4-126" fmla="*/ 173478 h 1249803"/>
              <a:gd name="connsiteX0-127" fmla="*/ 1339663 w 4609120"/>
              <a:gd name="connsiteY0-128" fmla="*/ 1249803 h 1249803"/>
              <a:gd name="connsiteX1-129" fmla="*/ 3783 w 4609120"/>
              <a:gd name="connsiteY1-130" fmla="*/ 502091 h 1249803"/>
              <a:gd name="connsiteX2-131" fmla="*/ 1208694 w 4609120"/>
              <a:gd name="connsiteY2-132" fmla="*/ 6790 h 1249803"/>
              <a:gd name="connsiteX3-133" fmla="*/ 3613757 w 4609120"/>
              <a:gd name="connsiteY3-134" fmla="*/ 211578 h 1249803"/>
              <a:gd name="connsiteX4-135" fmla="*/ 4609120 w 4609120"/>
              <a:gd name="connsiteY4-136" fmla="*/ 173478 h 1249803"/>
              <a:gd name="connsiteX0-137" fmla="*/ 1339663 w 4609120"/>
              <a:gd name="connsiteY0-138" fmla="*/ 1249803 h 1249803"/>
              <a:gd name="connsiteX1-139" fmla="*/ 3783 w 4609120"/>
              <a:gd name="connsiteY1-140" fmla="*/ 502091 h 1249803"/>
              <a:gd name="connsiteX2-141" fmla="*/ 1208694 w 4609120"/>
              <a:gd name="connsiteY2-142" fmla="*/ 6790 h 1249803"/>
              <a:gd name="connsiteX3-143" fmla="*/ 3613757 w 4609120"/>
              <a:gd name="connsiteY3-144" fmla="*/ 211578 h 1249803"/>
              <a:gd name="connsiteX4-145" fmla="*/ 4609120 w 4609120"/>
              <a:gd name="connsiteY4-146" fmla="*/ 173478 h 1249803"/>
              <a:gd name="connsiteX0-147" fmla="*/ 1339663 w 3613757"/>
              <a:gd name="connsiteY0-148" fmla="*/ 1249803 h 1249803"/>
              <a:gd name="connsiteX1-149" fmla="*/ 3783 w 3613757"/>
              <a:gd name="connsiteY1-150" fmla="*/ 502091 h 1249803"/>
              <a:gd name="connsiteX2-151" fmla="*/ 1208694 w 3613757"/>
              <a:gd name="connsiteY2-152" fmla="*/ 6790 h 1249803"/>
              <a:gd name="connsiteX3-153" fmla="*/ 3613757 w 3613757"/>
              <a:gd name="connsiteY3-154" fmla="*/ 211578 h 1249803"/>
              <a:gd name="connsiteX0-155" fmla="*/ 1339666 w 3617557"/>
              <a:gd name="connsiteY0-156" fmla="*/ 1246855 h 1246855"/>
              <a:gd name="connsiteX1-157" fmla="*/ 3786 w 3617557"/>
              <a:gd name="connsiteY1-158" fmla="*/ 499143 h 1246855"/>
              <a:gd name="connsiteX2-159" fmla="*/ 1208697 w 3617557"/>
              <a:gd name="connsiteY2-160" fmla="*/ 3842 h 1246855"/>
              <a:gd name="connsiteX3-161" fmla="*/ 3617557 w 3617557"/>
              <a:gd name="connsiteY3-162" fmla="*/ 264429 h 1246855"/>
              <a:gd name="connsiteX0-163" fmla="*/ 1343446 w 3621337"/>
              <a:gd name="connsiteY0-164" fmla="*/ 1246183 h 1246183"/>
              <a:gd name="connsiteX1-165" fmla="*/ 3769 w 3621337"/>
              <a:gd name="connsiteY1-166" fmla="*/ 474557 h 1246183"/>
              <a:gd name="connsiteX2-167" fmla="*/ 1212477 w 3621337"/>
              <a:gd name="connsiteY2-168" fmla="*/ 3170 h 1246183"/>
              <a:gd name="connsiteX3-169" fmla="*/ 3621337 w 3621337"/>
              <a:gd name="connsiteY3-170" fmla="*/ 263757 h 1246183"/>
              <a:gd name="connsiteX0-171" fmla="*/ 1339677 w 3617568"/>
              <a:gd name="connsiteY0-172" fmla="*/ 1246183 h 1246183"/>
              <a:gd name="connsiteX1-173" fmla="*/ 0 w 3617568"/>
              <a:gd name="connsiteY1-174" fmla="*/ 474557 h 1246183"/>
              <a:gd name="connsiteX2-175" fmla="*/ 1208708 w 3617568"/>
              <a:gd name="connsiteY2-176" fmla="*/ 3170 h 1246183"/>
              <a:gd name="connsiteX3-177" fmla="*/ 3617568 w 3617568"/>
              <a:gd name="connsiteY3-178" fmla="*/ 263757 h 1246183"/>
              <a:gd name="connsiteX0-179" fmla="*/ 1339677 w 3617568"/>
              <a:gd name="connsiteY0-180" fmla="*/ 1230423 h 1230423"/>
              <a:gd name="connsiteX1-181" fmla="*/ 0 w 3617568"/>
              <a:gd name="connsiteY1-182" fmla="*/ 458797 h 1230423"/>
              <a:gd name="connsiteX2-183" fmla="*/ 1223900 w 3617568"/>
              <a:gd name="connsiteY2-184" fmla="*/ 3353 h 1230423"/>
              <a:gd name="connsiteX3-185" fmla="*/ 3617568 w 3617568"/>
              <a:gd name="connsiteY3-186" fmla="*/ 247997 h 1230423"/>
              <a:gd name="connsiteX0-187" fmla="*/ 1339915 w 3617806"/>
              <a:gd name="connsiteY0-188" fmla="*/ 1230423 h 1230423"/>
              <a:gd name="connsiteX1-189" fmla="*/ 238 w 3617806"/>
              <a:gd name="connsiteY1-190" fmla="*/ 458797 h 1230423"/>
              <a:gd name="connsiteX2-191" fmla="*/ 1224138 w 3617806"/>
              <a:gd name="connsiteY2-192" fmla="*/ 3353 h 1230423"/>
              <a:gd name="connsiteX3-193" fmla="*/ 3617806 w 3617806"/>
              <a:gd name="connsiteY3-194" fmla="*/ 247997 h 1230423"/>
              <a:gd name="connsiteX0-195" fmla="*/ 1339915 w 3617806"/>
              <a:gd name="connsiteY0-196" fmla="*/ 1230423 h 1230423"/>
              <a:gd name="connsiteX1-197" fmla="*/ 238 w 3617806"/>
              <a:gd name="connsiteY1-198" fmla="*/ 458797 h 1230423"/>
              <a:gd name="connsiteX2-199" fmla="*/ 1224138 w 3617806"/>
              <a:gd name="connsiteY2-200" fmla="*/ 3353 h 1230423"/>
              <a:gd name="connsiteX3-201" fmla="*/ 3617806 w 3617806"/>
              <a:gd name="connsiteY3-202" fmla="*/ 247997 h 1230423"/>
              <a:gd name="connsiteX0-203" fmla="*/ 1594054 w 3617806"/>
              <a:gd name="connsiteY0-204" fmla="*/ 1386089 h 1386089"/>
              <a:gd name="connsiteX1-205" fmla="*/ 238 w 3617806"/>
              <a:gd name="connsiteY1-206" fmla="*/ 458797 h 1386089"/>
              <a:gd name="connsiteX2-207" fmla="*/ 1224138 w 3617806"/>
              <a:gd name="connsiteY2-208" fmla="*/ 3353 h 1386089"/>
              <a:gd name="connsiteX3-209" fmla="*/ 3617806 w 3617806"/>
              <a:gd name="connsiteY3-210" fmla="*/ 247997 h 1386089"/>
              <a:gd name="connsiteX0-211" fmla="*/ 1594054 w 3617806"/>
              <a:gd name="connsiteY0-212" fmla="*/ 1386089 h 1386089"/>
              <a:gd name="connsiteX1-213" fmla="*/ 238 w 3617806"/>
              <a:gd name="connsiteY1-214" fmla="*/ 458797 h 1386089"/>
              <a:gd name="connsiteX2-215" fmla="*/ 1224138 w 3617806"/>
              <a:gd name="connsiteY2-216" fmla="*/ 3353 h 1386089"/>
              <a:gd name="connsiteX3-217" fmla="*/ 3617806 w 3617806"/>
              <a:gd name="connsiteY3-218" fmla="*/ 247997 h 1386089"/>
              <a:gd name="connsiteX0-219" fmla="*/ 1594054 w 3617806"/>
              <a:gd name="connsiteY0-220" fmla="*/ 1403747 h 1403747"/>
              <a:gd name="connsiteX1-221" fmla="*/ 238 w 3617806"/>
              <a:gd name="connsiteY1-222" fmla="*/ 476455 h 1403747"/>
              <a:gd name="connsiteX2-223" fmla="*/ 1224138 w 3617806"/>
              <a:gd name="connsiteY2-224" fmla="*/ 3148 h 1403747"/>
              <a:gd name="connsiteX3-225" fmla="*/ 3617806 w 3617806"/>
              <a:gd name="connsiteY3-226" fmla="*/ 265655 h 14037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617806" h="1403747">
                <a:moveTo>
                  <a:pt x="1594054" y="1403747"/>
                </a:moveTo>
                <a:cubicBezTo>
                  <a:pt x="483125" y="1033605"/>
                  <a:pt x="16852" y="715356"/>
                  <a:pt x="238" y="476455"/>
                </a:cubicBezTo>
                <a:cubicBezTo>
                  <a:pt x="-14117" y="106381"/>
                  <a:pt x="621210" y="38281"/>
                  <a:pt x="1224138" y="3148"/>
                </a:cubicBezTo>
                <a:cubicBezTo>
                  <a:pt x="1827066" y="-31985"/>
                  <a:pt x="3051068" y="237874"/>
                  <a:pt x="3617806" y="265655"/>
                </a:cubicBezTo>
              </a:path>
            </a:pathLst>
          </a:custGeom>
          <a:noFill/>
          <a:ln w="6350">
            <a:gradFill>
              <a:gsLst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53892">
                  <a:schemeClr val="accent1">
                    <a:lumMod val="20000"/>
                    <a:lumOff val="80000"/>
                    <a:alpha val="20000"/>
                  </a:schemeClr>
                </a:gs>
                <a:gs pos="96581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9" name="任意多边形: 形状 128"/>
          <p:cNvSpPr/>
          <p:nvPr userDrawn="1">
            <p:custDataLst>
              <p:tags r:id="rId59"/>
            </p:custDataLst>
          </p:nvPr>
        </p:nvSpPr>
        <p:spPr>
          <a:xfrm flipH="1">
            <a:off x="1339003" y="4941024"/>
            <a:ext cx="3938697" cy="1046169"/>
          </a:xfrm>
          <a:custGeom>
            <a:avLst/>
            <a:gdLst>
              <a:gd name="connsiteX0" fmla="*/ 1350223 w 4953055"/>
              <a:gd name="connsiteY0" fmla="*/ 1452563 h 1452563"/>
              <a:gd name="connsiteX1" fmla="*/ 55 w 4953055"/>
              <a:gd name="connsiteY1" fmla="*/ 604838 h 1452563"/>
              <a:gd name="connsiteX2" fmla="*/ 1393086 w 4953055"/>
              <a:gd name="connsiteY2" fmla="*/ 195263 h 1452563"/>
              <a:gd name="connsiteX3" fmla="*/ 3624317 w 4953055"/>
              <a:gd name="connsiteY3" fmla="*/ 414338 h 1452563"/>
              <a:gd name="connsiteX4" fmla="*/ 4619680 w 4953055"/>
              <a:gd name="connsiteY4" fmla="*/ 376238 h 1452563"/>
              <a:gd name="connsiteX5" fmla="*/ 4953055 w 4953055"/>
              <a:gd name="connsiteY5" fmla="*/ 0 h 1452563"/>
              <a:gd name="connsiteX0-1" fmla="*/ 1350762 w 4953594"/>
              <a:gd name="connsiteY0-2" fmla="*/ 1452563 h 1452563"/>
              <a:gd name="connsiteX1-3" fmla="*/ 594 w 4953594"/>
              <a:gd name="connsiteY1-4" fmla="*/ 604838 h 1452563"/>
              <a:gd name="connsiteX2-5" fmla="*/ 1393625 w 4953594"/>
              <a:gd name="connsiteY2-6" fmla="*/ 195263 h 1452563"/>
              <a:gd name="connsiteX3-7" fmla="*/ 3624856 w 4953594"/>
              <a:gd name="connsiteY3-8" fmla="*/ 414338 h 1452563"/>
              <a:gd name="connsiteX4-9" fmla="*/ 4620219 w 4953594"/>
              <a:gd name="connsiteY4-10" fmla="*/ 376238 h 1452563"/>
              <a:gd name="connsiteX5-11" fmla="*/ 4953594 w 4953594"/>
              <a:gd name="connsiteY5-12" fmla="*/ 0 h 1452563"/>
              <a:gd name="connsiteX0-13" fmla="*/ 1350940 w 4953772"/>
              <a:gd name="connsiteY0-14" fmla="*/ 1452563 h 1452563"/>
              <a:gd name="connsiteX1-15" fmla="*/ 772 w 4953772"/>
              <a:gd name="connsiteY1-16" fmla="*/ 604838 h 1452563"/>
              <a:gd name="connsiteX2-17" fmla="*/ 1393803 w 4953772"/>
              <a:gd name="connsiteY2-18" fmla="*/ 195263 h 1452563"/>
              <a:gd name="connsiteX3-19" fmla="*/ 3625034 w 4953772"/>
              <a:gd name="connsiteY3-20" fmla="*/ 414338 h 1452563"/>
              <a:gd name="connsiteX4-21" fmla="*/ 4620397 w 4953772"/>
              <a:gd name="connsiteY4-22" fmla="*/ 376238 h 1452563"/>
              <a:gd name="connsiteX5-23" fmla="*/ 4953772 w 4953772"/>
              <a:gd name="connsiteY5-24" fmla="*/ 0 h 1452563"/>
              <a:gd name="connsiteX0-25" fmla="*/ 1356872 w 4959704"/>
              <a:gd name="connsiteY0-26" fmla="*/ 1452563 h 1452563"/>
              <a:gd name="connsiteX1-27" fmla="*/ 6704 w 4959704"/>
              <a:gd name="connsiteY1-28" fmla="*/ 604838 h 1452563"/>
              <a:gd name="connsiteX2-29" fmla="*/ 1399735 w 4959704"/>
              <a:gd name="connsiteY2-30" fmla="*/ 195263 h 1452563"/>
              <a:gd name="connsiteX3-31" fmla="*/ 3630966 w 4959704"/>
              <a:gd name="connsiteY3-32" fmla="*/ 414338 h 1452563"/>
              <a:gd name="connsiteX4-33" fmla="*/ 4626329 w 4959704"/>
              <a:gd name="connsiteY4-34" fmla="*/ 376238 h 1452563"/>
              <a:gd name="connsiteX5-35" fmla="*/ 4959704 w 4959704"/>
              <a:gd name="connsiteY5-36" fmla="*/ 0 h 1452563"/>
              <a:gd name="connsiteX0-37" fmla="*/ 1356872 w 4626329"/>
              <a:gd name="connsiteY0-38" fmla="*/ 1260416 h 1260416"/>
              <a:gd name="connsiteX1-39" fmla="*/ 6704 w 4626329"/>
              <a:gd name="connsiteY1-40" fmla="*/ 412691 h 1260416"/>
              <a:gd name="connsiteX2-41" fmla="*/ 1399735 w 4626329"/>
              <a:gd name="connsiteY2-42" fmla="*/ 3116 h 1260416"/>
              <a:gd name="connsiteX3-43" fmla="*/ 3630966 w 4626329"/>
              <a:gd name="connsiteY3-44" fmla="*/ 222191 h 1260416"/>
              <a:gd name="connsiteX4-45" fmla="*/ 4626329 w 4626329"/>
              <a:gd name="connsiteY4-46" fmla="*/ 184091 h 1260416"/>
              <a:gd name="connsiteX0-47" fmla="*/ 1356872 w 4626329"/>
              <a:gd name="connsiteY0-48" fmla="*/ 1259270 h 1259270"/>
              <a:gd name="connsiteX1-49" fmla="*/ 6704 w 4626329"/>
              <a:gd name="connsiteY1-50" fmla="*/ 411545 h 1259270"/>
              <a:gd name="connsiteX2-51" fmla="*/ 1399735 w 4626329"/>
              <a:gd name="connsiteY2-52" fmla="*/ 1970 h 1259270"/>
              <a:gd name="connsiteX3-53" fmla="*/ 3630966 w 4626329"/>
              <a:gd name="connsiteY3-54" fmla="*/ 221045 h 1259270"/>
              <a:gd name="connsiteX4-55" fmla="*/ 4626329 w 4626329"/>
              <a:gd name="connsiteY4-56" fmla="*/ 182945 h 1259270"/>
              <a:gd name="connsiteX0-57" fmla="*/ 1350836 w 4620293"/>
              <a:gd name="connsiteY0-58" fmla="*/ 1240366 h 1240366"/>
              <a:gd name="connsiteX1-59" fmla="*/ 668 w 4620293"/>
              <a:gd name="connsiteY1-60" fmla="*/ 392641 h 1240366"/>
              <a:gd name="connsiteX2-61" fmla="*/ 1207961 w 4620293"/>
              <a:gd name="connsiteY2-62" fmla="*/ 2116 h 1240366"/>
              <a:gd name="connsiteX3-63" fmla="*/ 3624930 w 4620293"/>
              <a:gd name="connsiteY3-64" fmla="*/ 202141 h 1240366"/>
              <a:gd name="connsiteX4-65" fmla="*/ 4620293 w 4620293"/>
              <a:gd name="connsiteY4-66" fmla="*/ 164041 h 1240366"/>
              <a:gd name="connsiteX0-67" fmla="*/ 1354466 w 4623923"/>
              <a:gd name="connsiteY0-68" fmla="*/ 1240366 h 1240366"/>
              <a:gd name="connsiteX1-69" fmla="*/ 4298 w 4623923"/>
              <a:gd name="connsiteY1-70" fmla="*/ 392641 h 1240366"/>
              <a:gd name="connsiteX2-71" fmla="*/ 1211591 w 4623923"/>
              <a:gd name="connsiteY2-72" fmla="*/ 2116 h 1240366"/>
              <a:gd name="connsiteX3-73" fmla="*/ 3628560 w 4623923"/>
              <a:gd name="connsiteY3-74" fmla="*/ 202141 h 1240366"/>
              <a:gd name="connsiteX4-75" fmla="*/ 4623923 w 4623923"/>
              <a:gd name="connsiteY4-76" fmla="*/ 164041 h 1240366"/>
              <a:gd name="connsiteX0-77" fmla="*/ 1354466 w 4623923"/>
              <a:gd name="connsiteY0-78" fmla="*/ 1240366 h 1240366"/>
              <a:gd name="connsiteX1-79" fmla="*/ 4298 w 4623923"/>
              <a:gd name="connsiteY1-80" fmla="*/ 392641 h 1240366"/>
              <a:gd name="connsiteX2-81" fmla="*/ 1211591 w 4623923"/>
              <a:gd name="connsiteY2-82" fmla="*/ 2116 h 1240366"/>
              <a:gd name="connsiteX3-83" fmla="*/ 3628560 w 4623923"/>
              <a:gd name="connsiteY3-84" fmla="*/ 202141 h 1240366"/>
              <a:gd name="connsiteX4-85" fmla="*/ 4623923 w 4623923"/>
              <a:gd name="connsiteY4-86" fmla="*/ 164041 h 1240366"/>
              <a:gd name="connsiteX0-87" fmla="*/ 1350722 w 4620179"/>
              <a:gd name="connsiteY0-88" fmla="*/ 1245089 h 1245089"/>
              <a:gd name="connsiteX1-89" fmla="*/ 554 w 4620179"/>
              <a:gd name="connsiteY1-90" fmla="*/ 397364 h 1245089"/>
              <a:gd name="connsiteX2-91" fmla="*/ 1219753 w 4620179"/>
              <a:gd name="connsiteY2-92" fmla="*/ 2076 h 1245089"/>
              <a:gd name="connsiteX3-93" fmla="*/ 3624816 w 4620179"/>
              <a:gd name="connsiteY3-94" fmla="*/ 206864 h 1245089"/>
              <a:gd name="connsiteX4-95" fmla="*/ 4620179 w 4620179"/>
              <a:gd name="connsiteY4-96" fmla="*/ 168764 h 1245089"/>
              <a:gd name="connsiteX0-97" fmla="*/ 1350758 w 4620215"/>
              <a:gd name="connsiteY0-98" fmla="*/ 1249803 h 1249803"/>
              <a:gd name="connsiteX1-99" fmla="*/ 590 w 4620215"/>
              <a:gd name="connsiteY1-100" fmla="*/ 402078 h 1249803"/>
              <a:gd name="connsiteX2-101" fmla="*/ 1219789 w 4620215"/>
              <a:gd name="connsiteY2-102" fmla="*/ 6790 h 1249803"/>
              <a:gd name="connsiteX3-103" fmla="*/ 3624852 w 4620215"/>
              <a:gd name="connsiteY3-104" fmla="*/ 211578 h 1249803"/>
              <a:gd name="connsiteX4-105" fmla="*/ 4620215 w 4620215"/>
              <a:gd name="connsiteY4-106" fmla="*/ 173478 h 1249803"/>
              <a:gd name="connsiteX0-107" fmla="*/ 1336436 w 4605893"/>
              <a:gd name="connsiteY0-108" fmla="*/ 1249803 h 1249803"/>
              <a:gd name="connsiteX1-109" fmla="*/ 556 w 4605893"/>
              <a:gd name="connsiteY1-110" fmla="*/ 502091 h 1249803"/>
              <a:gd name="connsiteX2-111" fmla="*/ 1205467 w 4605893"/>
              <a:gd name="connsiteY2-112" fmla="*/ 6790 h 1249803"/>
              <a:gd name="connsiteX3-113" fmla="*/ 3610530 w 4605893"/>
              <a:gd name="connsiteY3-114" fmla="*/ 211578 h 1249803"/>
              <a:gd name="connsiteX4-115" fmla="*/ 4605893 w 4605893"/>
              <a:gd name="connsiteY4-116" fmla="*/ 173478 h 1249803"/>
              <a:gd name="connsiteX0-117" fmla="*/ 1340235 w 4609692"/>
              <a:gd name="connsiteY0-118" fmla="*/ 1249803 h 1249803"/>
              <a:gd name="connsiteX1-119" fmla="*/ 4355 w 4609692"/>
              <a:gd name="connsiteY1-120" fmla="*/ 502091 h 1249803"/>
              <a:gd name="connsiteX2-121" fmla="*/ 1209266 w 4609692"/>
              <a:gd name="connsiteY2-122" fmla="*/ 6790 h 1249803"/>
              <a:gd name="connsiteX3-123" fmla="*/ 3614329 w 4609692"/>
              <a:gd name="connsiteY3-124" fmla="*/ 211578 h 1249803"/>
              <a:gd name="connsiteX4-125" fmla="*/ 4609692 w 4609692"/>
              <a:gd name="connsiteY4-126" fmla="*/ 173478 h 1249803"/>
              <a:gd name="connsiteX0-127" fmla="*/ 1339663 w 4609120"/>
              <a:gd name="connsiteY0-128" fmla="*/ 1249803 h 1249803"/>
              <a:gd name="connsiteX1-129" fmla="*/ 3783 w 4609120"/>
              <a:gd name="connsiteY1-130" fmla="*/ 502091 h 1249803"/>
              <a:gd name="connsiteX2-131" fmla="*/ 1208694 w 4609120"/>
              <a:gd name="connsiteY2-132" fmla="*/ 6790 h 1249803"/>
              <a:gd name="connsiteX3-133" fmla="*/ 3613757 w 4609120"/>
              <a:gd name="connsiteY3-134" fmla="*/ 211578 h 1249803"/>
              <a:gd name="connsiteX4-135" fmla="*/ 4609120 w 4609120"/>
              <a:gd name="connsiteY4-136" fmla="*/ 173478 h 1249803"/>
              <a:gd name="connsiteX0-137" fmla="*/ 1339663 w 4609120"/>
              <a:gd name="connsiteY0-138" fmla="*/ 1249803 h 1249803"/>
              <a:gd name="connsiteX1-139" fmla="*/ 3783 w 4609120"/>
              <a:gd name="connsiteY1-140" fmla="*/ 502091 h 1249803"/>
              <a:gd name="connsiteX2-141" fmla="*/ 1208694 w 4609120"/>
              <a:gd name="connsiteY2-142" fmla="*/ 6790 h 1249803"/>
              <a:gd name="connsiteX3-143" fmla="*/ 3613757 w 4609120"/>
              <a:gd name="connsiteY3-144" fmla="*/ 211578 h 1249803"/>
              <a:gd name="connsiteX4-145" fmla="*/ 4609120 w 4609120"/>
              <a:gd name="connsiteY4-146" fmla="*/ 173478 h 1249803"/>
              <a:gd name="connsiteX0-147" fmla="*/ 1339663 w 3613757"/>
              <a:gd name="connsiteY0-148" fmla="*/ 1249803 h 1249803"/>
              <a:gd name="connsiteX1-149" fmla="*/ 3783 w 3613757"/>
              <a:gd name="connsiteY1-150" fmla="*/ 502091 h 1249803"/>
              <a:gd name="connsiteX2-151" fmla="*/ 1208694 w 3613757"/>
              <a:gd name="connsiteY2-152" fmla="*/ 6790 h 1249803"/>
              <a:gd name="connsiteX3-153" fmla="*/ 3613757 w 3613757"/>
              <a:gd name="connsiteY3-154" fmla="*/ 211578 h 1249803"/>
              <a:gd name="connsiteX0-155" fmla="*/ 1339666 w 3617557"/>
              <a:gd name="connsiteY0-156" fmla="*/ 1246855 h 1246855"/>
              <a:gd name="connsiteX1-157" fmla="*/ 3786 w 3617557"/>
              <a:gd name="connsiteY1-158" fmla="*/ 499143 h 1246855"/>
              <a:gd name="connsiteX2-159" fmla="*/ 1208697 w 3617557"/>
              <a:gd name="connsiteY2-160" fmla="*/ 3842 h 1246855"/>
              <a:gd name="connsiteX3-161" fmla="*/ 3617557 w 3617557"/>
              <a:gd name="connsiteY3-162" fmla="*/ 264429 h 1246855"/>
              <a:gd name="connsiteX0-163" fmla="*/ 1343446 w 3621337"/>
              <a:gd name="connsiteY0-164" fmla="*/ 1246183 h 1246183"/>
              <a:gd name="connsiteX1-165" fmla="*/ 3769 w 3621337"/>
              <a:gd name="connsiteY1-166" fmla="*/ 474557 h 1246183"/>
              <a:gd name="connsiteX2-167" fmla="*/ 1212477 w 3621337"/>
              <a:gd name="connsiteY2-168" fmla="*/ 3170 h 1246183"/>
              <a:gd name="connsiteX3-169" fmla="*/ 3621337 w 3621337"/>
              <a:gd name="connsiteY3-170" fmla="*/ 263757 h 1246183"/>
              <a:gd name="connsiteX0-171" fmla="*/ 1339677 w 3617568"/>
              <a:gd name="connsiteY0-172" fmla="*/ 1246183 h 1246183"/>
              <a:gd name="connsiteX1-173" fmla="*/ 0 w 3617568"/>
              <a:gd name="connsiteY1-174" fmla="*/ 474557 h 1246183"/>
              <a:gd name="connsiteX2-175" fmla="*/ 1208708 w 3617568"/>
              <a:gd name="connsiteY2-176" fmla="*/ 3170 h 1246183"/>
              <a:gd name="connsiteX3-177" fmla="*/ 3617568 w 3617568"/>
              <a:gd name="connsiteY3-178" fmla="*/ 263757 h 1246183"/>
              <a:gd name="connsiteX0-179" fmla="*/ 1339677 w 3617568"/>
              <a:gd name="connsiteY0-180" fmla="*/ 1230423 h 1230423"/>
              <a:gd name="connsiteX1-181" fmla="*/ 0 w 3617568"/>
              <a:gd name="connsiteY1-182" fmla="*/ 458797 h 1230423"/>
              <a:gd name="connsiteX2-183" fmla="*/ 1223900 w 3617568"/>
              <a:gd name="connsiteY2-184" fmla="*/ 3353 h 1230423"/>
              <a:gd name="connsiteX3-185" fmla="*/ 3617568 w 3617568"/>
              <a:gd name="connsiteY3-186" fmla="*/ 247997 h 1230423"/>
              <a:gd name="connsiteX0-187" fmla="*/ 1339915 w 3617806"/>
              <a:gd name="connsiteY0-188" fmla="*/ 1230423 h 1230423"/>
              <a:gd name="connsiteX1-189" fmla="*/ 238 w 3617806"/>
              <a:gd name="connsiteY1-190" fmla="*/ 458797 h 1230423"/>
              <a:gd name="connsiteX2-191" fmla="*/ 1224138 w 3617806"/>
              <a:gd name="connsiteY2-192" fmla="*/ 3353 h 1230423"/>
              <a:gd name="connsiteX3-193" fmla="*/ 3617806 w 3617806"/>
              <a:gd name="connsiteY3-194" fmla="*/ 247997 h 1230423"/>
              <a:gd name="connsiteX0-195" fmla="*/ 1339915 w 3617806"/>
              <a:gd name="connsiteY0-196" fmla="*/ 1230423 h 1230423"/>
              <a:gd name="connsiteX1-197" fmla="*/ 238 w 3617806"/>
              <a:gd name="connsiteY1-198" fmla="*/ 458797 h 1230423"/>
              <a:gd name="connsiteX2-199" fmla="*/ 1224138 w 3617806"/>
              <a:gd name="connsiteY2-200" fmla="*/ 3353 h 1230423"/>
              <a:gd name="connsiteX3-201" fmla="*/ 3617806 w 3617806"/>
              <a:gd name="connsiteY3-202" fmla="*/ 247997 h 12304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617806" h="1230423">
                <a:moveTo>
                  <a:pt x="1339915" y="1230423"/>
                </a:moveTo>
                <a:cubicBezTo>
                  <a:pt x="494572" y="982772"/>
                  <a:pt x="16852" y="697698"/>
                  <a:pt x="238" y="458797"/>
                </a:cubicBezTo>
                <a:cubicBezTo>
                  <a:pt x="-14117" y="88723"/>
                  <a:pt x="621210" y="38486"/>
                  <a:pt x="1224138" y="3353"/>
                </a:cubicBezTo>
                <a:cubicBezTo>
                  <a:pt x="1827066" y="-31780"/>
                  <a:pt x="3051068" y="220216"/>
                  <a:pt x="3617806" y="247997"/>
                </a:cubicBezTo>
              </a:path>
            </a:pathLst>
          </a:custGeom>
          <a:noFill/>
          <a:ln w="6350">
            <a:gradFill>
              <a:gsLst>
                <a:gs pos="0">
                  <a:schemeClr val="accent2">
                    <a:lumMod val="20000"/>
                    <a:lumOff val="80000"/>
                    <a:alpha val="0"/>
                  </a:schemeClr>
                </a:gs>
                <a:gs pos="74000">
                  <a:schemeClr val="accent2">
                    <a:lumMod val="20000"/>
                    <a:lumOff val="80000"/>
                    <a:alpha val="30000"/>
                  </a:schemeClr>
                </a:gs>
                <a:gs pos="96581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0" name="任意多边形: 形状 129"/>
          <p:cNvSpPr/>
          <p:nvPr userDrawn="1">
            <p:custDataLst>
              <p:tags r:id="rId60"/>
            </p:custDataLst>
          </p:nvPr>
        </p:nvSpPr>
        <p:spPr>
          <a:xfrm rot="19915576" flipH="1">
            <a:off x="3899801" y="5563590"/>
            <a:ext cx="371557" cy="459159"/>
          </a:xfrm>
          <a:custGeom>
            <a:avLst/>
            <a:gdLst>
              <a:gd name="connsiteX0" fmla="*/ 0 w 252118"/>
              <a:gd name="connsiteY0" fmla="*/ 64811 h 311560"/>
              <a:gd name="connsiteX1" fmla="*/ 116909 w 252118"/>
              <a:gd name="connsiteY1" fmla="*/ 109949 h 311560"/>
              <a:gd name="connsiteX2" fmla="*/ 122699 w 252118"/>
              <a:gd name="connsiteY2" fmla="*/ 0 h 311560"/>
              <a:gd name="connsiteX3" fmla="*/ 249743 w 252118"/>
              <a:gd name="connsiteY3" fmla="*/ 280012 h 311560"/>
              <a:gd name="connsiteX4" fmla="*/ 252118 w 252118"/>
              <a:gd name="connsiteY4" fmla="*/ 293315 h 311560"/>
              <a:gd name="connsiteX5" fmla="*/ 166236 w 252118"/>
              <a:gd name="connsiteY5" fmla="*/ 310806 h 311560"/>
              <a:gd name="connsiteX6" fmla="*/ 163173 w 252118"/>
              <a:gd name="connsiteY6" fmla="*/ 310513 h 311560"/>
              <a:gd name="connsiteX7" fmla="*/ 133929 w 252118"/>
              <a:gd name="connsiteY7" fmla="*/ 311560 h 311560"/>
              <a:gd name="connsiteX8" fmla="*/ 0 w 252118"/>
              <a:gd name="connsiteY8" fmla="*/ 64811 h 31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118" h="311560">
                <a:moveTo>
                  <a:pt x="0" y="64811"/>
                </a:moveTo>
                <a:cubicBezTo>
                  <a:pt x="37644" y="69429"/>
                  <a:pt x="116909" y="109949"/>
                  <a:pt x="116909" y="109949"/>
                </a:cubicBezTo>
                <a:cubicBezTo>
                  <a:pt x="116909" y="109949"/>
                  <a:pt x="123266" y="71168"/>
                  <a:pt x="122699" y="0"/>
                </a:cubicBezTo>
                <a:cubicBezTo>
                  <a:pt x="201299" y="73486"/>
                  <a:pt x="236870" y="214232"/>
                  <a:pt x="249743" y="280012"/>
                </a:cubicBezTo>
                <a:lnTo>
                  <a:pt x="252118" y="293315"/>
                </a:lnTo>
                <a:lnTo>
                  <a:pt x="166236" y="310806"/>
                </a:lnTo>
                <a:lnTo>
                  <a:pt x="163173" y="310513"/>
                </a:lnTo>
                <a:cubicBezTo>
                  <a:pt x="152881" y="309955"/>
                  <a:pt x="142996" y="310077"/>
                  <a:pt x="133929" y="311560"/>
                </a:cubicBezTo>
                <a:cubicBezTo>
                  <a:pt x="97740" y="128950"/>
                  <a:pt x="32992" y="104160"/>
                  <a:pt x="0" y="64811"/>
                </a:cubicBezTo>
                <a:close/>
              </a:path>
            </a:pathLst>
          </a:custGeom>
          <a:gradFill flip="none" rotWithShape="1">
            <a:gsLst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  <a:alpha val="72000"/>
                </a:schemeClr>
              </a:gs>
              <a:gs pos="32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1" name="图形 3"/>
          <p:cNvSpPr/>
          <p:nvPr userDrawn="1">
            <p:custDataLst>
              <p:tags r:id="rId61"/>
            </p:custDataLst>
          </p:nvPr>
        </p:nvSpPr>
        <p:spPr>
          <a:xfrm flipH="1">
            <a:off x="3769031" y="4205735"/>
            <a:ext cx="347478" cy="616197"/>
          </a:xfrm>
          <a:custGeom>
            <a:avLst/>
            <a:gdLst>
              <a:gd name="connsiteX0" fmla="*/ 336669 w 439047"/>
              <a:gd name="connsiteY0" fmla="*/ 778544 h 778579"/>
              <a:gd name="connsiteX1" fmla="*/ 319106 w 439047"/>
              <a:gd name="connsiteY1" fmla="*/ 773270 h 778579"/>
              <a:gd name="connsiteX2" fmla="*/ 316200 w 439047"/>
              <a:gd name="connsiteY2" fmla="*/ 774831 h 778579"/>
              <a:gd name="connsiteX3" fmla="*/ 313007 w 439047"/>
              <a:gd name="connsiteY3" fmla="*/ 749447 h 778579"/>
              <a:gd name="connsiteX4" fmla="*/ 308522 w 439047"/>
              <a:gd name="connsiteY4" fmla="*/ 722556 h 778579"/>
              <a:gd name="connsiteX5" fmla="*/ 306047 w 439047"/>
              <a:gd name="connsiteY5" fmla="*/ 630456 h 778579"/>
              <a:gd name="connsiteX6" fmla="*/ 302046 w 439047"/>
              <a:gd name="connsiteY6" fmla="*/ 605879 h 778579"/>
              <a:gd name="connsiteX7" fmla="*/ 288090 w 439047"/>
              <a:gd name="connsiteY7" fmla="*/ 562915 h 778579"/>
              <a:gd name="connsiteX8" fmla="*/ 269558 w 439047"/>
              <a:gd name="connsiteY8" fmla="*/ 522354 h 778579"/>
              <a:gd name="connsiteX9" fmla="*/ 264482 w 439047"/>
              <a:gd name="connsiteY9" fmla="*/ 512434 h 778579"/>
              <a:gd name="connsiteX10" fmla="*/ 241914 w 439047"/>
              <a:gd name="connsiteY10" fmla="*/ 559955 h 778579"/>
              <a:gd name="connsiteX11" fmla="*/ 234326 w 439047"/>
              <a:gd name="connsiteY11" fmla="*/ 575185 h 778579"/>
              <a:gd name="connsiteX12" fmla="*/ 201461 w 439047"/>
              <a:gd name="connsiteY12" fmla="*/ 610741 h 778579"/>
              <a:gd name="connsiteX13" fmla="*/ 136342 w 439047"/>
              <a:gd name="connsiteY13" fmla="*/ 646332 h 778579"/>
              <a:gd name="connsiteX14" fmla="*/ 109272 w 439047"/>
              <a:gd name="connsiteY14" fmla="*/ 670155 h 778579"/>
              <a:gd name="connsiteX15" fmla="*/ 103764 w 439047"/>
              <a:gd name="connsiteY15" fmla="*/ 678228 h 778579"/>
              <a:gd name="connsiteX16" fmla="*/ 72783 w 439047"/>
              <a:gd name="connsiteY16" fmla="*/ 727973 h 778579"/>
              <a:gd name="connsiteX17" fmla="*/ 75977 w 439047"/>
              <a:gd name="connsiteY17" fmla="*/ 748047 h 778579"/>
              <a:gd name="connsiteX18" fmla="*/ 83457 w 439047"/>
              <a:gd name="connsiteY18" fmla="*/ 764821 h 778579"/>
              <a:gd name="connsiteX19" fmla="*/ 78560 w 439047"/>
              <a:gd name="connsiteY19" fmla="*/ 772427 h 778579"/>
              <a:gd name="connsiteX20" fmla="*/ 34537 w 439047"/>
              <a:gd name="connsiteY20" fmla="*/ 756246 h 778579"/>
              <a:gd name="connsiteX21" fmla="*/ 3789 w 439047"/>
              <a:gd name="connsiteY21" fmla="*/ 700760 h 778579"/>
              <a:gd name="connsiteX22" fmla="*/ 2426 w 439047"/>
              <a:gd name="connsiteY22" fmla="*/ 688991 h 778579"/>
              <a:gd name="connsiteX23" fmla="*/ 2803 w 439047"/>
              <a:gd name="connsiteY23" fmla="*/ 684776 h 778579"/>
              <a:gd name="connsiteX24" fmla="*/ 7987 w 439047"/>
              <a:gd name="connsiteY24" fmla="*/ 670460 h 778579"/>
              <a:gd name="connsiteX25" fmla="*/ 10247 w 439047"/>
              <a:gd name="connsiteY25" fmla="*/ 669043 h 778579"/>
              <a:gd name="connsiteX26" fmla="*/ 58271 w 439047"/>
              <a:gd name="connsiteY26" fmla="*/ 632232 h 778579"/>
              <a:gd name="connsiteX27" fmla="*/ 119156 w 439047"/>
              <a:gd name="connsiteY27" fmla="*/ 574037 h 778579"/>
              <a:gd name="connsiteX28" fmla="*/ 156542 w 439047"/>
              <a:gd name="connsiteY28" fmla="*/ 554447 h 778579"/>
              <a:gd name="connsiteX29" fmla="*/ 169691 w 439047"/>
              <a:gd name="connsiteY29" fmla="*/ 540742 h 778579"/>
              <a:gd name="connsiteX30" fmla="*/ 174606 w 439047"/>
              <a:gd name="connsiteY30" fmla="*/ 481004 h 778579"/>
              <a:gd name="connsiteX31" fmla="*/ 168704 w 439047"/>
              <a:gd name="connsiteY31" fmla="*/ 440462 h 778579"/>
              <a:gd name="connsiteX32" fmla="*/ 167018 w 439047"/>
              <a:gd name="connsiteY32" fmla="*/ 401892 h 778579"/>
              <a:gd name="connsiteX33" fmla="*/ 165744 w 439047"/>
              <a:gd name="connsiteY33" fmla="*/ 397390 h 778579"/>
              <a:gd name="connsiteX34" fmla="*/ 151142 w 439047"/>
              <a:gd name="connsiteY34" fmla="*/ 382087 h 778579"/>
              <a:gd name="connsiteX35" fmla="*/ 152846 w 439047"/>
              <a:gd name="connsiteY35" fmla="*/ 430111 h 778579"/>
              <a:gd name="connsiteX36" fmla="*/ 150640 w 439047"/>
              <a:gd name="connsiteY36" fmla="*/ 430882 h 778579"/>
              <a:gd name="connsiteX37" fmla="*/ 146657 w 439047"/>
              <a:gd name="connsiteY37" fmla="*/ 422217 h 778579"/>
              <a:gd name="connsiteX38" fmla="*/ 144989 w 439047"/>
              <a:gd name="connsiteY38" fmla="*/ 388366 h 778579"/>
              <a:gd name="connsiteX39" fmla="*/ 129830 w 439047"/>
              <a:gd name="connsiteY39" fmla="*/ 374607 h 778579"/>
              <a:gd name="connsiteX40" fmla="*/ 116591 w 439047"/>
              <a:gd name="connsiteY40" fmla="*/ 363951 h 778579"/>
              <a:gd name="connsiteX41" fmla="*/ 97791 w 439047"/>
              <a:gd name="connsiteY41" fmla="*/ 328054 h 778579"/>
              <a:gd name="connsiteX42" fmla="*/ 99208 w 439047"/>
              <a:gd name="connsiteY42" fmla="*/ 293844 h 778579"/>
              <a:gd name="connsiteX43" fmla="*/ 106599 w 439047"/>
              <a:gd name="connsiteY43" fmla="*/ 277538 h 778579"/>
              <a:gd name="connsiteX44" fmla="*/ 113236 w 439047"/>
              <a:gd name="connsiteY44" fmla="*/ 266218 h 778579"/>
              <a:gd name="connsiteX45" fmla="*/ 123426 w 439047"/>
              <a:gd name="connsiteY45" fmla="*/ 240852 h 778579"/>
              <a:gd name="connsiteX46" fmla="*/ 127659 w 439047"/>
              <a:gd name="connsiteY46" fmla="*/ 233084 h 778579"/>
              <a:gd name="connsiteX47" fmla="*/ 157941 w 439047"/>
              <a:gd name="connsiteY47" fmla="*/ 193564 h 778579"/>
              <a:gd name="connsiteX48" fmla="*/ 170229 w 439047"/>
              <a:gd name="connsiteY48" fmla="*/ 174315 h 778579"/>
              <a:gd name="connsiteX49" fmla="*/ 174409 w 439047"/>
              <a:gd name="connsiteY49" fmla="*/ 167194 h 778579"/>
              <a:gd name="connsiteX50" fmla="*/ 185854 w 439047"/>
              <a:gd name="connsiteY50" fmla="*/ 153470 h 778579"/>
              <a:gd name="connsiteX51" fmla="*/ 228370 w 439047"/>
              <a:gd name="connsiteY51" fmla="*/ 123529 h 778579"/>
              <a:gd name="connsiteX52" fmla="*/ 238595 w 439047"/>
              <a:gd name="connsiteY52" fmla="*/ 111564 h 778579"/>
              <a:gd name="connsiteX53" fmla="*/ 232980 w 439047"/>
              <a:gd name="connsiteY53" fmla="*/ 85570 h 778579"/>
              <a:gd name="connsiteX54" fmla="*/ 230630 w 439047"/>
              <a:gd name="connsiteY54" fmla="*/ 78807 h 778579"/>
              <a:gd name="connsiteX55" fmla="*/ 263764 w 439047"/>
              <a:gd name="connsiteY55" fmla="*/ 1794 h 778579"/>
              <a:gd name="connsiteX56" fmla="*/ 266778 w 439047"/>
              <a:gd name="connsiteY56" fmla="*/ 0 h 778579"/>
              <a:gd name="connsiteX57" fmla="*/ 281129 w 439047"/>
              <a:gd name="connsiteY57" fmla="*/ 0 h 778579"/>
              <a:gd name="connsiteX58" fmla="*/ 304504 w 439047"/>
              <a:gd name="connsiteY58" fmla="*/ 10692 h 778579"/>
              <a:gd name="connsiteX59" fmla="*/ 324129 w 439047"/>
              <a:gd name="connsiteY59" fmla="*/ 33421 h 778579"/>
              <a:gd name="connsiteX60" fmla="*/ 322371 w 439047"/>
              <a:gd name="connsiteY60" fmla="*/ 61424 h 778579"/>
              <a:gd name="connsiteX61" fmla="*/ 325816 w 439047"/>
              <a:gd name="connsiteY61" fmla="*/ 78861 h 778579"/>
              <a:gd name="connsiteX62" fmla="*/ 328435 w 439047"/>
              <a:gd name="connsiteY62" fmla="*/ 85104 h 778579"/>
              <a:gd name="connsiteX63" fmla="*/ 317115 w 439047"/>
              <a:gd name="connsiteY63" fmla="*/ 107187 h 778579"/>
              <a:gd name="connsiteX64" fmla="*/ 303481 w 439047"/>
              <a:gd name="connsiteY64" fmla="*/ 120067 h 778579"/>
              <a:gd name="connsiteX65" fmla="*/ 292628 w 439047"/>
              <a:gd name="connsiteY65" fmla="*/ 125359 h 778579"/>
              <a:gd name="connsiteX66" fmla="*/ 295678 w 439047"/>
              <a:gd name="connsiteY66" fmla="*/ 166691 h 778579"/>
              <a:gd name="connsiteX67" fmla="*/ 312415 w 439047"/>
              <a:gd name="connsiteY67" fmla="*/ 249804 h 778579"/>
              <a:gd name="connsiteX68" fmla="*/ 310173 w 439047"/>
              <a:gd name="connsiteY68" fmla="*/ 351734 h 778579"/>
              <a:gd name="connsiteX69" fmla="*/ 308451 w 439047"/>
              <a:gd name="connsiteY69" fmla="*/ 370768 h 778579"/>
              <a:gd name="connsiteX70" fmla="*/ 324165 w 439047"/>
              <a:gd name="connsiteY70" fmla="*/ 404601 h 778579"/>
              <a:gd name="connsiteX71" fmla="*/ 335826 w 439047"/>
              <a:gd name="connsiteY71" fmla="*/ 428209 h 778579"/>
              <a:gd name="connsiteX72" fmla="*/ 345477 w 439047"/>
              <a:gd name="connsiteY72" fmla="*/ 447637 h 778579"/>
              <a:gd name="connsiteX73" fmla="*/ 359488 w 439047"/>
              <a:gd name="connsiteY73" fmla="*/ 512398 h 778579"/>
              <a:gd name="connsiteX74" fmla="*/ 368206 w 439047"/>
              <a:gd name="connsiteY74" fmla="*/ 575939 h 778579"/>
              <a:gd name="connsiteX75" fmla="*/ 369749 w 439047"/>
              <a:gd name="connsiteY75" fmla="*/ 617827 h 778579"/>
              <a:gd name="connsiteX76" fmla="*/ 383400 w 439047"/>
              <a:gd name="connsiteY76" fmla="*/ 702679 h 778579"/>
              <a:gd name="connsiteX77" fmla="*/ 381822 w 439047"/>
              <a:gd name="connsiteY77" fmla="*/ 720798 h 778579"/>
              <a:gd name="connsiteX78" fmla="*/ 386360 w 439047"/>
              <a:gd name="connsiteY78" fmla="*/ 734934 h 778579"/>
              <a:gd name="connsiteX79" fmla="*/ 416660 w 439047"/>
              <a:gd name="connsiteY79" fmla="*/ 750039 h 778579"/>
              <a:gd name="connsiteX80" fmla="*/ 439048 w 439047"/>
              <a:gd name="connsiteY80" fmla="*/ 757053 h 778579"/>
              <a:gd name="connsiteX81" fmla="*/ 439048 w 439047"/>
              <a:gd name="connsiteY81" fmla="*/ 760641 h 778579"/>
              <a:gd name="connsiteX82" fmla="*/ 404963 w 439047"/>
              <a:gd name="connsiteY82" fmla="*/ 778580 h 778579"/>
              <a:gd name="connsiteX83" fmla="*/ 336794 w 439047"/>
              <a:gd name="connsiteY83" fmla="*/ 778580 h 77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39047" h="778579">
                <a:moveTo>
                  <a:pt x="336669" y="778544"/>
                </a:moveTo>
                <a:cubicBezTo>
                  <a:pt x="330821" y="776786"/>
                  <a:pt x="324955" y="775028"/>
                  <a:pt x="319106" y="773270"/>
                </a:cubicBezTo>
                <a:cubicBezTo>
                  <a:pt x="318138" y="773790"/>
                  <a:pt x="317169" y="774310"/>
                  <a:pt x="316200" y="774831"/>
                </a:cubicBezTo>
                <a:cubicBezTo>
                  <a:pt x="315160" y="766363"/>
                  <a:pt x="314281" y="757878"/>
                  <a:pt x="313007" y="749447"/>
                </a:cubicBezTo>
                <a:cubicBezTo>
                  <a:pt x="311644" y="740459"/>
                  <a:pt x="308863" y="731561"/>
                  <a:pt x="308522" y="722556"/>
                </a:cubicBezTo>
                <a:cubicBezTo>
                  <a:pt x="307338" y="691862"/>
                  <a:pt x="307213" y="661132"/>
                  <a:pt x="306047" y="630456"/>
                </a:cubicBezTo>
                <a:cubicBezTo>
                  <a:pt x="305742" y="622204"/>
                  <a:pt x="301275" y="613862"/>
                  <a:pt x="302046" y="605879"/>
                </a:cubicBezTo>
                <a:cubicBezTo>
                  <a:pt x="303697" y="589034"/>
                  <a:pt x="295947" y="576441"/>
                  <a:pt x="288090" y="562915"/>
                </a:cubicBezTo>
                <a:cubicBezTo>
                  <a:pt x="280645" y="550124"/>
                  <a:pt x="275694" y="535916"/>
                  <a:pt x="269558" y="522354"/>
                </a:cubicBezTo>
                <a:cubicBezTo>
                  <a:pt x="268267" y="519466"/>
                  <a:pt x="266688" y="516721"/>
                  <a:pt x="264482" y="512434"/>
                </a:cubicBezTo>
                <a:cubicBezTo>
                  <a:pt x="256445" y="529350"/>
                  <a:pt x="249215" y="544671"/>
                  <a:pt x="241914" y="559955"/>
                </a:cubicBezTo>
                <a:cubicBezTo>
                  <a:pt x="239474" y="565067"/>
                  <a:pt x="236837" y="570090"/>
                  <a:pt x="234326" y="575185"/>
                </a:cubicBezTo>
                <a:cubicBezTo>
                  <a:pt x="226863" y="590254"/>
                  <a:pt x="216620" y="602632"/>
                  <a:pt x="201461" y="610741"/>
                </a:cubicBezTo>
                <a:cubicBezTo>
                  <a:pt x="179647" y="622401"/>
                  <a:pt x="158120" y="634582"/>
                  <a:pt x="136342" y="646332"/>
                </a:cubicBezTo>
                <a:cubicBezTo>
                  <a:pt x="125435" y="652216"/>
                  <a:pt x="115084" y="658495"/>
                  <a:pt x="109272" y="670155"/>
                </a:cubicBezTo>
                <a:cubicBezTo>
                  <a:pt x="107819" y="673062"/>
                  <a:pt x="106258" y="676470"/>
                  <a:pt x="103764" y="678228"/>
                </a:cubicBezTo>
                <a:cubicBezTo>
                  <a:pt x="86274" y="690427"/>
                  <a:pt x="81323" y="710357"/>
                  <a:pt x="72783" y="727973"/>
                </a:cubicBezTo>
                <a:cubicBezTo>
                  <a:pt x="69501" y="734719"/>
                  <a:pt x="69375" y="741518"/>
                  <a:pt x="75977" y="748047"/>
                </a:cubicBezTo>
                <a:cubicBezTo>
                  <a:pt x="80085" y="752102"/>
                  <a:pt x="81968" y="758901"/>
                  <a:pt x="83457" y="764821"/>
                </a:cubicBezTo>
                <a:cubicBezTo>
                  <a:pt x="83978" y="766902"/>
                  <a:pt x="80946" y="771530"/>
                  <a:pt x="78560" y="772427"/>
                </a:cubicBezTo>
                <a:cubicBezTo>
                  <a:pt x="61823" y="778706"/>
                  <a:pt x="43489" y="771907"/>
                  <a:pt x="34537" y="756246"/>
                </a:cubicBezTo>
                <a:cubicBezTo>
                  <a:pt x="24025" y="737894"/>
                  <a:pt x="13710" y="719434"/>
                  <a:pt x="3789" y="700760"/>
                </a:cubicBezTo>
                <a:cubicBezTo>
                  <a:pt x="2067" y="697513"/>
                  <a:pt x="2713" y="692956"/>
                  <a:pt x="2426" y="688991"/>
                </a:cubicBezTo>
                <a:cubicBezTo>
                  <a:pt x="2318" y="687574"/>
                  <a:pt x="3431" y="685529"/>
                  <a:pt x="2803" y="684776"/>
                </a:cubicBezTo>
                <a:cubicBezTo>
                  <a:pt x="-4014" y="676793"/>
                  <a:pt x="3144" y="674066"/>
                  <a:pt x="7987" y="670460"/>
                </a:cubicBezTo>
                <a:cubicBezTo>
                  <a:pt x="8705" y="669922"/>
                  <a:pt x="9422" y="669240"/>
                  <a:pt x="10247" y="669043"/>
                </a:cubicBezTo>
                <a:cubicBezTo>
                  <a:pt x="31541" y="663643"/>
                  <a:pt x="43776" y="646583"/>
                  <a:pt x="58271" y="632232"/>
                </a:cubicBezTo>
                <a:cubicBezTo>
                  <a:pt x="78219" y="612481"/>
                  <a:pt x="98741" y="593304"/>
                  <a:pt x="119156" y="574037"/>
                </a:cubicBezTo>
                <a:cubicBezTo>
                  <a:pt x="129740" y="564063"/>
                  <a:pt x="141455" y="555865"/>
                  <a:pt x="156542" y="554447"/>
                </a:cubicBezTo>
                <a:cubicBezTo>
                  <a:pt x="165045" y="553658"/>
                  <a:pt x="169045" y="549371"/>
                  <a:pt x="169691" y="540742"/>
                </a:cubicBezTo>
                <a:cubicBezTo>
                  <a:pt x="171180" y="520811"/>
                  <a:pt x="174427" y="500935"/>
                  <a:pt x="174606" y="481004"/>
                </a:cubicBezTo>
                <a:cubicBezTo>
                  <a:pt x="174732" y="467496"/>
                  <a:pt x="170965" y="453952"/>
                  <a:pt x="168704" y="440462"/>
                </a:cubicBezTo>
                <a:cubicBezTo>
                  <a:pt x="166570" y="427671"/>
                  <a:pt x="160703" y="415113"/>
                  <a:pt x="167018" y="401892"/>
                </a:cubicBezTo>
                <a:cubicBezTo>
                  <a:pt x="167538" y="400816"/>
                  <a:pt x="166695" y="398466"/>
                  <a:pt x="165744" y="397390"/>
                </a:cubicBezTo>
                <a:cubicBezTo>
                  <a:pt x="161170" y="392313"/>
                  <a:pt x="156326" y="387487"/>
                  <a:pt x="151142" y="382087"/>
                </a:cubicBezTo>
                <a:cubicBezTo>
                  <a:pt x="143249" y="398932"/>
                  <a:pt x="148935" y="414504"/>
                  <a:pt x="152846" y="430111"/>
                </a:cubicBezTo>
                <a:cubicBezTo>
                  <a:pt x="152111" y="430362"/>
                  <a:pt x="151375" y="430631"/>
                  <a:pt x="150640" y="430882"/>
                </a:cubicBezTo>
                <a:cubicBezTo>
                  <a:pt x="149258" y="427994"/>
                  <a:pt x="146926" y="425195"/>
                  <a:pt x="146657" y="422217"/>
                </a:cubicBezTo>
                <a:cubicBezTo>
                  <a:pt x="145670" y="410970"/>
                  <a:pt x="144540" y="399614"/>
                  <a:pt x="144989" y="388366"/>
                </a:cubicBezTo>
                <a:cubicBezTo>
                  <a:pt x="145545" y="374463"/>
                  <a:pt x="143571" y="372077"/>
                  <a:pt x="129830" y="374607"/>
                </a:cubicBezTo>
                <a:cubicBezTo>
                  <a:pt x="121668" y="376114"/>
                  <a:pt x="118564" y="373620"/>
                  <a:pt x="116591" y="363951"/>
                </a:cubicBezTo>
                <a:cubicBezTo>
                  <a:pt x="100356" y="357690"/>
                  <a:pt x="93306" y="345581"/>
                  <a:pt x="97791" y="328054"/>
                </a:cubicBezTo>
                <a:cubicBezTo>
                  <a:pt x="100751" y="316502"/>
                  <a:pt x="102563" y="305361"/>
                  <a:pt x="99208" y="293844"/>
                </a:cubicBezTo>
                <a:cubicBezTo>
                  <a:pt x="96948" y="286095"/>
                  <a:pt x="100212" y="280928"/>
                  <a:pt x="106599" y="277538"/>
                </a:cubicBezTo>
                <a:cubicBezTo>
                  <a:pt x="111460" y="274954"/>
                  <a:pt x="112070" y="271241"/>
                  <a:pt x="113236" y="266218"/>
                </a:cubicBezTo>
                <a:cubicBezTo>
                  <a:pt x="115246" y="257446"/>
                  <a:pt x="119784" y="249230"/>
                  <a:pt x="123426" y="240852"/>
                </a:cubicBezTo>
                <a:cubicBezTo>
                  <a:pt x="124610" y="238143"/>
                  <a:pt x="127229" y="235829"/>
                  <a:pt x="127659" y="233084"/>
                </a:cubicBezTo>
                <a:cubicBezTo>
                  <a:pt x="130601" y="214302"/>
                  <a:pt x="143177" y="203431"/>
                  <a:pt x="157941" y="193564"/>
                </a:cubicBezTo>
                <a:cubicBezTo>
                  <a:pt x="164255" y="189348"/>
                  <a:pt x="171270" y="184290"/>
                  <a:pt x="170229" y="174315"/>
                </a:cubicBezTo>
                <a:cubicBezTo>
                  <a:pt x="169978" y="172001"/>
                  <a:pt x="172543" y="167552"/>
                  <a:pt x="174409" y="167194"/>
                </a:cubicBezTo>
                <a:cubicBezTo>
                  <a:pt x="182482" y="165651"/>
                  <a:pt x="182876" y="159139"/>
                  <a:pt x="185854" y="153470"/>
                </a:cubicBezTo>
                <a:cubicBezTo>
                  <a:pt x="194770" y="136500"/>
                  <a:pt x="206269" y="122112"/>
                  <a:pt x="228370" y="123529"/>
                </a:cubicBezTo>
                <a:cubicBezTo>
                  <a:pt x="237358" y="124104"/>
                  <a:pt x="240156" y="119637"/>
                  <a:pt x="238595" y="111564"/>
                </a:cubicBezTo>
                <a:cubicBezTo>
                  <a:pt x="236909" y="102863"/>
                  <a:pt x="234954" y="94217"/>
                  <a:pt x="232980" y="85570"/>
                </a:cubicBezTo>
                <a:cubicBezTo>
                  <a:pt x="232460" y="83256"/>
                  <a:pt x="231420" y="81067"/>
                  <a:pt x="230630" y="78807"/>
                </a:cubicBezTo>
                <a:cubicBezTo>
                  <a:pt x="217176" y="39987"/>
                  <a:pt x="226056" y="19356"/>
                  <a:pt x="263764" y="1794"/>
                </a:cubicBezTo>
                <a:cubicBezTo>
                  <a:pt x="264822" y="1310"/>
                  <a:pt x="265773" y="592"/>
                  <a:pt x="266778" y="0"/>
                </a:cubicBezTo>
                <a:cubicBezTo>
                  <a:pt x="271568" y="0"/>
                  <a:pt x="276339" y="0"/>
                  <a:pt x="281129" y="0"/>
                </a:cubicBezTo>
                <a:cubicBezTo>
                  <a:pt x="288933" y="3516"/>
                  <a:pt x="296987" y="6602"/>
                  <a:pt x="304504" y="10692"/>
                </a:cubicBezTo>
                <a:cubicBezTo>
                  <a:pt x="313814" y="15751"/>
                  <a:pt x="323304" y="22263"/>
                  <a:pt x="324129" y="33421"/>
                </a:cubicBezTo>
                <a:cubicBezTo>
                  <a:pt x="324811" y="42606"/>
                  <a:pt x="323753" y="52562"/>
                  <a:pt x="322371" y="61424"/>
                </a:cubicBezTo>
                <a:cubicBezTo>
                  <a:pt x="321205" y="68940"/>
                  <a:pt x="322461" y="73407"/>
                  <a:pt x="325816" y="78861"/>
                </a:cubicBezTo>
                <a:cubicBezTo>
                  <a:pt x="326856" y="80565"/>
                  <a:pt x="327394" y="82574"/>
                  <a:pt x="328435" y="85104"/>
                </a:cubicBezTo>
                <a:cubicBezTo>
                  <a:pt x="315249" y="87723"/>
                  <a:pt x="318819" y="99634"/>
                  <a:pt x="317115" y="107187"/>
                </a:cubicBezTo>
                <a:cubicBezTo>
                  <a:pt x="315088" y="116103"/>
                  <a:pt x="311949" y="119278"/>
                  <a:pt x="303481" y="120067"/>
                </a:cubicBezTo>
                <a:cubicBezTo>
                  <a:pt x="299571" y="120426"/>
                  <a:pt x="292933" y="123063"/>
                  <a:pt x="292628" y="125359"/>
                </a:cubicBezTo>
                <a:cubicBezTo>
                  <a:pt x="290745" y="139190"/>
                  <a:pt x="285793" y="153344"/>
                  <a:pt x="295678" y="166691"/>
                </a:cubicBezTo>
                <a:cubicBezTo>
                  <a:pt x="314137" y="191645"/>
                  <a:pt x="317008" y="221137"/>
                  <a:pt x="312415" y="249804"/>
                </a:cubicBezTo>
                <a:cubicBezTo>
                  <a:pt x="306944" y="284014"/>
                  <a:pt x="311339" y="317793"/>
                  <a:pt x="310173" y="351734"/>
                </a:cubicBezTo>
                <a:cubicBezTo>
                  <a:pt x="309975" y="357600"/>
                  <a:pt x="309132" y="363466"/>
                  <a:pt x="308451" y="370768"/>
                </a:cubicBezTo>
                <a:cubicBezTo>
                  <a:pt x="313025" y="380634"/>
                  <a:pt x="318514" y="392654"/>
                  <a:pt x="324165" y="404601"/>
                </a:cubicBezTo>
                <a:cubicBezTo>
                  <a:pt x="327915" y="412530"/>
                  <a:pt x="331879" y="420370"/>
                  <a:pt x="335826" y="428209"/>
                </a:cubicBezTo>
                <a:cubicBezTo>
                  <a:pt x="339073" y="434685"/>
                  <a:pt x="343791" y="440785"/>
                  <a:pt x="345477" y="447637"/>
                </a:cubicBezTo>
                <a:cubicBezTo>
                  <a:pt x="350733" y="469075"/>
                  <a:pt x="354644" y="490853"/>
                  <a:pt x="359488" y="512398"/>
                </a:cubicBezTo>
                <a:cubicBezTo>
                  <a:pt x="364188" y="533333"/>
                  <a:pt x="369928" y="553927"/>
                  <a:pt x="368206" y="575939"/>
                </a:cubicBezTo>
                <a:cubicBezTo>
                  <a:pt x="367112" y="589788"/>
                  <a:pt x="367847" y="604031"/>
                  <a:pt x="369749" y="617827"/>
                </a:cubicBezTo>
                <a:cubicBezTo>
                  <a:pt x="373659" y="646207"/>
                  <a:pt x="379167" y="674353"/>
                  <a:pt x="383400" y="702679"/>
                </a:cubicBezTo>
                <a:cubicBezTo>
                  <a:pt x="384262" y="708509"/>
                  <a:pt x="382414" y="714752"/>
                  <a:pt x="381822" y="720798"/>
                </a:cubicBezTo>
                <a:cubicBezTo>
                  <a:pt x="382270" y="725247"/>
                  <a:pt x="384100" y="730180"/>
                  <a:pt x="386360" y="734934"/>
                </a:cubicBezTo>
                <a:cubicBezTo>
                  <a:pt x="392514" y="747814"/>
                  <a:pt x="405017" y="747760"/>
                  <a:pt x="416660" y="750039"/>
                </a:cubicBezTo>
                <a:cubicBezTo>
                  <a:pt x="424284" y="751528"/>
                  <a:pt x="431585" y="754649"/>
                  <a:pt x="439048" y="757053"/>
                </a:cubicBezTo>
                <a:lnTo>
                  <a:pt x="439048" y="760641"/>
                </a:lnTo>
                <a:cubicBezTo>
                  <a:pt x="427692" y="766615"/>
                  <a:pt x="416319" y="772606"/>
                  <a:pt x="404963" y="778580"/>
                </a:cubicBezTo>
                <a:lnTo>
                  <a:pt x="336794" y="778580"/>
                </a:lnTo>
                <a:close/>
              </a:path>
            </a:pathLst>
          </a:custGeom>
          <a:gradFill flip="none" rotWithShape="1">
            <a:gsLst>
              <a:gs pos="56000">
                <a:schemeClr val="accent1">
                  <a:lumMod val="60000"/>
                  <a:lumOff val="40000"/>
                </a:schemeClr>
              </a:gs>
              <a:gs pos="1709">
                <a:schemeClr val="accent1"/>
              </a:gs>
            </a:gsLst>
            <a:lin ang="2700000" scaled="1"/>
            <a:tileRect/>
          </a:gradFill>
          <a:ln w="73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2" name="图形 30"/>
          <p:cNvSpPr/>
          <p:nvPr userDrawn="1">
            <p:custDataLst>
              <p:tags r:id="rId62"/>
            </p:custDataLst>
          </p:nvPr>
        </p:nvSpPr>
        <p:spPr>
          <a:xfrm flipH="1">
            <a:off x="3781262" y="5043153"/>
            <a:ext cx="1648174" cy="1098086"/>
          </a:xfrm>
          <a:custGeom>
            <a:avLst/>
            <a:gdLst>
              <a:gd name="connsiteX0" fmla="*/ 1593264 w 1593263"/>
              <a:gd name="connsiteY0" fmla="*/ 1018279 h 1037362"/>
              <a:gd name="connsiteX1" fmla="*/ 896762 w 1593263"/>
              <a:gd name="connsiteY1" fmla="*/ 807390 h 1037362"/>
              <a:gd name="connsiteX2" fmla="*/ 82976 w 1593263"/>
              <a:gd name="connsiteY2" fmla="*/ 408371 h 1037362"/>
              <a:gd name="connsiteX3" fmla="*/ 152047 w 1593263"/>
              <a:gd name="connsiteY3" fmla="*/ 0 h 1037362"/>
              <a:gd name="connsiteX4" fmla="*/ 61886 w 1593263"/>
              <a:gd name="connsiteY4" fmla="*/ 404425 h 1037362"/>
              <a:gd name="connsiteX5" fmla="*/ 1567194 w 1593263"/>
              <a:gd name="connsiteY5" fmla="*/ 1037362 h 1037362"/>
              <a:gd name="connsiteX6" fmla="*/ 1593264 w 1593263"/>
              <a:gd name="connsiteY6" fmla="*/ 1018279 h 1037362"/>
              <a:gd name="connsiteX0-1" fmla="*/ 1571341 w 1571341"/>
              <a:gd name="connsiteY0-2" fmla="*/ 1130197 h 1149280"/>
              <a:gd name="connsiteX1-3" fmla="*/ 874839 w 1571341"/>
              <a:gd name="connsiteY1-4" fmla="*/ 919308 h 1149280"/>
              <a:gd name="connsiteX2-5" fmla="*/ 61053 w 1571341"/>
              <a:gd name="connsiteY2-6" fmla="*/ 520289 h 1149280"/>
              <a:gd name="connsiteX3-7" fmla="*/ 346817 w 1571341"/>
              <a:gd name="connsiteY3-8" fmla="*/ 0 h 1149280"/>
              <a:gd name="connsiteX4-9" fmla="*/ 39963 w 1571341"/>
              <a:gd name="connsiteY4-10" fmla="*/ 516343 h 1149280"/>
              <a:gd name="connsiteX5-11" fmla="*/ 1545271 w 1571341"/>
              <a:gd name="connsiteY5-12" fmla="*/ 1149280 h 1149280"/>
              <a:gd name="connsiteX6-13" fmla="*/ 1571341 w 1571341"/>
              <a:gd name="connsiteY6-14" fmla="*/ 1130197 h 1149280"/>
              <a:gd name="connsiteX0-15" fmla="*/ 1638239 w 1638239"/>
              <a:gd name="connsiteY0-16" fmla="*/ 1130677 h 1149760"/>
              <a:gd name="connsiteX1-17" fmla="*/ 941737 w 1638239"/>
              <a:gd name="connsiteY1-18" fmla="*/ 919788 h 1149760"/>
              <a:gd name="connsiteX2-19" fmla="*/ 127951 w 1638239"/>
              <a:gd name="connsiteY2-20" fmla="*/ 520769 h 1149760"/>
              <a:gd name="connsiteX3-21" fmla="*/ 413715 w 1638239"/>
              <a:gd name="connsiteY3-22" fmla="*/ 480 h 1149760"/>
              <a:gd name="connsiteX4-23" fmla="*/ 36614 w 1638239"/>
              <a:gd name="connsiteY4-24" fmla="*/ 448957 h 1149760"/>
              <a:gd name="connsiteX5-25" fmla="*/ 1612169 w 1638239"/>
              <a:gd name="connsiteY5-26" fmla="*/ 1149760 h 1149760"/>
              <a:gd name="connsiteX6-27" fmla="*/ 1638239 w 1638239"/>
              <a:gd name="connsiteY6-28" fmla="*/ 1130677 h 1149760"/>
              <a:gd name="connsiteX0-29" fmla="*/ 1637630 w 1637630"/>
              <a:gd name="connsiteY0-30" fmla="*/ 1130199 h 1149282"/>
              <a:gd name="connsiteX1-31" fmla="*/ 941128 w 1637630"/>
              <a:gd name="connsiteY1-32" fmla="*/ 919310 h 1149282"/>
              <a:gd name="connsiteX2-33" fmla="*/ 55904 w 1637630"/>
              <a:gd name="connsiteY2-34" fmla="*/ 444091 h 1149282"/>
              <a:gd name="connsiteX3-35" fmla="*/ 413106 w 1637630"/>
              <a:gd name="connsiteY3-36" fmla="*/ 2 h 1149282"/>
              <a:gd name="connsiteX4-37" fmla="*/ 36005 w 1637630"/>
              <a:gd name="connsiteY4-38" fmla="*/ 448479 h 1149282"/>
              <a:gd name="connsiteX5-39" fmla="*/ 1611560 w 1637630"/>
              <a:gd name="connsiteY5-40" fmla="*/ 1149282 h 1149282"/>
              <a:gd name="connsiteX6-41" fmla="*/ 1637630 w 1637630"/>
              <a:gd name="connsiteY6-42" fmla="*/ 1130199 h 1149282"/>
              <a:gd name="connsiteX0-43" fmla="*/ 1637630 w 1637630"/>
              <a:gd name="connsiteY0-44" fmla="*/ 1130199 h 1149282"/>
              <a:gd name="connsiteX1-45" fmla="*/ 960178 w 1637630"/>
              <a:gd name="connsiteY1-46" fmla="*/ 906214 h 1149282"/>
              <a:gd name="connsiteX2-47" fmla="*/ 55904 w 1637630"/>
              <a:gd name="connsiteY2-48" fmla="*/ 444091 h 1149282"/>
              <a:gd name="connsiteX3-49" fmla="*/ 413106 w 1637630"/>
              <a:gd name="connsiteY3-50" fmla="*/ 2 h 1149282"/>
              <a:gd name="connsiteX4-51" fmla="*/ 36005 w 1637630"/>
              <a:gd name="connsiteY4-52" fmla="*/ 448479 h 1149282"/>
              <a:gd name="connsiteX5-53" fmla="*/ 1611560 w 1637630"/>
              <a:gd name="connsiteY5-54" fmla="*/ 1149282 h 1149282"/>
              <a:gd name="connsiteX6-55" fmla="*/ 1637630 w 1637630"/>
              <a:gd name="connsiteY6-56" fmla="*/ 1130199 h 1149282"/>
              <a:gd name="connsiteX0-57" fmla="*/ 1648174 w 1648174"/>
              <a:gd name="connsiteY0-58" fmla="*/ 1079003 h 1098086"/>
              <a:gd name="connsiteX1-59" fmla="*/ 970722 w 1648174"/>
              <a:gd name="connsiteY1-60" fmla="*/ 855018 h 1098086"/>
              <a:gd name="connsiteX2-61" fmla="*/ 66448 w 1648174"/>
              <a:gd name="connsiteY2-62" fmla="*/ 392895 h 1098086"/>
              <a:gd name="connsiteX3-63" fmla="*/ 270059 w 1648174"/>
              <a:gd name="connsiteY3-64" fmla="*/ 3 h 1098086"/>
              <a:gd name="connsiteX4-65" fmla="*/ 46549 w 1648174"/>
              <a:gd name="connsiteY4-66" fmla="*/ 397283 h 1098086"/>
              <a:gd name="connsiteX5-67" fmla="*/ 1622104 w 1648174"/>
              <a:gd name="connsiteY5-68" fmla="*/ 1098086 h 1098086"/>
              <a:gd name="connsiteX6-69" fmla="*/ 1648174 w 1648174"/>
              <a:gd name="connsiteY6-70" fmla="*/ 1079003 h 1098086"/>
              <a:gd name="connsiteX0-71" fmla="*/ 1648174 w 1648174"/>
              <a:gd name="connsiteY0-72" fmla="*/ 1079003 h 1098086"/>
              <a:gd name="connsiteX1-73" fmla="*/ 970722 w 1648174"/>
              <a:gd name="connsiteY1-74" fmla="*/ 855018 h 1098086"/>
              <a:gd name="connsiteX2-75" fmla="*/ 66448 w 1648174"/>
              <a:gd name="connsiteY2-76" fmla="*/ 392895 h 1098086"/>
              <a:gd name="connsiteX3-77" fmla="*/ 270059 w 1648174"/>
              <a:gd name="connsiteY3-78" fmla="*/ 3 h 1098086"/>
              <a:gd name="connsiteX4-79" fmla="*/ 46549 w 1648174"/>
              <a:gd name="connsiteY4-80" fmla="*/ 397283 h 1098086"/>
              <a:gd name="connsiteX5-81" fmla="*/ 1622104 w 1648174"/>
              <a:gd name="connsiteY5-82" fmla="*/ 1098086 h 1098086"/>
              <a:gd name="connsiteX6-83" fmla="*/ 1648174 w 1648174"/>
              <a:gd name="connsiteY6-84" fmla="*/ 1079003 h 10980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48174" h="1098086">
                <a:moveTo>
                  <a:pt x="1648174" y="1079003"/>
                </a:moveTo>
                <a:cubicBezTo>
                  <a:pt x="1648174" y="1079003"/>
                  <a:pt x="1238881" y="958279"/>
                  <a:pt x="970722" y="855018"/>
                </a:cubicBezTo>
                <a:cubicBezTo>
                  <a:pt x="673764" y="740667"/>
                  <a:pt x="191583" y="543129"/>
                  <a:pt x="66448" y="392895"/>
                </a:cubicBezTo>
                <a:cubicBezTo>
                  <a:pt x="-127581" y="167680"/>
                  <a:pt x="273375" y="-728"/>
                  <a:pt x="270059" y="3"/>
                </a:cubicBezTo>
                <a:cubicBezTo>
                  <a:pt x="266743" y="734"/>
                  <a:pt x="-133537" y="150065"/>
                  <a:pt x="46549" y="397283"/>
                </a:cubicBezTo>
                <a:cubicBezTo>
                  <a:pt x="258095" y="687749"/>
                  <a:pt x="1622104" y="1098086"/>
                  <a:pt x="1622104" y="1098086"/>
                </a:cubicBezTo>
                <a:lnTo>
                  <a:pt x="1648174" y="1079003"/>
                </a:lnTo>
                <a:close/>
              </a:path>
            </a:pathLst>
          </a:custGeom>
          <a:gradFill flip="none" rotWithShape="1">
            <a:gsLst>
              <a:gs pos="92000">
                <a:schemeClr val="accent1">
                  <a:lumMod val="40000"/>
                  <a:lumOff val="60000"/>
                </a:schemeClr>
              </a:gs>
              <a:gs pos="25000">
                <a:schemeClr val="accent1">
                  <a:lumMod val="20000"/>
                  <a:lumOff val="80000"/>
                  <a:alpha val="38000"/>
                </a:schemeClr>
              </a:gs>
            </a:gsLst>
            <a:lin ang="0" scaled="1"/>
            <a:tileRect/>
          </a:gradFill>
          <a:ln w="702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133" name="图形 132"/>
          <p:cNvPicPr>
            <a:picLocks noChangeAspect="1"/>
          </p:cNvPicPr>
          <p:nvPr userDrawn="1">
            <p:custDataLst>
              <p:tags r:id="rId63"/>
            </p:custDataLst>
          </p:nvPr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 l="2200" t="10909" b="13552"/>
          <a:stretch>
            <a:fillRect/>
          </a:stretch>
        </p:blipFill>
        <p:spPr>
          <a:xfrm flipH="1">
            <a:off x="1946738" y="3765636"/>
            <a:ext cx="575091" cy="566310"/>
          </a:xfrm>
          <a:custGeom>
            <a:avLst/>
            <a:gdLst>
              <a:gd name="connsiteX0" fmla="*/ 0 w 493621"/>
              <a:gd name="connsiteY0" fmla="*/ 0 h 486084"/>
              <a:gd name="connsiteX1" fmla="*/ 52199 w 493621"/>
              <a:gd name="connsiteY1" fmla="*/ 15764 h 486084"/>
              <a:gd name="connsiteX2" fmla="*/ 486319 w 493621"/>
              <a:gd name="connsiteY2" fmla="*/ 129279 h 486084"/>
              <a:gd name="connsiteX3" fmla="*/ 493621 w 493621"/>
              <a:gd name="connsiteY3" fmla="*/ 130826 h 486084"/>
              <a:gd name="connsiteX4" fmla="*/ 493621 w 493621"/>
              <a:gd name="connsiteY4" fmla="*/ 486084 h 486084"/>
              <a:gd name="connsiteX5" fmla="*/ 406970 w 493621"/>
              <a:gd name="connsiteY5" fmla="*/ 467935 h 486084"/>
              <a:gd name="connsiteX6" fmla="*/ 216476 w 493621"/>
              <a:gd name="connsiteY6" fmla="*/ 421974 h 486084"/>
              <a:gd name="connsiteX7" fmla="*/ 0 w 493621"/>
              <a:gd name="connsiteY7" fmla="*/ 361601 h 48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621" h="486084">
                <a:moveTo>
                  <a:pt x="0" y="0"/>
                </a:moveTo>
                <a:lnTo>
                  <a:pt x="52199" y="15764"/>
                </a:lnTo>
                <a:cubicBezTo>
                  <a:pt x="193175" y="56542"/>
                  <a:pt x="342180" y="95992"/>
                  <a:pt x="486319" y="129279"/>
                </a:cubicBezTo>
                <a:lnTo>
                  <a:pt x="493621" y="130826"/>
                </a:lnTo>
                <a:lnTo>
                  <a:pt x="493621" y="486084"/>
                </a:lnTo>
                <a:lnTo>
                  <a:pt x="406970" y="467935"/>
                </a:lnTo>
                <a:cubicBezTo>
                  <a:pt x="344198" y="453717"/>
                  <a:pt x="280340" y="438262"/>
                  <a:pt x="216476" y="421974"/>
                </a:cubicBezTo>
                <a:lnTo>
                  <a:pt x="0" y="361601"/>
                </a:lnTo>
                <a:close/>
              </a:path>
            </a:pathLst>
          </a:custGeom>
        </p:spPr>
      </p:pic>
      <p:pic>
        <p:nvPicPr>
          <p:cNvPr id="134" name="图形 133"/>
          <p:cNvPicPr>
            <a:picLocks noChangeAspect="1"/>
          </p:cNvPicPr>
          <p:nvPr userDrawn="1">
            <p:custDataLst>
              <p:tags r:id="rId64"/>
            </p:custDataLst>
          </p:nvPr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rcRect l="5573" t="11708" r="5209" b="41643"/>
          <a:stretch>
            <a:fillRect/>
          </a:stretch>
        </p:blipFill>
        <p:spPr>
          <a:xfrm flipH="1">
            <a:off x="1983917" y="3893809"/>
            <a:ext cx="500732" cy="333796"/>
          </a:xfrm>
          <a:custGeom>
            <a:avLst/>
            <a:gdLst>
              <a:gd name="connsiteX0" fmla="*/ 442697 w 445635"/>
              <a:gd name="connsiteY0" fmla="*/ 117479 h 297067"/>
              <a:gd name="connsiteX1" fmla="*/ 445635 w 445635"/>
              <a:gd name="connsiteY1" fmla="*/ 118205 h 297067"/>
              <a:gd name="connsiteX2" fmla="*/ 445635 w 445635"/>
              <a:gd name="connsiteY2" fmla="*/ 297067 h 297067"/>
              <a:gd name="connsiteX3" fmla="*/ 442697 w 445635"/>
              <a:gd name="connsiteY3" fmla="*/ 296452 h 297067"/>
              <a:gd name="connsiteX4" fmla="*/ 433099 w 445635"/>
              <a:gd name="connsiteY4" fmla="*/ 115106 h 297067"/>
              <a:gd name="connsiteX5" fmla="*/ 437568 w 445635"/>
              <a:gd name="connsiteY5" fmla="*/ 116211 h 297067"/>
              <a:gd name="connsiteX6" fmla="*/ 437568 w 445635"/>
              <a:gd name="connsiteY6" fmla="*/ 295378 h 297067"/>
              <a:gd name="connsiteX7" fmla="*/ 433099 w 445635"/>
              <a:gd name="connsiteY7" fmla="*/ 294442 h 297067"/>
              <a:gd name="connsiteX8" fmla="*/ 418489 w 445635"/>
              <a:gd name="connsiteY8" fmla="*/ 111495 h 297067"/>
              <a:gd name="connsiteX9" fmla="*/ 423113 w 445635"/>
              <a:gd name="connsiteY9" fmla="*/ 112638 h 297067"/>
              <a:gd name="connsiteX10" fmla="*/ 423113 w 445635"/>
              <a:gd name="connsiteY10" fmla="*/ 292350 h 297067"/>
              <a:gd name="connsiteX11" fmla="*/ 418489 w 445635"/>
              <a:gd name="connsiteY11" fmla="*/ 291381 h 297067"/>
              <a:gd name="connsiteX12" fmla="*/ 399371 w 445635"/>
              <a:gd name="connsiteY12" fmla="*/ 106769 h 297067"/>
              <a:gd name="connsiteX13" fmla="*/ 403878 w 445635"/>
              <a:gd name="connsiteY13" fmla="*/ 107883 h 297067"/>
              <a:gd name="connsiteX14" fmla="*/ 403878 w 445635"/>
              <a:gd name="connsiteY14" fmla="*/ 288321 h 297067"/>
              <a:gd name="connsiteX15" fmla="*/ 399371 w 445635"/>
              <a:gd name="connsiteY15" fmla="*/ 287377 h 297067"/>
              <a:gd name="connsiteX16" fmla="*/ 380254 w 445635"/>
              <a:gd name="connsiteY16" fmla="*/ 102043 h 297067"/>
              <a:gd name="connsiteX17" fmla="*/ 394203 w 445635"/>
              <a:gd name="connsiteY17" fmla="*/ 105491 h 297067"/>
              <a:gd name="connsiteX18" fmla="*/ 394203 w 445635"/>
              <a:gd name="connsiteY18" fmla="*/ 286295 h 297067"/>
              <a:gd name="connsiteX19" fmla="*/ 380254 w 445635"/>
              <a:gd name="connsiteY19" fmla="*/ 283373 h 297067"/>
              <a:gd name="connsiteX20" fmla="*/ 365915 w 445635"/>
              <a:gd name="connsiteY20" fmla="*/ 98499 h 297067"/>
              <a:gd name="connsiteX21" fmla="*/ 370229 w 445635"/>
              <a:gd name="connsiteY21" fmla="*/ 99565 h 297067"/>
              <a:gd name="connsiteX22" fmla="*/ 370229 w 445635"/>
              <a:gd name="connsiteY22" fmla="*/ 281273 h 297067"/>
              <a:gd name="connsiteX23" fmla="*/ 367081 w 445635"/>
              <a:gd name="connsiteY23" fmla="*/ 280614 h 297067"/>
              <a:gd name="connsiteX24" fmla="*/ 365915 w 445635"/>
              <a:gd name="connsiteY24" fmla="*/ 280332 h 297067"/>
              <a:gd name="connsiteX25" fmla="*/ 341630 w 445635"/>
              <a:gd name="connsiteY25" fmla="*/ 92496 h 297067"/>
              <a:gd name="connsiteX26" fmla="*/ 355778 w 445635"/>
              <a:gd name="connsiteY26" fmla="*/ 95993 h 297067"/>
              <a:gd name="connsiteX27" fmla="*/ 355796 w 445635"/>
              <a:gd name="connsiteY27" fmla="*/ 277891 h 297067"/>
              <a:gd name="connsiteX28" fmla="*/ 341630 w 445635"/>
              <a:gd name="connsiteY28" fmla="*/ 274473 h 297067"/>
              <a:gd name="connsiteX29" fmla="*/ 332110 w 445635"/>
              <a:gd name="connsiteY29" fmla="*/ 90143 h 297067"/>
              <a:gd name="connsiteX30" fmla="*/ 336501 w 445635"/>
              <a:gd name="connsiteY30" fmla="*/ 91228 h 297067"/>
              <a:gd name="connsiteX31" fmla="*/ 336501 w 445635"/>
              <a:gd name="connsiteY31" fmla="*/ 273236 h 297067"/>
              <a:gd name="connsiteX32" fmla="*/ 332110 w 445635"/>
              <a:gd name="connsiteY32" fmla="*/ 272176 h 297067"/>
              <a:gd name="connsiteX33" fmla="*/ 322396 w 445635"/>
              <a:gd name="connsiteY33" fmla="*/ 87741 h 297067"/>
              <a:gd name="connsiteX34" fmla="*/ 326942 w 445635"/>
              <a:gd name="connsiteY34" fmla="*/ 88865 h 297067"/>
              <a:gd name="connsiteX35" fmla="*/ 326942 w 445635"/>
              <a:gd name="connsiteY35" fmla="*/ 270930 h 297067"/>
              <a:gd name="connsiteX36" fmla="*/ 322396 w 445635"/>
              <a:gd name="connsiteY36" fmla="*/ 269833 h 297067"/>
              <a:gd name="connsiteX37" fmla="*/ 298382 w 445635"/>
              <a:gd name="connsiteY37" fmla="*/ 81805 h 297067"/>
              <a:gd name="connsiteX38" fmla="*/ 302773 w 445635"/>
              <a:gd name="connsiteY38" fmla="*/ 82891 h 297067"/>
              <a:gd name="connsiteX39" fmla="*/ 302773 w 445635"/>
              <a:gd name="connsiteY39" fmla="*/ 265098 h 297067"/>
              <a:gd name="connsiteX40" fmla="*/ 298382 w 445635"/>
              <a:gd name="connsiteY40" fmla="*/ 264039 h 297067"/>
              <a:gd name="connsiteX41" fmla="*/ 279070 w 445635"/>
              <a:gd name="connsiteY41" fmla="*/ 77032 h 297067"/>
              <a:gd name="connsiteX42" fmla="*/ 288396 w 445635"/>
              <a:gd name="connsiteY42" fmla="*/ 79337 h 297067"/>
              <a:gd name="connsiteX43" fmla="*/ 288396 w 445635"/>
              <a:gd name="connsiteY43" fmla="*/ 261630 h 297067"/>
              <a:gd name="connsiteX44" fmla="*/ 279070 w 445635"/>
              <a:gd name="connsiteY44" fmla="*/ 259380 h 297067"/>
              <a:gd name="connsiteX45" fmla="*/ 279070 w 445635"/>
              <a:gd name="connsiteY45" fmla="*/ 104333 h 297067"/>
              <a:gd name="connsiteX46" fmla="*/ 264849 w 445635"/>
              <a:gd name="connsiteY46" fmla="*/ 73516 h 297067"/>
              <a:gd name="connsiteX47" fmla="*/ 273941 w 445635"/>
              <a:gd name="connsiteY47" fmla="*/ 75764 h 297067"/>
              <a:gd name="connsiteX48" fmla="*/ 273941 w 445635"/>
              <a:gd name="connsiteY48" fmla="*/ 258142 h 297067"/>
              <a:gd name="connsiteX49" fmla="*/ 264849 w 445635"/>
              <a:gd name="connsiteY49" fmla="*/ 255949 h 297067"/>
              <a:gd name="connsiteX50" fmla="*/ 250200 w 445635"/>
              <a:gd name="connsiteY50" fmla="*/ 69895 h 297067"/>
              <a:gd name="connsiteX51" fmla="*/ 259526 w 445635"/>
              <a:gd name="connsiteY51" fmla="*/ 72201 h 297067"/>
              <a:gd name="connsiteX52" fmla="*/ 259526 w 445635"/>
              <a:gd name="connsiteY52" fmla="*/ 254664 h 297067"/>
              <a:gd name="connsiteX53" fmla="*/ 250200 w 445635"/>
              <a:gd name="connsiteY53" fmla="*/ 252414 h 297067"/>
              <a:gd name="connsiteX54" fmla="*/ 231121 w 445635"/>
              <a:gd name="connsiteY54" fmla="*/ 64681 h 297067"/>
              <a:gd name="connsiteX55" fmla="*/ 240213 w 445635"/>
              <a:gd name="connsiteY55" fmla="*/ 67190 h 297067"/>
              <a:gd name="connsiteX56" fmla="*/ 240213 w 445635"/>
              <a:gd name="connsiteY56" fmla="*/ 250005 h 297067"/>
              <a:gd name="connsiteX57" fmla="*/ 231121 w 445635"/>
              <a:gd name="connsiteY57" fmla="*/ 247811 h 297067"/>
              <a:gd name="connsiteX58" fmla="*/ 221367 w 445635"/>
              <a:gd name="connsiteY58" fmla="*/ 61990 h 297067"/>
              <a:gd name="connsiteX59" fmla="*/ 225836 w 445635"/>
              <a:gd name="connsiteY59" fmla="*/ 63223 h 297067"/>
              <a:gd name="connsiteX60" fmla="*/ 225836 w 445635"/>
              <a:gd name="connsiteY60" fmla="*/ 246536 h 297067"/>
              <a:gd name="connsiteX61" fmla="*/ 221367 w 445635"/>
              <a:gd name="connsiteY61" fmla="*/ 245458 h 297067"/>
              <a:gd name="connsiteX62" fmla="*/ 211614 w 445635"/>
              <a:gd name="connsiteY62" fmla="*/ 59299 h 297067"/>
              <a:gd name="connsiteX63" fmla="*/ 216200 w 445635"/>
              <a:gd name="connsiteY63" fmla="*/ 60564 h 297067"/>
              <a:gd name="connsiteX64" fmla="*/ 216200 w 445635"/>
              <a:gd name="connsiteY64" fmla="*/ 244211 h 297067"/>
              <a:gd name="connsiteX65" fmla="*/ 211614 w 445635"/>
              <a:gd name="connsiteY65" fmla="*/ 243105 h 297067"/>
              <a:gd name="connsiteX66" fmla="*/ 202094 w 445635"/>
              <a:gd name="connsiteY66" fmla="*/ 56672 h 297067"/>
              <a:gd name="connsiteX67" fmla="*/ 206447 w 445635"/>
              <a:gd name="connsiteY67" fmla="*/ 57873 h 297067"/>
              <a:gd name="connsiteX68" fmla="*/ 206447 w 445635"/>
              <a:gd name="connsiteY68" fmla="*/ 241858 h 297067"/>
              <a:gd name="connsiteX69" fmla="*/ 202094 w 445635"/>
              <a:gd name="connsiteY69" fmla="*/ 240808 h 297067"/>
              <a:gd name="connsiteX70" fmla="*/ 182861 w 445635"/>
              <a:gd name="connsiteY70" fmla="*/ 51365 h 297067"/>
              <a:gd name="connsiteX71" fmla="*/ 197083 w 445635"/>
              <a:gd name="connsiteY71" fmla="*/ 55289 h 297067"/>
              <a:gd name="connsiteX72" fmla="*/ 197083 w 445635"/>
              <a:gd name="connsiteY72" fmla="*/ 239599 h 297067"/>
              <a:gd name="connsiteX73" fmla="*/ 194386 w 445635"/>
              <a:gd name="connsiteY73" fmla="*/ 238948 h 297067"/>
              <a:gd name="connsiteX74" fmla="*/ 182861 w 445635"/>
              <a:gd name="connsiteY74" fmla="*/ 235734 h 297067"/>
              <a:gd name="connsiteX75" fmla="*/ 168483 w 445635"/>
              <a:gd name="connsiteY75" fmla="*/ 47397 h 297067"/>
              <a:gd name="connsiteX76" fmla="*/ 172719 w 445635"/>
              <a:gd name="connsiteY76" fmla="*/ 48566 h 297067"/>
              <a:gd name="connsiteX77" fmla="*/ 172719 w 445635"/>
              <a:gd name="connsiteY77" fmla="*/ 232906 h 297067"/>
              <a:gd name="connsiteX78" fmla="*/ 168483 w 445635"/>
              <a:gd name="connsiteY78" fmla="*/ 231724 h 297067"/>
              <a:gd name="connsiteX79" fmla="*/ 144353 w 445635"/>
              <a:gd name="connsiteY79" fmla="*/ 40739 h 297067"/>
              <a:gd name="connsiteX80" fmla="*/ 163199 w 445635"/>
              <a:gd name="connsiteY80" fmla="*/ 45939 h 297067"/>
              <a:gd name="connsiteX81" fmla="*/ 163199 w 445635"/>
              <a:gd name="connsiteY81" fmla="*/ 230250 h 297067"/>
              <a:gd name="connsiteX82" fmla="*/ 144353 w 445635"/>
              <a:gd name="connsiteY82" fmla="*/ 224994 h 297067"/>
              <a:gd name="connsiteX83" fmla="*/ 130131 w 445635"/>
              <a:gd name="connsiteY83" fmla="*/ 36815 h 297067"/>
              <a:gd name="connsiteX84" fmla="*/ 139224 w 445635"/>
              <a:gd name="connsiteY84" fmla="*/ 39324 h 297067"/>
              <a:gd name="connsiteX85" fmla="*/ 139224 w 445635"/>
              <a:gd name="connsiteY85" fmla="*/ 223564 h 297067"/>
              <a:gd name="connsiteX86" fmla="*/ 130131 w 445635"/>
              <a:gd name="connsiteY86" fmla="*/ 221028 h 297067"/>
              <a:gd name="connsiteX87" fmla="*/ 115677 w 445635"/>
              <a:gd name="connsiteY87" fmla="*/ 32827 h 297067"/>
              <a:gd name="connsiteX88" fmla="*/ 119952 w 445635"/>
              <a:gd name="connsiteY88" fmla="*/ 34006 h 297067"/>
              <a:gd name="connsiteX89" fmla="*/ 119952 w 445635"/>
              <a:gd name="connsiteY89" fmla="*/ 218189 h 297067"/>
              <a:gd name="connsiteX90" fmla="*/ 115677 w 445635"/>
              <a:gd name="connsiteY90" fmla="*/ 216997 h 297067"/>
              <a:gd name="connsiteX91" fmla="*/ 96326 w 445635"/>
              <a:gd name="connsiteY91" fmla="*/ 27487 h 297067"/>
              <a:gd name="connsiteX92" fmla="*/ 105496 w 445635"/>
              <a:gd name="connsiteY92" fmla="*/ 30017 h 297067"/>
              <a:gd name="connsiteX93" fmla="*/ 105496 w 445635"/>
              <a:gd name="connsiteY93" fmla="*/ 214157 h 297067"/>
              <a:gd name="connsiteX94" fmla="*/ 96326 w 445635"/>
              <a:gd name="connsiteY94" fmla="*/ 211600 h 297067"/>
              <a:gd name="connsiteX95" fmla="*/ 76820 w 445635"/>
              <a:gd name="connsiteY95" fmla="*/ 22105 h 297067"/>
              <a:gd name="connsiteX96" fmla="*/ 86245 w 445635"/>
              <a:gd name="connsiteY96" fmla="*/ 24705 h 297067"/>
              <a:gd name="connsiteX97" fmla="*/ 86223 w 445635"/>
              <a:gd name="connsiteY97" fmla="*/ 208782 h 297067"/>
              <a:gd name="connsiteX98" fmla="*/ 76820 w 445635"/>
              <a:gd name="connsiteY98" fmla="*/ 206160 h 297067"/>
              <a:gd name="connsiteX99" fmla="*/ 57780 w 445635"/>
              <a:gd name="connsiteY99" fmla="*/ 16851 h 297067"/>
              <a:gd name="connsiteX100" fmla="*/ 71901 w 445635"/>
              <a:gd name="connsiteY100" fmla="*/ 20747 h 297067"/>
              <a:gd name="connsiteX101" fmla="*/ 71918 w 445635"/>
              <a:gd name="connsiteY101" fmla="*/ 204793 h 297067"/>
              <a:gd name="connsiteX102" fmla="*/ 57780 w 445635"/>
              <a:gd name="connsiteY102" fmla="*/ 200850 h 297067"/>
              <a:gd name="connsiteX103" fmla="*/ 43325 w 445635"/>
              <a:gd name="connsiteY103" fmla="*/ 12863 h 297067"/>
              <a:gd name="connsiteX104" fmla="*/ 47755 w 445635"/>
              <a:gd name="connsiteY104" fmla="*/ 14085 h 297067"/>
              <a:gd name="connsiteX105" fmla="*/ 47755 w 445635"/>
              <a:gd name="connsiteY105" fmla="*/ 198054 h 297067"/>
              <a:gd name="connsiteX106" fmla="*/ 43325 w 445635"/>
              <a:gd name="connsiteY106" fmla="*/ 196818 h 297067"/>
              <a:gd name="connsiteX107" fmla="*/ 28871 w 445635"/>
              <a:gd name="connsiteY107" fmla="*/ 8719 h 297067"/>
              <a:gd name="connsiteX108" fmla="*/ 34811 w 445635"/>
              <a:gd name="connsiteY108" fmla="*/ 10513 h 297067"/>
              <a:gd name="connsiteX109" fmla="*/ 38157 w 445635"/>
              <a:gd name="connsiteY109" fmla="*/ 11437 h 297067"/>
              <a:gd name="connsiteX110" fmla="*/ 38157 w 445635"/>
              <a:gd name="connsiteY110" fmla="*/ 195377 h 297067"/>
              <a:gd name="connsiteX111" fmla="*/ 28871 w 445635"/>
              <a:gd name="connsiteY111" fmla="*/ 192787 h 297067"/>
              <a:gd name="connsiteX112" fmla="*/ 19311 w 445635"/>
              <a:gd name="connsiteY112" fmla="*/ 5832 h 297067"/>
              <a:gd name="connsiteX113" fmla="*/ 23508 w 445635"/>
              <a:gd name="connsiteY113" fmla="*/ 7100 h 297067"/>
              <a:gd name="connsiteX114" fmla="*/ 23508 w 445635"/>
              <a:gd name="connsiteY114" fmla="*/ 191292 h 297067"/>
              <a:gd name="connsiteX115" fmla="*/ 19311 w 445635"/>
              <a:gd name="connsiteY115" fmla="*/ 190121 h 297067"/>
              <a:gd name="connsiteX116" fmla="*/ 0 w 445635"/>
              <a:gd name="connsiteY116" fmla="*/ 0 h 297067"/>
              <a:gd name="connsiteX117" fmla="*/ 4391 w 445635"/>
              <a:gd name="connsiteY117" fmla="*/ 1326 h 297067"/>
              <a:gd name="connsiteX118" fmla="*/ 4391 w 445635"/>
              <a:gd name="connsiteY118" fmla="*/ 185960 h 297067"/>
              <a:gd name="connsiteX119" fmla="*/ 0 w 445635"/>
              <a:gd name="connsiteY119" fmla="*/ 184735 h 29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45635" h="297067">
                <a:moveTo>
                  <a:pt x="442697" y="117479"/>
                </a:moveTo>
                <a:lnTo>
                  <a:pt x="445635" y="118205"/>
                </a:lnTo>
                <a:lnTo>
                  <a:pt x="445635" y="297067"/>
                </a:lnTo>
                <a:lnTo>
                  <a:pt x="442697" y="296452"/>
                </a:lnTo>
                <a:close/>
                <a:moveTo>
                  <a:pt x="433099" y="115106"/>
                </a:moveTo>
                <a:lnTo>
                  <a:pt x="437568" y="116211"/>
                </a:lnTo>
                <a:lnTo>
                  <a:pt x="437568" y="295378"/>
                </a:lnTo>
                <a:lnTo>
                  <a:pt x="433099" y="294442"/>
                </a:lnTo>
                <a:close/>
                <a:moveTo>
                  <a:pt x="418489" y="111495"/>
                </a:moveTo>
                <a:lnTo>
                  <a:pt x="423113" y="112638"/>
                </a:lnTo>
                <a:lnTo>
                  <a:pt x="423113" y="292350"/>
                </a:lnTo>
                <a:lnTo>
                  <a:pt x="418489" y="291381"/>
                </a:lnTo>
                <a:close/>
                <a:moveTo>
                  <a:pt x="399371" y="106769"/>
                </a:moveTo>
                <a:lnTo>
                  <a:pt x="403878" y="107883"/>
                </a:lnTo>
                <a:lnTo>
                  <a:pt x="403878" y="288321"/>
                </a:lnTo>
                <a:lnTo>
                  <a:pt x="399371" y="287377"/>
                </a:lnTo>
                <a:close/>
                <a:moveTo>
                  <a:pt x="380254" y="102043"/>
                </a:moveTo>
                <a:lnTo>
                  <a:pt x="394203" y="105491"/>
                </a:lnTo>
                <a:lnTo>
                  <a:pt x="394203" y="286295"/>
                </a:lnTo>
                <a:lnTo>
                  <a:pt x="380254" y="283373"/>
                </a:lnTo>
                <a:close/>
                <a:moveTo>
                  <a:pt x="365915" y="98499"/>
                </a:moveTo>
                <a:lnTo>
                  <a:pt x="370229" y="99565"/>
                </a:lnTo>
                <a:lnTo>
                  <a:pt x="370229" y="281273"/>
                </a:lnTo>
                <a:lnTo>
                  <a:pt x="367081" y="280614"/>
                </a:lnTo>
                <a:lnTo>
                  <a:pt x="365915" y="280332"/>
                </a:lnTo>
                <a:close/>
                <a:moveTo>
                  <a:pt x="341630" y="92496"/>
                </a:moveTo>
                <a:lnTo>
                  <a:pt x="355778" y="95993"/>
                </a:lnTo>
                <a:lnTo>
                  <a:pt x="355796" y="277891"/>
                </a:lnTo>
                <a:lnTo>
                  <a:pt x="341630" y="274473"/>
                </a:lnTo>
                <a:close/>
                <a:moveTo>
                  <a:pt x="332110" y="90143"/>
                </a:moveTo>
                <a:lnTo>
                  <a:pt x="336501" y="91228"/>
                </a:lnTo>
                <a:lnTo>
                  <a:pt x="336501" y="273236"/>
                </a:lnTo>
                <a:lnTo>
                  <a:pt x="332110" y="272176"/>
                </a:lnTo>
                <a:close/>
                <a:moveTo>
                  <a:pt x="322396" y="87741"/>
                </a:moveTo>
                <a:lnTo>
                  <a:pt x="326942" y="88865"/>
                </a:lnTo>
                <a:lnTo>
                  <a:pt x="326942" y="270930"/>
                </a:lnTo>
                <a:lnTo>
                  <a:pt x="322396" y="269833"/>
                </a:lnTo>
                <a:close/>
                <a:moveTo>
                  <a:pt x="298382" y="81805"/>
                </a:moveTo>
                <a:lnTo>
                  <a:pt x="302773" y="82891"/>
                </a:lnTo>
                <a:lnTo>
                  <a:pt x="302773" y="265098"/>
                </a:lnTo>
                <a:lnTo>
                  <a:pt x="298382" y="264039"/>
                </a:lnTo>
                <a:close/>
                <a:moveTo>
                  <a:pt x="279070" y="77032"/>
                </a:moveTo>
                <a:lnTo>
                  <a:pt x="288396" y="79337"/>
                </a:lnTo>
                <a:lnTo>
                  <a:pt x="288396" y="261630"/>
                </a:lnTo>
                <a:lnTo>
                  <a:pt x="279070" y="259380"/>
                </a:lnTo>
                <a:lnTo>
                  <a:pt x="279070" y="104333"/>
                </a:lnTo>
                <a:close/>
                <a:moveTo>
                  <a:pt x="264849" y="73516"/>
                </a:moveTo>
                <a:lnTo>
                  <a:pt x="273941" y="75764"/>
                </a:lnTo>
                <a:lnTo>
                  <a:pt x="273941" y="258142"/>
                </a:lnTo>
                <a:lnTo>
                  <a:pt x="264849" y="255949"/>
                </a:lnTo>
                <a:close/>
                <a:moveTo>
                  <a:pt x="250200" y="69895"/>
                </a:moveTo>
                <a:lnTo>
                  <a:pt x="259526" y="72201"/>
                </a:lnTo>
                <a:lnTo>
                  <a:pt x="259526" y="254664"/>
                </a:lnTo>
                <a:lnTo>
                  <a:pt x="250200" y="252414"/>
                </a:lnTo>
                <a:close/>
                <a:moveTo>
                  <a:pt x="231121" y="64681"/>
                </a:moveTo>
                <a:lnTo>
                  <a:pt x="240213" y="67190"/>
                </a:lnTo>
                <a:lnTo>
                  <a:pt x="240213" y="250005"/>
                </a:lnTo>
                <a:lnTo>
                  <a:pt x="231121" y="247811"/>
                </a:lnTo>
                <a:close/>
                <a:moveTo>
                  <a:pt x="221367" y="61990"/>
                </a:moveTo>
                <a:lnTo>
                  <a:pt x="225836" y="63223"/>
                </a:lnTo>
                <a:lnTo>
                  <a:pt x="225836" y="246536"/>
                </a:lnTo>
                <a:lnTo>
                  <a:pt x="221367" y="245458"/>
                </a:lnTo>
                <a:close/>
                <a:moveTo>
                  <a:pt x="211614" y="59299"/>
                </a:moveTo>
                <a:lnTo>
                  <a:pt x="216200" y="60564"/>
                </a:lnTo>
                <a:lnTo>
                  <a:pt x="216200" y="244211"/>
                </a:lnTo>
                <a:lnTo>
                  <a:pt x="211614" y="243105"/>
                </a:lnTo>
                <a:close/>
                <a:moveTo>
                  <a:pt x="202094" y="56672"/>
                </a:moveTo>
                <a:lnTo>
                  <a:pt x="206447" y="57873"/>
                </a:lnTo>
                <a:lnTo>
                  <a:pt x="206447" y="241858"/>
                </a:lnTo>
                <a:lnTo>
                  <a:pt x="202094" y="240808"/>
                </a:lnTo>
                <a:close/>
                <a:moveTo>
                  <a:pt x="182861" y="51365"/>
                </a:moveTo>
                <a:lnTo>
                  <a:pt x="197083" y="55289"/>
                </a:lnTo>
                <a:lnTo>
                  <a:pt x="197083" y="239599"/>
                </a:lnTo>
                <a:lnTo>
                  <a:pt x="194386" y="238948"/>
                </a:lnTo>
                <a:lnTo>
                  <a:pt x="182861" y="235734"/>
                </a:lnTo>
                <a:close/>
                <a:moveTo>
                  <a:pt x="168483" y="47397"/>
                </a:moveTo>
                <a:lnTo>
                  <a:pt x="172719" y="48566"/>
                </a:lnTo>
                <a:lnTo>
                  <a:pt x="172719" y="232906"/>
                </a:lnTo>
                <a:lnTo>
                  <a:pt x="168483" y="231724"/>
                </a:lnTo>
                <a:close/>
                <a:moveTo>
                  <a:pt x="144353" y="40739"/>
                </a:moveTo>
                <a:lnTo>
                  <a:pt x="163199" y="45939"/>
                </a:lnTo>
                <a:lnTo>
                  <a:pt x="163199" y="230250"/>
                </a:lnTo>
                <a:lnTo>
                  <a:pt x="144353" y="224994"/>
                </a:lnTo>
                <a:close/>
                <a:moveTo>
                  <a:pt x="130131" y="36815"/>
                </a:moveTo>
                <a:lnTo>
                  <a:pt x="139224" y="39324"/>
                </a:lnTo>
                <a:lnTo>
                  <a:pt x="139224" y="223564"/>
                </a:lnTo>
                <a:lnTo>
                  <a:pt x="130131" y="221028"/>
                </a:lnTo>
                <a:close/>
                <a:moveTo>
                  <a:pt x="115677" y="32827"/>
                </a:moveTo>
                <a:lnTo>
                  <a:pt x="119952" y="34006"/>
                </a:lnTo>
                <a:lnTo>
                  <a:pt x="119952" y="218189"/>
                </a:lnTo>
                <a:lnTo>
                  <a:pt x="115677" y="216997"/>
                </a:lnTo>
                <a:close/>
                <a:moveTo>
                  <a:pt x="96326" y="27487"/>
                </a:moveTo>
                <a:lnTo>
                  <a:pt x="105496" y="30017"/>
                </a:lnTo>
                <a:lnTo>
                  <a:pt x="105496" y="214157"/>
                </a:lnTo>
                <a:lnTo>
                  <a:pt x="96326" y="211600"/>
                </a:lnTo>
                <a:close/>
                <a:moveTo>
                  <a:pt x="76820" y="22105"/>
                </a:moveTo>
                <a:lnTo>
                  <a:pt x="86245" y="24705"/>
                </a:lnTo>
                <a:lnTo>
                  <a:pt x="86223" y="208782"/>
                </a:lnTo>
                <a:lnTo>
                  <a:pt x="76820" y="206160"/>
                </a:lnTo>
                <a:close/>
                <a:moveTo>
                  <a:pt x="57780" y="16851"/>
                </a:moveTo>
                <a:lnTo>
                  <a:pt x="71901" y="20747"/>
                </a:lnTo>
                <a:lnTo>
                  <a:pt x="71918" y="204793"/>
                </a:lnTo>
                <a:lnTo>
                  <a:pt x="57780" y="200850"/>
                </a:lnTo>
                <a:close/>
                <a:moveTo>
                  <a:pt x="43325" y="12863"/>
                </a:moveTo>
                <a:lnTo>
                  <a:pt x="47755" y="14085"/>
                </a:lnTo>
                <a:lnTo>
                  <a:pt x="47755" y="198054"/>
                </a:lnTo>
                <a:lnTo>
                  <a:pt x="43325" y="196818"/>
                </a:lnTo>
                <a:close/>
                <a:moveTo>
                  <a:pt x="28871" y="8719"/>
                </a:moveTo>
                <a:lnTo>
                  <a:pt x="34811" y="10513"/>
                </a:lnTo>
                <a:lnTo>
                  <a:pt x="38157" y="11437"/>
                </a:lnTo>
                <a:lnTo>
                  <a:pt x="38157" y="195377"/>
                </a:lnTo>
                <a:lnTo>
                  <a:pt x="28871" y="192787"/>
                </a:lnTo>
                <a:close/>
                <a:moveTo>
                  <a:pt x="19311" y="5832"/>
                </a:moveTo>
                <a:lnTo>
                  <a:pt x="23508" y="7100"/>
                </a:lnTo>
                <a:lnTo>
                  <a:pt x="23508" y="191292"/>
                </a:lnTo>
                <a:lnTo>
                  <a:pt x="19311" y="190121"/>
                </a:lnTo>
                <a:close/>
                <a:moveTo>
                  <a:pt x="0" y="0"/>
                </a:moveTo>
                <a:lnTo>
                  <a:pt x="4391" y="1326"/>
                </a:lnTo>
                <a:lnTo>
                  <a:pt x="4391" y="185960"/>
                </a:lnTo>
                <a:lnTo>
                  <a:pt x="0" y="184735"/>
                </a:lnTo>
                <a:close/>
              </a:path>
            </a:pathLst>
          </a:custGeom>
        </p:spPr>
      </p:pic>
      <p:sp>
        <p:nvSpPr>
          <p:cNvPr id="83" name="矩形: 圆角 82"/>
          <p:cNvSpPr/>
          <p:nvPr userDrawn="1">
            <p:custDataLst>
              <p:tags r:id="rId67"/>
            </p:custDataLst>
          </p:nvPr>
        </p:nvSpPr>
        <p:spPr>
          <a:xfrm>
            <a:off x="6733659" y="4567596"/>
            <a:ext cx="4210795" cy="502012"/>
          </a:xfrm>
          <a:prstGeom prst="roundRect">
            <a:avLst>
              <a:gd name="adj" fmla="val 14137"/>
            </a:avLst>
          </a:pr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2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68"/>
            </p:custDataLst>
          </p:nvPr>
        </p:nvSpPr>
        <p:spPr>
          <a:xfrm flipH="1">
            <a:off x="10841355" y="935990"/>
            <a:ext cx="90170" cy="901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>
            <p:custDataLst>
              <p:tags r:id="rId69"/>
            </p:custDataLst>
          </p:nvPr>
        </p:nvSpPr>
        <p:spPr>
          <a:xfrm flipH="1">
            <a:off x="10687685" y="935990"/>
            <a:ext cx="90170" cy="9017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70"/>
            </p:custDataLst>
          </p:nvPr>
        </p:nvSpPr>
        <p:spPr>
          <a:xfrm flipH="1">
            <a:off x="10534015" y="935990"/>
            <a:ext cx="90170" cy="90170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71"/>
            </p:custDataLst>
          </p:nvPr>
        </p:nvSpPr>
        <p:spPr>
          <a:xfrm>
            <a:off x="5277700" y="1449506"/>
            <a:ext cx="5653811" cy="2258123"/>
          </a:xfrm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sz="5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72"/>
            </p:custDataLst>
          </p:nvPr>
        </p:nvSpPr>
        <p:spPr>
          <a:xfrm>
            <a:off x="5277700" y="3851629"/>
            <a:ext cx="5653811" cy="527694"/>
          </a:xfrm>
        </p:spPr>
        <p:txBody>
          <a:bodyPr wrap="square">
            <a:normAutofit/>
          </a:bodyPr>
          <a:lstStyle>
            <a:lvl1pPr marL="0" indent="0" algn="r">
              <a:lnSpc>
                <a:spcPct val="100000"/>
              </a:lnSpc>
              <a:buNone/>
              <a:defRPr sz="1400" b="1" spc="15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7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7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75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76"/>
            </p:custDataLst>
          </p:nvPr>
        </p:nvSpPr>
        <p:spPr>
          <a:xfrm>
            <a:off x="7815786" y="4594802"/>
            <a:ext cx="2956699" cy="4476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1880">
                <a:schemeClr val="bg2">
                  <a:lumMod val="90000"/>
                </a:schemeClr>
              </a:gs>
              <a:gs pos="52000">
                <a:schemeClr val="bg2"/>
              </a:gs>
              <a:gs pos="0">
                <a:schemeClr val="bg1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>
            <p:custDataLst>
              <p:tags r:id="rId3"/>
            </p:custDataLst>
          </p:nvPr>
        </p:nvSpPr>
        <p:spPr>
          <a:xfrm>
            <a:off x="9701406" y="999037"/>
            <a:ext cx="1430784" cy="2456918"/>
          </a:xfrm>
          <a:custGeom>
            <a:avLst/>
            <a:gdLst>
              <a:gd name="connsiteX0" fmla="*/ 2083856 w 2083915"/>
              <a:gd name="connsiteY0" fmla="*/ 3449420 h 3449419"/>
              <a:gd name="connsiteX1" fmla="*/ 0 w 2083915"/>
              <a:gd name="connsiteY1" fmla="*/ 3449420 h 3449419"/>
              <a:gd name="connsiteX2" fmla="*/ 0 w 2083915"/>
              <a:gd name="connsiteY2" fmla="*/ 47114 h 3449419"/>
              <a:gd name="connsiteX3" fmla="*/ 439821 w 2083915"/>
              <a:gd name="connsiteY3" fmla="*/ 1241 h 3449419"/>
              <a:gd name="connsiteX4" fmla="*/ 2083916 w 2083915"/>
              <a:gd name="connsiteY4" fmla="*/ 433545 h 3449419"/>
              <a:gd name="connsiteX5" fmla="*/ 2083916 w 2083915"/>
              <a:gd name="connsiteY5" fmla="*/ 3449420 h 344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3915" h="3449419">
                <a:moveTo>
                  <a:pt x="2083856" y="3449420"/>
                </a:moveTo>
                <a:lnTo>
                  <a:pt x="0" y="3449420"/>
                </a:lnTo>
                <a:lnTo>
                  <a:pt x="0" y="47114"/>
                </a:lnTo>
                <a:cubicBezTo>
                  <a:pt x="0" y="47114"/>
                  <a:pt x="132966" y="11739"/>
                  <a:pt x="439821" y="1241"/>
                </a:cubicBezTo>
                <a:cubicBezTo>
                  <a:pt x="1408167" y="-26916"/>
                  <a:pt x="2083916" y="433545"/>
                  <a:pt x="2083916" y="433545"/>
                </a:cubicBezTo>
                <a:lnTo>
                  <a:pt x="2083916" y="3449420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  <a:alpha val="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" name="任意多边形: 形状 5"/>
          <p:cNvSpPr/>
          <p:nvPr>
            <p:custDataLst>
              <p:tags r:id="rId4"/>
            </p:custDataLst>
          </p:nvPr>
        </p:nvSpPr>
        <p:spPr>
          <a:xfrm>
            <a:off x="10172332" y="1386826"/>
            <a:ext cx="925131" cy="2069131"/>
          </a:xfrm>
          <a:custGeom>
            <a:avLst/>
            <a:gdLst>
              <a:gd name="connsiteX0" fmla="*/ 0 w 1347440"/>
              <a:gd name="connsiteY0" fmla="*/ 0 h 3594626"/>
              <a:gd name="connsiteX1" fmla="*/ 1347441 w 1347440"/>
              <a:gd name="connsiteY1" fmla="*/ 0 h 3594626"/>
              <a:gd name="connsiteX2" fmla="*/ 1347441 w 1347440"/>
              <a:gd name="connsiteY2" fmla="*/ 3594627 h 3594626"/>
              <a:gd name="connsiteX3" fmla="*/ 0 w 1347440"/>
              <a:gd name="connsiteY3" fmla="*/ 3594627 h 359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440" h="3594626">
                <a:moveTo>
                  <a:pt x="0" y="0"/>
                </a:moveTo>
                <a:lnTo>
                  <a:pt x="1347441" y="0"/>
                </a:lnTo>
                <a:lnTo>
                  <a:pt x="1347441" y="3594627"/>
                </a:lnTo>
                <a:lnTo>
                  <a:pt x="0" y="3594627"/>
                </a:lnTo>
                <a:close/>
              </a:path>
            </a:pathLst>
          </a:custGeom>
          <a:gradFill flip="none" rotWithShape="1">
            <a:gsLst>
              <a:gs pos="89000">
                <a:schemeClr val="accent3">
                  <a:lumMod val="20000"/>
                  <a:lumOff val="80000"/>
                </a:schemeClr>
              </a:gs>
              <a:gs pos="5000">
                <a:schemeClr val="accent3">
                  <a:lumMod val="20000"/>
                  <a:lumOff val="80000"/>
                  <a:alpha val="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10" name="任意多边形: 形状 9"/>
          <p:cNvSpPr/>
          <p:nvPr>
            <p:custDataLst>
              <p:tags r:id="rId5"/>
            </p:custDataLst>
          </p:nvPr>
        </p:nvSpPr>
        <p:spPr>
          <a:xfrm>
            <a:off x="9515053" y="1168689"/>
            <a:ext cx="655308" cy="2287268"/>
          </a:xfrm>
          <a:custGeom>
            <a:avLst/>
            <a:gdLst>
              <a:gd name="connsiteX0" fmla="*/ 954447 w 954447"/>
              <a:gd name="connsiteY0" fmla="*/ 5410880 h 5410879"/>
              <a:gd name="connsiteX1" fmla="*/ 0 w 954447"/>
              <a:gd name="connsiteY1" fmla="*/ 5410880 h 5410879"/>
              <a:gd name="connsiteX2" fmla="*/ 0 w 954447"/>
              <a:gd name="connsiteY2" fmla="*/ 0 h 5410879"/>
              <a:gd name="connsiteX3" fmla="*/ 954447 w 954447"/>
              <a:gd name="connsiteY3" fmla="*/ 399854 h 5410879"/>
              <a:gd name="connsiteX4" fmla="*/ 954447 w 954447"/>
              <a:gd name="connsiteY4" fmla="*/ 5410880 h 541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447" h="5410879">
                <a:moveTo>
                  <a:pt x="954447" y="5410880"/>
                </a:moveTo>
                <a:lnTo>
                  <a:pt x="0" y="5410880"/>
                </a:lnTo>
                <a:lnTo>
                  <a:pt x="0" y="0"/>
                </a:lnTo>
                <a:lnTo>
                  <a:pt x="954447" y="399854"/>
                </a:lnTo>
                <a:lnTo>
                  <a:pt x="954447" y="5410880"/>
                </a:lnTo>
                <a:close/>
              </a:path>
            </a:pathLst>
          </a:custGeom>
          <a:gradFill flip="none" rotWithShape="1">
            <a:gsLst>
              <a:gs pos="7600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  <a:alpha val="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任意多边形: 形状 10"/>
          <p:cNvSpPr/>
          <p:nvPr>
            <p:custDataLst>
              <p:tags r:id="rId6"/>
            </p:custDataLst>
          </p:nvPr>
        </p:nvSpPr>
        <p:spPr>
          <a:xfrm>
            <a:off x="11131392" y="1291310"/>
            <a:ext cx="150679" cy="2164645"/>
          </a:xfrm>
          <a:custGeom>
            <a:avLst/>
            <a:gdLst>
              <a:gd name="connsiteX0" fmla="*/ 219463 w 219463"/>
              <a:gd name="connsiteY0" fmla="*/ 2496356 h 2496356"/>
              <a:gd name="connsiteX1" fmla="*/ 0 w 219463"/>
              <a:gd name="connsiteY1" fmla="*/ 2496356 h 2496356"/>
              <a:gd name="connsiteX2" fmla="*/ 0 w 219463"/>
              <a:gd name="connsiteY2" fmla="*/ 21833 h 2496356"/>
              <a:gd name="connsiteX3" fmla="*/ 219463 w 219463"/>
              <a:gd name="connsiteY3" fmla="*/ 0 h 2496356"/>
              <a:gd name="connsiteX4" fmla="*/ 219463 w 219463"/>
              <a:gd name="connsiteY4" fmla="*/ 2496356 h 249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63" h="2496356">
                <a:moveTo>
                  <a:pt x="219463" y="2496356"/>
                </a:moveTo>
                <a:lnTo>
                  <a:pt x="0" y="2496356"/>
                </a:lnTo>
                <a:lnTo>
                  <a:pt x="0" y="21833"/>
                </a:lnTo>
                <a:lnTo>
                  <a:pt x="219463" y="0"/>
                </a:lnTo>
                <a:lnTo>
                  <a:pt x="219463" y="2496356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alpha val="80000"/>
                </a:schemeClr>
              </a:gs>
              <a:gs pos="35000">
                <a:schemeClr val="accent3">
                  <a:alpha val="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12" name="直接连接符 11"/>
          <p:cNvCxnSpPr/>
          <p:nvPr>
            <p:custDataLst>
              <p:tags r:id="rId7"/>
            </p:custDataLst>
          </p:nvPr>
        </p:nvCxnSpPr>
        <p:spPr>
          <a:xfrm>
            <a:off x="10219408" y="1416339"/>
            <a:ext cx="0" cy="1382889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8"/>
            </p:custDataLst>
          </p:nvPr>
        </p:nvCxnSpPr>
        <p:spPr>
          <a:xfrm>
            <a:off x="10337995" y="1416339"/>
            <a:ext cx="0" cy="1382889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9"/>
            </p:custDataLst>
          </p:nvPr>
        </p:nvCxnSpPr>
        <p:spPr>
          <a:xfrm>
            <a:off x="10436962" y="1416339"/>
            <a:ext cx="0" cy="1382889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10"/>
            </p:custDataLst>
          </p:nvPr>
        </p:nvCxnSpPr>
        <p:spPr>
          <a:xfrm>
            <a:off x="10634898" y="1386825"/>
            <a:ext cx="0" cy="1412402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>
            <p:custDataLst>
              <p:tags r:id="rId11"/>
            </p:custDataLst>
          </p:nvPr>
        </p:nvCxnSpPr>
        <p:spPr>
          <a:xfrm>
            <a:off x="10733866" y="1416339"/>
            <a:ext cx="0" cy="1382891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>
            <a:off x="10693647" y="1611178"/>
            <a:ext cx="0" cy="1209216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3"/>
            </p:custDataLst>
          </p:nvPr>
        </p:nvCxnSpPr>
        <p:spPr>
          <a:xfrm>
            <a:off x="10584869" y="1477626"/>
            <a:ext cx="0" cy="1085424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14"/>
            </p:custDataLst>
          </p:nvPr>
        </p:nvCxnSpPr>
        <p:spPr>
          <a:xfrm>
            <a:off x="10898885" y="1386825"/>
            <a:ext cx="0" cy="1412402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15"/>
            </p:custDataLst>
          </p:nvPr>
        </p:nvCxnSpPr>
        <p:spPr>
          <a:xfrm>
            <a:off x="10981394" y="1611178"/>
            <a:ext cx="0" cy="1209216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16"/>
            </p:custDataLst>
          </p:nvPr>
        </p:nvCxnSpPr>
        <p:spPr>
          <a:xfrm>
            <a:off x="10857630" y="1548029"/>
            <a:ext cx="0" cy="1085424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17"/>
            </p:custDataLst>
          </p:nvPr>
        </p:nvCxnSpPr>
        <p:spPr>
          <a:xfrm>
            <a:off x="10534740" y="1386825"/>
            <a:ext cx="0" cy="1412402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18"/>
            </p:custDataLst>
          </p:nvPr>
        </p:nvCxnSpPr>
        <p:spPr>
          <a:xfrm>
            <a:off x="10275867" y="1416339"/>
            <a:ext cx="0" cy="1382889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99000">
                  <a:schemeClr val="accent3">
                    <a:lumMod val="60000"/>
                    <a:lumOff val="40000"/>
                    <a:alpha val="8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19"/>
            </p:custDataLst>
          </p:nvPr>
        </p:nvCxnSpPr>
        <p:spPr>
          <a:xfrm>
            <a:off x="10815185" y="1477626"/>
            <a:ext cx="0" cy="1085424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20"/>
            </p:custDataLst>
          </p:nvPr>
        </p:nvCxnSpPr>
        <p:spPr>
          <a:xfrm>
            <a:off x="11028921" y="1477625"/>
            <a:ext cx="0" cy="1085424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60000"/>
                    <a:lumOff val="40000"/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  <a:alpha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形 28"/>
          <p:cNvPicPr>
            <a:picLocks noChangeAspect="1"/>
          </p:cNvPicPr>
          <p:nvPr userDrawn="1">
            <p:custDataLst>
              <p:tags r:id="rId21"/>
            </p:custDataLst>
          </p:nvPr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2200" t="2149" b="5360"/>
          <a:stretch>
            <a:fillRect/>
          </a:stretch>
        </p:blipFill>
        <p:spPr>
          <a:xfrm>
            <a:off x="9516109" y="1530137"/>
            <a:ext cx="299597" cy="361231"/>
          </a:xfrm>
          <a:custGeom>
            <a:avLst/>
            <a:gdLst>
              <a:gd name="connsiteX0" fmla="*/ 0 w 579777"/>
              <a:gd name="connsiteY0" fmla="*/ 0 h 699051"/>
              <a:gd name="connsiteX1" fmla="*/ 50246 w 579777"/>
              <a:gd name="connsiteY1" fmla="*/ 33621 h 699051"/>
              <a:gd name="connsiteX2" fmla="*/ 526766 w 579777"/>
              <a:gd name="connsiteY2" fmla="*/ 188890 h 699051"/>
              <a:gd name="connsiteX3" fmla="*/ 579777 w 579777"/>
              <a:gd name="connsiteY3" fmla="*/ 198989 h 699051"/>
              <a:gd name="connsiteX4" fmla="*/ 579777 w 579777"/>
              <a:gd name="connsiteY4" fmla="*/ 699051 h 699051"/>
              <a:gd name="connsiteX5" fmla="*/ 526766 w 579777"/>
              <a:gd name="connsiteY5" fmla="*/ 688952 h 699051"/>
              <a:gd name="connsiteX6" fmla="*/ 50246 w 579777"/>
              <a:gd name="connsiteY6" fmla="*/ 533683 h 699051"/>
              <a:gd name="connsiteX7" fmla="*/ 0 w 579777"/>
              <a:gd name="connsiteY7" fmla="*/ 500062 h 69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9777" h="699051">
                <a:moveTo>
                  <a:pt x="0" y="0"/>
                </a:moveTo>
                <a:lnTo>
                  <a:pt x="50246" y="33621"/>
                </a:lnTo>
                <a:cubicBezTo>
                  <a:pt x="169030" y="96752"/>
                  <a:pt x="340400" y="148733"/>
                  <a:pt x="526766" y="188890"/>
                </a:cubicBezTo>
                <a:lnTo>
                  <a:pt x="579777" y="198989"/>
                </a:lnTo>
                <a:lnTo>
                  <a:pt x="579777" y="699051"/>
                </a:lnTo>
                <a:lnTo>
                  <a:pt x="526766" y="688952"/>
                </a:lnTo>
                <a:cubicBezTo>
                  <a:pt x="340400" y="648795"/>
                  <a:pt x="169030" y="596814"/>
                  <a:pt x="50246" y="533683"/>
                </a:cubicBezTo>
                <a:lnTo>
                  <a:pt x="0" y="500062"/>
                </a:lnTo>
                <a:close/>
              </a:path>
            </a:pathLst>
          </a:custGeom>
        </p:spPr>
      </p:pic>
      <p:sp>
        <p:nvSpPr>
          <p:cNvPr id="30" name="任意多边形: 形状 29"/>
          <p:cNvSpPr/>
          <p:nvPr userDrawn="1">
            <p:custDataLst>
              <p:tags r:id="rId24"/>
            </p:custDataLst>
          </p:nvPr>
        </p:nvSpPr>
        <p:spPr>
          <a:xfrm>
            <a:off x="9515326" y="1602266"/>
            <a:ext cx="229874" cy="189719"/>
          </a:xfrm>
          <a:custGeom>
            <a:avLst/>
            <a:gdLst>
              <a:gd name="connsiteX0" fmla="*/ 704302 w 711200"/>
              <a:gd name="connsiteY0" fmla="*/ 256421 h 586967"/>
              <a:gd name="connsiteX1" fmla="*/ 711200 w 711200"/>
              <a:gd name="connsiteY1" fmla="*/ 258312 h 586967"/>
              <a:gd name="connsiteX2" fmla="*/ 711200 w 711200"/>
              <a:gd name="connsiteY2" fmla="*/ 586967 h 586967"/>
              <a:gd name="connsiteX3" fmla="*/ 704302 w 711200"/>
              <a:gd name="connsiteY3" fmla="*/ 585076 h 586967"/>
              <a:gd name="connsiteX4" fmla="*/ 689355 w 711200"/>
              <a:gd name="connsiteY4" fmla="*/ 252326 h 586967"/>
              <a:gd name="connsiteX5" fmla="*/ 696315 w 711200"/>
              <a:gd name="connsiteY5" fmla="*/ 254233 h 586967"/>
              <a:gd name="connsiteX6" fmla="*/ 696315 w 711200"/>
              <a:gd name="connsiteY6" fmla="*/ 582888 h 586967"/>
              <a:gd name="connsiteX7" fmla="*/ 689355 w 711200"/>
              <a:gd name="connsiteY7" fmla="*/ 580981 h 586967"/>
              <a:gd name="connsiteX8" fmla="*/ 666603 w 711200"/>
              <a:gd name="connsiteY8" fmla="*/ 246091 h 586967"/>
              <a:gd name="connsiteX9" fmla="*/ 673805 w 711200"/>
              <a:gd name="connsiteY9" fmla="*/ 248065 h 586967"/>
              <a:gd name="connsiteX10" fmla="*/ 673805 w 711200"/>
              <a:gd name="connsiteY10" fmla="*/ 576720 h 586967"/>
              <a:gd name="connsiteX11" fmla="*/ 666603 w 711200"/>
              <a:gd name="connsiteY11" fmla="*/ 574746 h 586967"/>
              <a:gd name="connsiteX12" fmla="*/ 636831 w 711200"/>
              <a:gd name="connsiteY12" fmla="*/ 237933 h 586967"/>
              <a:gd name="connsiteX13" fmla="*/ 643850 w 711200"/>
              <a:gd name="connsiteY13" fmla="*/ 239856 h 586967"/>
              <a:gd name="connsiteX14" fmla="*/ 643850 w 711200"/>
              <a:gd name="connsiteY14" fmla="*/ 568511 h 586967"/>
              <a:gd name="connsiteX15" fmla="*/ 636831 w 711200"/>
              <a:gd name="connsiteY15" fmla="*/ 566588 h 586967"/>
              <a:gd name="connsiteX16" fmla="*/ 607059 w 711200"/>
              <a:gd name="connsiteY16" fmla="*/ 229272 h 586967"/>
              <a:gd name="connsiteX17" fmla="*/ 624154 w 711200"/>
              <a:gd name="connsiteY17" fmla="*/ 234459 h 586967"/>
              <a:gd name="connsiteX18" fmla="*/ 628783 w 711200"/>
              <a:gd name="connsiteY18" fmla="*/ 235728 h 586967"/>
              <a:gd name="connsiteX19" fmla="*/ 628783 w 711200"/>
              <a:gd name="connsiteY19" fmla="*/ 564383 h 586967"/>
              <a:gd name="connsiteX20" fmla="*/ 624154 w 711200"/>
              <a:gd name="connsiteY20" fmla="*/ 563114 h 586967"/>
              <a:gd name="connsiteX21" fmla="*/ 607059 w 711200"/>
              <a:gd name="connsiteY21" fmla="*/ 557927 h 586967"/>
              <a:gd name="connsiteX22" fmla="*/ 584730 w 711200"/>
              <a:gd name="connsiteY22" fmla="*/ 222496 h 586967"/>
              <a:gd name="connsiteX23" fmla="*/ 591447 w 711200"/>
              <a:gd name="connsiteY23" fmla="*/ 224534 h 586967"/>
              <a:gd name="connsiteX24" fmla="*/ 591447 w 711200"/>
              <a:gd name="connsiteY24" fmla="*/ 553189 h 586967"/>
              <a:gd name="connsiteX25" fmla="*/ 584730 w 711200"/>
              <a:gd name="connsiteY25" fmla="*/ 551151 h 586967"/>
              <a:gd name="connsiteX26" fmla="*/ 546910 w 711200"/>
              <a:gd name="connsiteY26" fmla="*/ 211019 h 586967"/>
              <a:gd name="connsiteX27" fmla="*/ 568939 w 711200"/>
              <a:gd name="connsiteY27" fmla="*/ 217704 h 586967"/>
              <a:gd name="connsiteX28" fmla="*/ 568992 w 711200"/>
              <a:gd name="connsiteY28" fmla="*/ 546375 h 586967"/>
              <a:gd name="connsiteX29" fmla="*/ 546910 w 711200"/>
              <a:gd name="connsiteY29" fmla="*/ 539675 h 586967"/>
              <a:gd name="connsiteX30" fmla="*/ 532085 w 711200"/>
              <a:gd name="connsiteY30" fmla="*/ 206521 h 586967"/>
              <a:gd name="connsiteX31" fmla="*/ 538922 w 711200"/>
              <a:gd name="connsiteY31" fmla="*/ 208596 h 586967"/>
              <a:gd name="connsiteX32" fmla="*/ 538922 w 711200"/>
              <a:gd name="connsiteY32" fmla="*/ 537251 h 586967"/>
              <a:gd name="connsiteX33" fmla="*/ 532085 w 711200"/>
              <a:gd name="connsiteY33" fmla="*/ 535176 h 586967"/>
              <a:gd name="connsiteX34" fmla="*/ 516956 w 711200"/>
              <a:gd name="connsiteY34" fmla="*/ 201930 h 586967"/>
              <a:gd name="connsiteX35" fmla="*/ 524036 w 711200"/>
              <a:gd name="connsiteY35" fmla="*/ 204078 h 586967"/>
              <a:gd name="connsiteX36" fmla="*/ 524036 w 711200"/>
              <a:gd name="connsiteY36" fmla="*/ 532733 h 586967"/>
              <a:gd name="connsiteX37" fmla="*/ 516956 w 711200"/>
              <a:gd name="connsiteY37" fmla="*/ 530585 h 586967"/>
              <a:gd name="connsiteX38" fmla="*/ 479560 w 711200"/>
              <a:gd name="connsiteY38" fmla="*/ 190582 h 586967"/>
              <a:gd name="connsiteX39" fmla="*/ 486398 w 711200"/>
              <a:gd name="connsiteY39" fmla="*/ 192657 h 586967"/>
              <a:gd name="connsiteX40" fmla="*/ 486398 w 711200"/>
              <a:gd name="connsiteY40" fmla="*/ 521312 h 586967"/>
              <a:gd name="connsiteX41" fmla="*/ 479560 w 711200"/>
              <a:gd name="connsiteY41" fmla="*/ 519237 h 586967"/>
              <a:gd name="connsiteX42" fmla="*/ 449485 w 711200"/>
              <a:gd name="connsiteY42" fmla="*/ 180584 h 586967"/>
              <a:gd name="connsiteX43" fmla="*/ 464008 w 711200"/>
              <a:gd name="connsiteY43" fmla="*/ 185492 h 586967"/>
              <a:gd name="connsiteX44" fmla="*/ 464008 w 711200"/>
              <a:gd name="connsiteY44" fmla="*/ 457132 h 586967"/>
              <a:gd name="connsiteX45" fmla="*/ 464008 w 711200"/>
              <a:gd name="connsiteY45" fmla="*/ 514147 h 586967"/>
              <a:gd name="connsiteX46" fmla="*/ 449485 w 711200"/>
              <a:gd name="connsiteY46" fmla="*/ 509239 h 586967"/>
              <a:gd name="connsiteX47" fmla="*/ 449485 w 711200"/>
              <a:gd name="connsiteY47" fmla="*/ 247881 h 586967"/>
              <a:gd name="connsiteX48" fmla="*/ 427338 w 711200"/>
              <a:gd name="connsiteY48" fmla="*/ 173099 h 586967"/>
              <a:gd name="connsiteX49" fmla="*/ 441497 w 711200"/>
              <a:gd name="connsiteY49" fmla="*/ 177884 h 586967"/>
              <a:gd name="connsiteX50" fmla="*/ 441497 w 711200"/>
              <a:gd name="connsiteY50" fmla="*/ 506539 h 586967"/>
              <a:gd name="connsiteX51" fmla="*/ 427338 w 711200"/>
              <a:gd name="connsiteY51" fmla="*/ 501754 h 586967"/>
              <a:gd name="connsiteX52" fmla="*/ 404525 w 711200"/>
              <a:gd name="connsiteY52" fmla="*/ 165390 h 586967"/>
              <a:gd name="connsiteX53" fmla="*/ 419048 w 711200"/>
              <a:gd name="connsiteY53" fmla="*/ 170298 h 586967"/>
              <a:gd name="connsiteX54" fmla="*/ 419048 w 711200"/>
              <a:gd name="connsiteY54" fmla="*/ 498953 h 586967"/>
              <a:gd name="connsiteX55" fmla="*/ 404525 w 711200"/>
              <a:gd name="connsiteY55" fmla="*/ 494045 h 586967"/>
              <a:gd name="connsiteX56" fmla="*/ 374813 w 711200"/>
              <a:gd name="connsiteY56" fmla="*/ 155348 h 586967"/>
              <a:gd name="connsiteX57" fmla="*/ 388973 w 711200"/>
              <a:gd name="connsiteY57" fmla="*/ 160134 h 586967"/>
              <a:gd name="connsiteX58" fmla="*/ 388973 w 711200"/>
              <a:gd name="connsiteY58" fmla="*/ 488789 h 586967"/>
              <a:gd name="connsiteX59" fmla="*/ 374813 w 711200"/>
              <a:gd name="connsiteY59" fmla="*/ 484004 h 586967"/>
              <a:gd name="connsiteX60" fmla="*/ 359624 w 711200"/>
              <a:gd name="connsiteY60" fmla="*/ 150215 h 586967"/>
              <a:gd name="connsiteX61" fmla="*/ 366583 w 711200"/>
              <a:gd name="connsiteY61" fmla="*/ 152567 h 586967"/>
              <a:gd name="connsiteX62" fmla="*/ 366583 w 711200"/>
              <a:gd name="connsiteY62" fmla="*/ 481222 h 586967"/>
              <a:gd name="connsiteX63" fmla="*/ 359624 w 711200"/>
              <a:gd name="connsiteY63" fmla="*/ 478870 h 586967"/>
              <a:gd name="connsiteX64" fmla="*/ 344435 w 711200"/>
              <a:gd name="connsiteY64" fmla="*/ 145082 h 586967"/>
              <a:gd name="connsiteX65" fmla="*/ 351576 w 711200"/>
              <a:gd name="connsiteY65" fmla="*/ 147496 h 586967"/>
              <a:gd name="connsiteX66" fmla="*/ 351576 w 711200"/>
              <a:gd name="connsiteY66" fmla="*/ 476151 h 586967"/>
              <a:gd name="connsiteX67" fmla="*/ 344435 w 711200"/>
              <a:gd name="connsiteY67" fmla="*/ 473737 h 586967"/>
              <a:gd name="connsiteX68" fmla="*/ 329610 w 711200"/>
              <a:gd name="connsiteY68" fmla="*/ 139934 h 586967"/>
              <a:gd name="connsiteX69" fmla="*/ 332966 w 711200"/>
              <a:gd name="connsiteY69" fmla="*/ 141206 h 586967"/>
              <a:gd name="connsiteX70" fmla="*/ 336388 w 711200"/>
              <a:gd name="connsiteY70" fmla="*/ 142363 h 586967"/>
              <a:gd name="connsiteX71" fmla="*/ 336388 w 711200"/>
              <a:gd name="connsiteY71" fmla="*/ 471018 h 586967"/>
              <a:gd name="connsiteX72" fmla="*/ 332966 w 711200"/>
              <a:gd name="connsiteY72" fmla="*/ 469861 h 586967"/>
              <a:gd name="connsiteX73" fmla="*/ 329610 w 711200"/>
              <a:gd name="connsiteY73" fmla="*/ 468589 h 586967"/>
              <a:gd name="connsiteX74" fmla="*/ 299657 w 711200"/>
              <a:gd name="connsiteY74" fmla="*/ 128576 h 586967"/>
              <a:gd name="connsiteX75" fmla="*/ 321805 w 711200"/>
              <a:gd name="connsiteY75" fmla="*/ 136974 h 586967"/>
              <a:gd name="connsiteX76" fmla="*/ 321805 w 711200"/>
              <a:gd name="connsiteY76" fmla="*/ 398919 h 586967"/>
              <a:gd name="connsiteX77" fmla="*/ 321904 w 711200"/>
              <a:gd name="connsiteY77" fmla="*/ 465666 h 586967"/>
              <a:gd name="connsiteX78" fmla="*/ 299657 w 711200"/>
              <a:gd name="connsiteY78" fmla="*/ 457231 h 586967"/>
              <a:gd name="connsiteX79" fmla="*/ 277267 w 711200"/>
              <a:gd name="connsiteY79" fmla="*/ 120085 h 586967"/>
              <a:gd name="connsiteX80" fmla="*/ 283863 w 711200"/>
              <a:gd name="connsiteY80" fmla="*/ 122586 h 586967"/>
              <a:gd name="connsiteX81" fmla="*/ 283863 w 711200"/>
              <a:gd name="connsiteY81" fmla="*/ 451241 h 586967"/>
              <a:gd name="connsiteX82" fmla="*/ 277267 w 711200"/>
              <a:gd name="connsiteY82" fmla="*/ 448740 h 586967"/>
              <a:gd name="connsiteX83" fmla="*/ 239689 w 711200"/>
              <a:gd name="connsiteY83" fmla="*/ 105835 h 586967"/>
              <a:gd name="connsiteX84" fmla="*/ 269038 w 711200"/>
              <a:gd name="connsiteY84" fmla="*/ 116965 h 586967"/>
              <a:gd name="connsiteX85" fmla="*/ 269038 w 711200"/>
              <a:gd name="connsiteY85" fmla="*/ 445620 h 586967"/>
              <a:gd name="connsiteX86" fmla="*/ 239689 w 711200"/>
              <a:gd name="connsiteY86" fmla="*/ 434490 h 586967"/>
              <a:gd name="connsiteX87" fmla="*/ 217541 w 711200"/>
              <a:gd name="connsiteY87" fmla="*/ 97437 h 586967"/>
              <a:gd name="connsiteX88" fmla="*/ 231702 w 711200"/>
              <a:gd name="connsiteY88" fmla="*/ 102807 h 586967"/>
              <a:gd name="connsiteX89" fmla="*/ 231702 w 711200"/>
              <a:gd name="connsiteY89" fmla="*/ 431462 h 586967"/>
              <a:gd name="connsiteX90" fmla="*/ 217541 w 711200"/>
              <a:gd name="connsiteY90" fmla="*/ 426092 h 586967"/>
              <a:gd name="connsiteX91" fmla="*/ 195031 w 711200"/>
              <a:gd name="connsiteY91" fmla="*/ 88658 h 586967"/>
              <a:gd name="connsiteX92" fmla="*/ 199833 w 711200"/>
              <a:gd name="connsiteY92" fmla="*/ 90722 h 586967"/>
              <a:gd name="connsiteX93" fmla="*/ 201688 w 711200"/>
              <a:gd name="connsiteY93" fmla="*/ 91425 h 586967"/>
              <a:gd name="connsiteX94" fmla="*/ 201688 w 711200"/>
              <a:gd name="connsiteY94" fmla="*/ 420080 h 586967"/>
              <a:gd name="connsiteX95" fmla="*/ 199833 w 711200"/>
              <a:gd name="connsiteY95" fmla="*/ 419377 h 586967"/>
              <a:gd name="connsiteX96" fmla="*/ 195031 w 711200"/>
              <a:gd name="connsiteY96" fmla="*/ 417314 h 586967"/>
              <a:gd name="connsiteX97" fmla="*/ 164896 w 711200"/>
              <a:gd name="connsiteY97" fmla="*/ 75710 h 586967"/>
              <a:gd name="connsiteX98" fmla="*/ 179177 w 711200"/>
              <a:gd name="connsiteY98" fmla="*/ 81846 h 586967"/>
              <a:gd name="connsiteX99" fmla="*/ 179177 w 711200"/>
              <a:gd name="connsiteY99" fmla="*/ 410501 h 586967"/>
              <a:gd name="connsiteX100" fmla="*/ 164896 w 711200"/>
              <a:gd name="connsiteY100" fmla="*/ 404365 h 586967"/>
              <a:gd name="connsiteX101" fmla="*/ 134519 w 711200"/>
              <a:gd name="connsiteY101" fmla="*/ 62657 h 586967"/>
              <a:gd name="connsiteX102" fmla="*/ 149216 w 711200"/>
              <a:gd name="connsiteY102" fmla="*/ 68972 h 586967"/>
              <a:gd name="connsiteX103" fmla="*/ 149163 w 711200"/>
              <a:gd name="connsiteY103" fmla="*/ 345729 h 586967"/>
              <a:gd name="connsiteX104" fmla="*/ 149304 w 711200"/>
              <a:gd name="connsiteY104" fmla="*/ 397665 h 586967"/>
              <a:gd name="connsiteX105" fmla="*/ 134519 w 711200"/>
              <a:gd name="connsiteY105" fmla="*/ 391312 h 586967"/>
              <a:gd name="connsiteX106" fmla="*/ 104868 w 711200"/>
              <a:gd name="connsiteY106" fmla="*/ 49916 h 586967"/>
              <a:gd name="connsiteX107" fmla="*/ 126840 w 711200"/>
              <a:gd name="connsiteY107" fmla="*/ 59357 h 586967"/>
              <a:gd name="connsiteX108" fmla="*/ 126892 w 711200"/>
              <a:gd name="connsiteY108" fmla="*/ 388035 h 586967"/>
              <a:gd name="connsiteX109" fmla="*/ 104868 w 711200"/>
              <a:gd name="connsiteY109" fmla="*/ 378571 h 586967"/>
              <a:gd name="connsiteX110" fmla="*/ 82357 w 711200"/>
              <a:gd name="connsiteY110" fmla="*/ 40243 h 586967"/>
              <a:gd name="connsiteX111" fmla="*/ 89256 w 711200"/>
              <a:gd name="connsiteY111" fmla="*/ 43208 h 586967"/>
              <a:gd name="connsiteX112" fmla="*/ 89256 w 711200"/>
              <a:gd name="connsiteY112" fmla="*/ 371863 h 586967"/>
              <a:gd name="connsiteX113" fmla="*/ 82357 w 711200"/>
              <a:gd name="connsiteY113" fmla="*/ 368898 h 586967"/>
              <a:gd name="connsiteX114" fmla="*/ 59847 w 711200"/>
              <a:gd name="connsiteY114" fmla="*/ 29518 h 586967"/>
              <a:gd name="connsiteX115" fmla="*/ 74309 w 711200"/>
              <a:gd name="connsiteY115" fmla="*/ 36651 h 586967"/>
              <a:gd name="connsiteX116" fmla="*/ 74309 w 711200"/>
              <a:gd name="connsiteY116" fmla="*/ 365306 h 586967"/>
              <a:gd name="connsiteX117" fmla="*/ 59847 w 711200"/>
              <a:gd name="connsiteY117" fmla="*/ 358173 h 586967"/>
              <a:gd name="connsiteX118" fmla="*/ 44960 w 711200"/>
              <a:gd name="connsiteY118" fmla="*/ 22175 h 586967"/>
              <a:gd name="connsiteX119" fmla="*/ 51496 w 711200"/>
              <a:gd name="connsiteY119" fmla="*/ 25399 h 586967"/>
              <a:gd name="connsiteX120" fmla="*/ 51496 w 711200"/>
              <a:gd name="connsiteY120" fmla="*/ 354054 h 586967"/>
              <a:gd name="connsiteX121" fmla="*/ 44960 w 711200"/>
              <a:gd name="connsiteY121" fmla="*/ 350830 h 586967"/>
              <a:gd name="connsiteX122" fmla="*/ 14886 w 711200"/>
              <a:gd name="connsiteY122" fmla="*/ 7342 h 586967"/>
              <a:gd name="connsiteX123" fmla="*/ 21724 w 711200"/>
              <a:gd name="connsiteY123" fmla="*/ 10714 h 586967"/>
              <a:gd name="connsiteX124" fmla="*/ 21724 w 711200"/>
              <a:gd name="connsiteY124" fmla="*/ 339370 h 586967"/>
              <a:gd name="connsiteX125" fmla="*/ 14886 w 711200"/>
              <a:gd name="connsiteY125" fmla="*/ 335997 h 586967"/>
              <a:gd name="connsiteX126" fmla="*/ 0 w 711200"/>
              <a:gd name="connsiteY126" fmla="*/ 0 h 586967"/>
              <a:gd name="connsiteX127" fmla="*/ 6596 w 711200"/>
              <a:gd name="connsiteY127" fmla="*/ 3253 h 586967"/>
              <a:gd name="connsiteX128" fmla="*/ 6596 w 711200"/>
              <a:gd name="connsiteY128" fmla="*/ 331908 h 586967"/>
              <a:gd name="connsiteX129" fmla="*/ 0 w 711200"/>
              <a:gd name="connsiteY129" fmla="*/ 328655 h 58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711200" h="586967">
                <a:moveTo>
                  <a:pt x="704302" y="256421"/>
                </a:moveTo>
                <a:lnTo>
                  <a:pt x="711200" y="258312"/>
                </a:lnTo>
                <a:lnTo>
                  <a:pt x="711200" y="586967"/>
                </a:lnTo>
                <a:lnTo>
                  <a:pt x="704302" y="585076"/>
                </a:lnTo>
                <a:close/>
                <a:moveTo>
                  <a:pt x="689355" y="252326"/>
                </a:moveTo>
                <a:lnTo>
                  <a:pt x="696315" y="254233"/>
                </a:lnTo>
                <a:lnTo>
                  <a:pt x="696315" y="582888"/>
                </a:lnTo>
                <a:lnTo>
                  <a:pt x="689355" y="580981"/>
                </a:lnTo>
                <a:close/>
                <a:moveTo>
                  <a:pt x="666603" y="246091"/>
                </a:moveTo>
                <a:lnTo>
                  <a:pt x="673805" y="248065"/>
                </a:lnTo>
                <a:lnTo>
                  <a:pt x="673805" y="576720"/>
                </a:lnTo>
                <a:lnTo>
                  <a:pt x="666603" y="574746"/>
                </a:lnTo>
                <a:close/>
                <a:moveTo>
                  <a:pt x="636831" y="237933"/>
                </a:moveTo>
                <a:lnTo>
                  <a:pt x="643850" y="239856"/>
                </a:lnTo>
                <a:lnTo>
                  <a:pt x="643850" y="568511"/>
                </a:lnTo>
                <a:lnTo>
                  <a:pt x="636831" y="566588"/>
                </a:lnTo>
                <a:close/>
                <a:moveTo>
                  <a:pt x="607059" y="229272"/>
                </a:moveTo>
                <a:lnTo>
                  <a:pt x="624154" y="234459"/>
                </a:lnTo>
                <a:lnTo>
                  <a:pt x="628783" y="235728"/>
                </a:lnTo>
                <a:lnTo>
                  <a:pt x="628783" y="564383"/>
                </a:lnTo>
                <a:lnTo>
                  <a:pt x="624154" y="563114"/>
                </a:lnTo>
                <a:lnTo>
                  <a:pt x="607059" y="557927"/>
                </a:lnTo>
                <a:close/>
                <a:moveTo>
                  <a:pt x="584730" y="222496"/>
                </a:moveTo>
                <a:lnTo>
                  <a:pt x="591447" y="224534"/>
                </a:lnTo>
                <a:lnTo>
                  <a:pt x="591447" y="553189"/>
                </a:lnTo>
                <a:lnTo>
                  <a:pt x="584730" y="551151"/>
                </a:lnTo>
                <a:close/>
                <a:moveTo>
                  <a:pt x="546910" y="211019"/>
                </a:moveTo>
                <a:lnTo>
                  <a:pt x="568939" y="217704"/>
                </a:lnTo>
                <a:lnTo>
                  <a:pt x="568992" y="546375"/>
                </a:lnTo>
                <a:lnTo>
                  <a:pt x="546910" y="539675"/>
                </a:lnTo>
                <a:close/>
                <a:moveTo>
                  <a:pt x="532085" y="206521"/>
                </a:moveTo>
                <a:lnTo>
                  <a:pt x="538922" y="208596"/>
                </a:lnTo>
                <a:lnTo>
                  <a:pt x="538922" y="537251"/>
                </a:lnTo>
                <a:lnTo>
                  <a:pt x="532085" y="535176"/>
                </a:lnTo>
                <a:close/>
                <a:moveTo>
                  <a:pt x="516956" y="201930"/>
                </a:moveTo>
                <a:lnTo>
                  <a:pt x="524036" y="204078"/>
                </a:lnTo>
                <a:lnTo>
                  <a:pt x="524036" y="532733"/>
                </a:lnTo>
                <a:lnTo>
                  <a:pt x="516956" y="530585"/>
                </a:lnTo>
                <a:close/>
                <a:moveTo>
                  <a:pt x="479560" y="190582"/>
                </a:moveTo>
                <a:lnTo>
                  <a:pt x="486398" y="192657"/>
                </a:lnTo>
                <a:lnTo>
                  <a:pt x="486398" y="521312"/>
                </a:lnTo>
                <a:lnTo>
                  <a:pt x="479560" y="519237"/>
                </a:lnTo>
                <a:close/>
                <a:moveTo>
                  <a:pt x="449485" y="180584"/>
                </a:moveTo>
                <a:lnTo>
                  <a:pt x="464008" y="185492"/>
                </a:lnTo>
                <a:lnTo>
                  <a:pt x="464008" y="457132"/>
                </a:lnTo>
                <a:lnTo>
                  <a:pt x="464008" y="514147"/>
                </a:lnTo>
                <a:lnTo>
                  <a:pt x="449485" y="509239"/>
                </a:lnTo>
                <a:lnTo>
                  <a:pt x="449485" y="247881"/>
                </a:lnTo>
                <a:close/>
                <a:moveTo>
                  <a:pt x="427338" y="173099"/>
                </a:moveTo>
                <a:lnTo>
                  <a:pt x="441497" y="177884"/>
                </a:lnTo>
                <a:lnTo>
                  <a:pt x="441497" y="506539"/>
                </a:lnTo>
                <a:lnTo>
                  <a:pt x="427338" y="501754"/>
                </a:lnTo>
                <a:close/>
                <a:moveTo>
                  <a:pt x="404525" y="165390"/>
                </a:moveTo>
                <a:lnTo>
                  <a:pt x="419048" y="170298"/>
                </a:lnTo>
                <a:lnTo>
                  <a:pt x="419048" y="498953"/>
                </a:lnTo>
                <a:lnTo>
                  <a:pt x="404525" y="494045"/>
                </a:lnTo>
                <a:close/>
                <a:moveTo>
                  <a:pt x="374813" y="155348"/>
                </a:moveTo>
                <a:lnTo>
                  <a:pt x="388973" y="160134"/>
                </a:lnTo>
                <a:lnTo>
                  <a:pt x="388973" y="488789"/>
                </a:lnTo>
                <a:lnTo>
                  <a:pt x="374813" y="484004"/>
                </a:lnTo>
                <a:close/>
                <a:moveTo>
                  <a:pt x="359624" y="150215"/>
                </a:moveTo>
                <a:lnTo>
                  <a:pt x="366583" y="152567"/>
                </a:lnTo>
                <a:lnTo>
                  <a:pt x="366583" y="481222"/>
                </a:lnTo>
                <a:lnTo>
                  <a:pt x="359624" y="478870"/>
                </a:lnTo>
                <a:close/>
                <a:moveTo>
                  <a:pt x="344435" y="145082"/>
                </a:moveTo>
                <a:lnTo>
                  <a:pt x="351576" y="147496"/>
                </a:lnTo>
                <a:lnTo>
                  <a:pt x="351576" y="476151"/>
                </a:lnTo>
                <a:lnTo>
                  <a:pt x="344435" y="473737"/>
                </a:lnTo>
                <a:close/>
                <a:moveTo>
                  <a:pt x="329610" y="139934"/>
                </a:moveTo>
                <a:lnTo>
                  <a:pt x="332966" y="141206"/>
                </a:lnTo>
                <a:lnTo>
                  <a:pt x="336388" y="142363"/>
                </a:lnTo>
                <a:lnTo>
                  <a:pt x="336388" y="471018"/>
                </a:lnTo>
                <a:lnTo>
                  <a:pt x="332966" y="469861"/>
                </a:lnTo>
                <a:lnTo>
                  <a:pt x="329610" y="468589"/>
                </a:lnTo>
                <a:close/>
                <a:moveTo>
                  <a:pt x="299657" y="128576"/>
                </a:moveTo>
                <a:lnTo>
                  <a:pt x="321805" y="136974"/>
                </a:lnTo>
                <a:lnTo>
                  <a:pt x="321805" y="398919"/>
                </a:lnTo>
                <a:lnTo>
                  <a:pt x="321904" y="465666"/>
                </a:lnTo>
                <a:lnTo>
                  <a:pt x="299657" y="457231"/>
                </a:lnTo>
                <a:close/>
                <a:moveTo>
                  <a:pt x="277267" y="120085"/>
                </a:moveTo>
                <a:lnTo>
                  <a:pt x="283863" y="122586"/>
                </a:lnTo>
                <a:lnTo>
                  <a:pt x="283863" y="451241"/>
                </a:lnTo>
                <a:lnTo>
                  <a:pt x="277267" y="448740"/>
                </a:lnTo>
                <a:close/>
                <a:moveTo>
                  <a:pt x="239689" y="105835"/>
                </a:moveTo>
                <a:lnTo>
                  <a:pt x="269038" y="116965"/>
                </a:lnTo>
                <a:lnTo>
                  <a:pt x="269038" y="445620"/>
                </a:lnTo>
                <a:lnTo>
                  <a:pt x="239689" y="434490"/>
                </a:lnTo>
                <a:close/>
                <a:moveTo>
                  <a:pt x="217541" y="97437"/>
                </a:moveTo>
                <a:lnTo>
                  <a:pt x="231702" y="102807"/>
                </a:lnTo>
                <a:lnTo>
                  <a:pt x="231702" y="431462"/>
                </a:lnTo>
                <a:lnTo>
                  <a:pt x="217541" y="426092"/>
                </a:lnTo>
                <a:close/>
                <a:moveTo>
                  <a:pt x="195031" y="88658"/>
                </a:moveTo>
                <a:lnTo>
                  <a:pt x="199833" y="90722"/>
                </a:lnTo>
                <a:lnTo>
                  <a:pt x="201688" y="91425"/>
                </a:lnTo>
                <a:lnTo>
                  <a:pt x="201688" y="420080"/>
                </a:lnTo>
                <a:lnTo>
                  <a:pt x="199833" y="419377"/>
                </a:lnTo>
                <a:lnTo>
                  <a:pt x="195031" y="417314"/>
                </a:lnTo>
                <a:close/>
                <a:moveTo>
                  <a:pt x="164896" y="75710"/>
                </a:moveTo>
                <a:lnTo>
                  <a:pt x="179177" y="81846"/>
                </a:lnTo>
                <a:lnTo>
                  <a:pt x="179177" y="410501"/>
                </a:lnTo>
                <a:lnTo>
                  <a:pt x="164896" y="404365"/>
                </a:lnTo>
                <a:close/>
                <a:moveTo>
                  <a:pt x="134519" y="62657"/>
                </a:moveTo>
                <a:lnTo>
                  <a:pt x="149216" y="68972"/>
                </a:lnTo>
                <a:lnTo>
                  <a:pt x="149163" y="345729"/>
                </a:lnTo>
                <a:lnTo>
                  <a:pt x="149304" y="397665"/>
                </a:lnTo>
                <a:lnTo>
                  <a:pt x="134519" y="391312"/>
                </a:lnTo>
                <a:close/>
                <a:moveTo>
                  <a:pt x="104868" y="49916"/>
                </a:moveTo>
                <a:lnTo>
                  <a:pt x="126840" y="59357"/>
                </a:lnTo>
                <a:lnTo>
                  <a:pt x="126892" y="388035"/>
                </a:lnTo>
                <a:lnTo>
                  <a:pt x="104868" y="378571"/>
                </a:lnTo>
                <a:close/>
                <a:moveTo>
                  <a:pt x="82357" y="40243"/>
                </a:moveTo>
                <a:lnTo>
                  <a:pt x="89256" y="43208"/>
                </a:lnTo>
                <a:lnTo>
                  <a:pt x="89256" y="371863"/>
                </a:lnTo>
                <a:lnTo>
                  <a:pt x="82357" y="368898"/>
                </a:lnTo>
                <a:close/>
                <a:moveTo>
                  <a:pt x="59847" y="29518"/>
                </a:moveTo>
                <a:lnTo>
                  <a:pt x="74309" y="36651"/>
                </a:lnTo>
                <a:lnTo>
                  <a:pt x="74309" y="365306"/>
                </a:lnTo>
                <a:lnTo>
                  <a:pt x="59847" y="358173"/>
                </a:lnTo>
                <a:close/>
                <a:moveTo>
                  <a:pt x="44960" y="22175"/>
                </a:moveTo>
                <a:lnTo>
                  <a:pt x="51496" y="25399"/>
                </a:lnTo>
                <a:lnTo>
                  <a:pt x="51496" y="354054"/>
                </a:lnTo>
                <a:lnTo>
                  <a:pt x="44960" y="350830"/>
                </a:lnTo>
                <a:close/>
                <a:moveTo>
                  <a:pt x="14886" y="7342"/>
                </a:moveTo>
                <a:lnTo>
                  <a:pt x="21724" y="10714"/>
                </a:lnTo>
                <a:lnTo>
                  <a:pt x="21724" y="339370"/>
                </a:lnTo>
                <a:lnTo>
                  <a:pt x="14886" y="335997"/>
                </a:lnTo>
                <a:close/>
                <a:moveTo>
                  <a:pt x="0" y="0"/>
                </a:moveTo>
                <a:lnTo>
                  <a:pt x="6596" y="3253"/>
                </a:lnTo>
                <a:lnTo>
                  <a:pt x="6596" y="331908"/>
                </a:lnTo>
                <a:lnTo>
                  <a:pt x="0" y="32865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4" name="任意多边形: 形状 33"/>
          <p:cNvSpPr/>
          <p:nvPr userDrawn="1">
            <p:custDataLst>
              <p:tags r:id="rId25"/>
            </p:custDataLst>
          </p:nvPr>
        </p:nvSpPr>
        <p:spPr>
          <a:xfrm>
            <a:off x="8813905" y="1301017"/>
            <a:ext cx="230807" cy="100292"/>
          </a:xfrm>
          <a:custGeom>
            <a:avLst/>
            <a:gdLst>
              <a:gd name="connsiteX0" fmla="*/ 837 w 272525"/>
              <a:gd name="connsiteY0" fmla="*/ 197 h 118420"/>
              <a:gd name="connsiteX1" fmla="*/ 12463 w 272525"/>
              <a:gd name="connsiteY1" fmla="*/ 197 h 118420"/>
              <a:gd name="connsiteX2" fmla="*/ 58972 w 272525"/>
              <a:gd name="connsiteY2" fmla="*/ 518 h 118420"/>
              <a:gd name="connsiteX3" fmla="*/ 100029 w 272525"/>
              <a:gd name="connsiteY3" fmla="*/ 15617 h 118420"/>
              <a:gd name="connsiteX4" fmla="*/ 116349 w 272525"/>
              <a:gd name="connsiteY4" fmla="*/ 30161 h 118420"/>
              <a:gd name="connsiteX5" fmla="*/ 135242 w 272525"/>
              <a:gd name="connsiteY5" fmla="*/ 41465 h 118420"/>
              <a:gd name="connsiteX6" fmla="*/ 150388 w 272525"/>
              <a:gd name="connsiteY6" fmla="*/ 38790 h 118420"/>
              <a:gd name="connsiteX7" fmla="*/ 160472 w 272525"/>
              <a:gd name="connsiteY7" fmla="*/ 32195 h 118420"/>
              <a:gd name="connsiteX8" fmla="*/ 181611 w 272525"/>
              <a:gd name="connsiteY8" fmla="*/ 31100 h 118420"/>
              <a:gd name="connsiteX9" fmla="*/ 182213 w 272525"/>
              <a:gd name="connsiteY9" fmla="*/ 32179 h 118420"/>
              <a:gd name="connsiteX10" fmla="*/ 177285 w 272525"/>
              <a:gd name="connsiteY10" fmla="*/ 37225 h 118420"/>
              <a:gd name="connsiteX11" fmla="*/ 169062 w 272525"/>
              <a:gd name="connsiteY11" fmla="*/ 46472 h 118420"/>
              <a:gd name="connsiteX12" fmla="*/ 171613 w 272525"/>
              <a:gd name="connsiteY12" fmla="*/ 51604 h 118420"/>
              <a:gd name="connsiteX13" fmla="*/ 197218 w 272525"/>
              <a:gd name="connsiteY13" fmla="*/ 54468 h 118420"/>
              <a:gd name="connsiteX14" fmla="*/ 237219 w 272525"/>
              <a:gd name="connsiteY14" fmla="*/ 73103 h 118420"/>
              <a:gd name="connsiteX15" fmla="*/ 261706 w 272525"/>
              <a:gd name="connsiteY15" fmla="*/ 97160 h 118420"/>
              <a:gd name="connsiteX16" fmla="*/ 270883 w 272525"/>
              <a:gd name="connsiteY16" fmla="*/ 104404 h 118420"/>
              <a:gd name="connsiteX17" fmla="*/ 272526 w 272525"/>
              <a:gd name="connsiteY17" fmla="*/ 106759 h 118420"/>
              <a:gd name="connsiteX18" fmla="*/ 270030 w 272525"/>
              <a:gd name="connsiteY18" fmla="*/ 108191 h 118420"/>
              <a:gd name="connsiteX19" fmla="*/ 226658 w 272525"/>
              <a:gd name="connsiteY19" fmla="*/ 101963 h 118420"/>
              <a:gd name="connsiteX20" fmla="*/ 221330 w 272525"/>
              <a:gd name="connsiteY20" fmla="*/ 98075 h 118420"/>
              <a:gd name="connsiteX21" fmla="*/ 199253 w 272525"/>
              <a:gd name="connsiteY21" fmla="*/ 89955 h 118420"/>
              <a:gd name="connsiteX22" fmla="*/ 146210 w 272525"/>
              <a:gd name="connsiteY22" fmla="*/ 87068 h 118420"/>
              <a:gd name="connsiteX23" fmla="*/ 142745 w 272525"/>
              <a:gd name="connsiteY23" fmla="*/ 90440 h 118420"/>
              <a:gd name="connsiteX24" fmla="*/ 143863 w 272525"/>
              <a:gd name="connsiteY24" fmla="*/ 107197 h 118420"/>
              <a:gd name="connsiteX25" fmla="*/ 135938 w 272525"/>
              <a:gd name="connsiteY25" fmla="*/ 117907 h 118420"/>
              <a:gd name="connsiteX26" fmla="*/ 95007 w 272525"/>
              <a:gd name="connsiteY26" fmla="*/ 97661 h 118420"/>
              <a:gd name="connsiteX27" fmla="*/ 96587 w 272525"/>
              <a:gd name="connsiteY27" fmla="*/ 91230 h 118420"/>
              <a:gd name="connsiteX28" fmla="*/ 109464 w 272525"/>
              <a:gd name="connsiteY28" fmla="*/ 83172 h 118420"/>
              <a:gd name="connsiteX29" fmla="*/ 109714 w 272525"/>
              <a:gd name="connsiteY29" fmla="*/ 69340 h 118420"/>
              <a:gd name="connsiteX30" fmla="*/ 55217 w 272525"/>
              <a:gd name="connsiteY30" fmla="*/ 29558 h 118420"/>
              <a:gd name="connsiteX31" fmla="*/ 49123 w 272525"/>
              <a:gd name="connsiteY31" fmla="*/ 27493 h 118420"/>
              <a:gd name="connsiteX32" fmla="*/ 11938 w 272525"/>
              <a:gd name="connsiteY32" fmla="*/ 14092 h 118420"/>
              <a:gd name="connsiteX33" fmla="*/ 0 w 272525"/>
              <a:gd name="connsiteY33" fmla="*/ 1496 h 118420"/>
              <a:gd name="connsiteX34" fmla="*/ 837 w 272525"/>
              <a:gd name="connsiteY34" fmla="*/ 197 h 11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2525" h="118420">
                <a:moveTo>
                  <a:pt x="837" y="197"/>
                </a:moveTo>
                <a:cubicBezTo>
                  <a:pt x="4710" y="197"/>
                  <a:pt x="8590" y="197"/>
                  <a:pt x="12463" y="197"/>
                </a:cubicBezTo>
                <a:cubicBezTo>
                  <a:pt x="27968" y="236"/>
                  <a:pt x="43521" y="-444"/>
                  <a:pt x="58972" y="518"/>
                </a:cubicBezTo>
                <a:cubicBezTo>
                  <a:pt x="73915" y="1449"/>
                  <a:pt x="88216" y="5580"/>
                  <a:pt x="100029" y="15617"/>
                </a:cubicBezTo>
                <a:cubicBezTo>
                  <a:pt x="105584" y="20335"/>
                  <a:pt x="110833" y="25404"/>
                  <a:pt x="116349" y="30161"/>
                </a:cubicBezTo>
                <a:cubicBezTo>
                  <a:pt x="121974" y="35011"/>
                  <a:pt x="127818" y="39463"/>
                  <a:pt x="135242" y="41465"/>
                </a:cubicBezTo>
                <a:cubicBezTo>
                  <a:pt x="140844" y="42975"/>
                  <a:pt x="145725" y="42029"/>
                  <a:pt x="150388" y="38790"/>
                </a:cubicBezTo>
                <a:cubicBezTo>
                  <a:pt x="153689" y="36498"/>
                  <a:pt x="156960" y="34119"/>
                  <a:pt x="160472" y="32195"/>
                </a:cubicBezTo>
                <a:cubicBezTo>
                  <a:pt x="167357" y="28424"/>
                  <a:pt x="174523" y="30215"/>
                  <a:pt x="181611" y="31100"/>
                </a:cubicBezTo>
                <a:cubicBezTo>
                  <a:pt x="181814" y="31459"/>
                  <a:pt x="182010" y="31819"/>
                  <a:pt x="182213" y="32179"/>
                </a:cubicBezTo>
                <a:cubicBezTo>
                  <a:pt x="180563" y="33861"/>
                  <a:pt x="178873" y="35496"/>
                  <a:pt x="177285" y="37225"/>
                </a:cubicBezTo>
                <a:cubicBezTo>
                  <a:pt x="174484" y="40261"/>
                  <a:pt x="171425" y="43124"/>
                  <a:pt x="169062" y="46472"/>
                </a:cubicBezTo>
                <a:cubicBezTo>
                  <a:pt x="166833" y="49641"/>
                  <a:pt x="167725" y="51119"/>
                  <a:pt x="171613" y="51604"/>
                </a:cubicBezTo>
                <a:cubicBezTo>
                  <a:pt x="180140" y="52661"/>
                  <a:pt x="188660" y="54092"/>
                  <a:pt x="197218" y="54468"/>
                </a:cubicBezTo>
                <a:cubicBezTo>
                  <a:pt x="213248" y="55164"/>
                  <a:pt x="226141" y="61986"/>
                  <a:pt x="237219" y="73103"/>
                </a:cubicBezTo>
                <a:cubicBezTo>
                  <a:pt x="245293" y="81208"/>
                  <a:pt x="253429" y="89258"/>
                  <a:pt x="261706" y="97160"/>
                </a:cubicBezTo>
                <a:cubicBezTo>
                  <a:pt x="264515" y="99835"/>
                  <a:pt x="267863" y="101940"/>
                  <a:pt x="270883" y="104404"/>
                </a:cubicBezTo>
                <a:cubicBezTo>
                  <a:pt x="271595" y="104983"/>
                  <a:pt x="271986" y="105961"/>
                  <a:pt x="272526" y="106759"/>
                </a:cubicBezTo>
                <a:cubicBezTo>
                  <a:pt x="271697" y="107252"/>
                  <a:pt x="270914" y="108058"/>
                  <a:pt x="270030" y="108191"/>
                </a:cubicBezTo>
                <a:cubicBezTo>
                  <a:pt x="254955" y="110467"/>
                  <a:pt x="240427" y="108676"/>
                  <a:pt x="226658" y="101963"/>
                </a:cubicBezTo>
                <a:cubicBezTo>
                  <a:pt x="224702" y="101009"/>
                  <a:pt x="222770" y="99687"/>
                  <a:pt x="221330" y="98075"/>
                </a:cubicBezTo>
                <a:cubicBezTo>
                  <a:pt x="215376" y="91394"/>
                  <a:pt x="207420" y="90408"/>
                  <a:pt x="199253" y="89955"/>
                </a:cubicBezTo>
                <a:cubicBezTo>
                  <a:pt x="181572" y="88977"/>
                  <a:pt x="163883" y="88085"/>
                  <a:pt x="146210" y="87068"/>
                </a:cubicBezTo>
                <a:cubicBezTo>
                  <a:pt x="143574" y="86919"/>
                  <a:pt x="142596" y="87991"/>
                  <a:pt x="142745" y="90440"/>
                </a:cubicBezTo>
                <a:cubicBezTo>
                  <a:pt x="143089" y="96025"/>
                  <a:pt x="143237" y="101635"/>
                  <a:pt x="143863" y="107197"/>
                </a:cubicBezTo>
                <a:cubicBezTo>
                  <a:pt x="144904" y="116460"/>
                  <a:pt x="145037" y="116444"/>
                  <a:pt x="135938" y="117907"/>
                </a:cubicBezTo>
                <a:cubicBezTo>
                  <a:pt x="119142" y="120606"/>
                  <a:pt x="102900" y="112478"/>
                  <a:pt x="95007" y="97661"/>
                </a:cubicBezTo>
                <a:cubicBezTo>
                  <a:pt x="93442" y="94727"/>
                  <a:pt x="93763" y="92912"/>
                  <a:pt x="96587" y="91230"/>
                </a:cubicBezTo>
                <a:cubicBezTo>
                  <a:pt x="100937" y="88640"/>
                  <a:pt x="105232" y="85949"/>
                  <a:pt x="109464" y="83172"/>
                </a:cubicBezTo>
                <a:cubicBezTo>
                  <a:pt x="118328" y="77351"/>
                  <a:pt x="118132" y="75380"/>
                  <a:pt x="109714" y="69340"/>
                </a:cubicBezTo>
                <a:cubicBezTo>
                  <a:pt x="91439" y="56228"/>
                  <a:pt x="73430" y="42756"/>
                  <a:pt x="55217" y="29558"/>
                </a:cubicBezTo>
                <a:cubicBezTo>
                  <a:pt x="53543" y="28346"/>
                  <a:pt x="51212" y="27657"/>
                  <a:pt x="49123" y="27493"/>
                </a:cubicBezTo>
                <a:cubicBezTo>
                  <a:pt x="35471" y="26421"/>
                  <a:pt x="22625" y="23010"/>
                  <a:pt x="11938" y="14092"/>
                </a:cubicBezTo>
                <a:cubicBezTo>
                  <a:pt x="7518" y="10391"/>
                  <a:pt x="3951" y="5713"/>
                  <a:pt x="0" y="1496"/>
                </a:cubicBezTo>
                <a:cubicBezTo>
                  <a:pt x="282" y="1058"/>
                  <a:pt x="563" y="628"/>
                  <a:pt x="837" y="197"/>
                </a:cubicBezTo>
                <a:close/>
              </a:path>
            </a:pathLst>
          </a:custGeom>
          <a:solidFill>
            <a:srgbClr val="FFFFFF">
              <a:alpha val="3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 userDrawn="1">
            <p:custDataLst>
              <p:tags r:id="rId26"/>
            </p:custDataLst>
          </p:nvPr>
        </p:nvSpPr>
        <p:spPr>
          <a:xfrm rot="1478288">
            <a:off x="8504663" y="1838110"/>
            <a:ext cx="516456" cy="180347"/>
          </a:xfrm>
          <a:custGeom>
            <a:avLst/>
            <a:gdLst>
              <a:gd name="connsiteX0" fmla="*/ 430 w 594346"/>
              <a:gd name="connsiteY0" fmla="*/ 84617 h 207544"/>
              <a:gd name="connsiteX1" fmla="*/ 15842 w 594346"/>
              <a:gd name="connsiteY1" fmla="*/ 79501 h 207544"/>
              <a:gd name="connsiteX2" fmla="*/ 68689 w 594346"/>
              <a:gd name="connsiteY2" fmla="*/ 54513 h 207544"/>
              <a:gd name="connsiteX3" fmla="*/ 126613 w 594346"/>
              <a:gd name="connsiteY3" fmla="*/ 33977 h 207544"/>
              <a:gd name="connsiteX4" fmla="*/ 183340 w 594346"/>
              <a:gd name="connsiteY4" fmla="*/ 34235 h 207544"/>
              <a:gd name="connsiteX5" fmla="*/ 230170 w 594346"/>
              <a:gd name="connsiteY5" fmla="*/ 44734 h 207544"/>
              <a:gd name="connsiteX6" fmla="*/ 261902 w 594346"/>
              <a:gd name="connsiteY6" fmla="*/ 52995 h 207544"/>
              <a:gd name="connsiteX7" fmla="*/ 277705 w 594346"/>
              <a:gd name="connsiteY7" fmla="*/ 55381 h 207544"/>
              <a:gd name="connsiteX8" fmla="*/ 306557 w 594346"/>
              <a:gd name="connsiteY8" fmla="*/ 38139 h 207544"/>
              <a:gd name="connsiteX9" fmla="*/ 314655 w 594346"/>
              <a:gd name="connsiteY9" fmla="*/ 23024 h 207544"/>
              <a:gd name="connsiteX10" fmla="*/ 333877 w 594346"/>
              <a:gd name="connsiteY10" fmla="*/ 8035 h 207544"/>
              <a:gd name="connsiteX11" fmla="*/ 362956 w 594346"/>
              <a:gd name="connsiteY11" fmla="*/ 0 h 207544"/>
              <a:gd name="connsiteX12" fmla="*/ 361970 w 594346"/>
              <a:gd name="connsiteY12" fmla="*/ 4256 h 207544"/>
              <a:gd name="connsiteX13" fmla="*/ 351604 w 594346"/>
              <a:gd name="connsiteY13" fmla="*/ 28673 h 207544"/>
              <a:gd name="connsiteX14" fmla="*/ 349077 w 594346"/>
              <a:gd name="connsiteY14" fmla="*/ 44710 h 207544"/>
              <a:gd name="connsiteX15" fmla="*/ 353325 w 594346"/>
              <a:gd name="connsiteY15" fmla="*/ 47511 h 207544"/>
              <a:gd name="connsiteX16" fmla="*/ 376506 w 594346"/>
              <a:gd name="connsiteY16" fmla="*/ 42183 h 207544"/>
              <a:gd name="connsiteX17" fmla="*/ 420794 w 594346"/>
              <a:gd name="connsiteY17" fmla="*/ 28281 h 207544"/>
              <a:gd name="connsiteX18" fmla="*/ 474180 w 594346"/>
              <a:gd name="connsiteY18" fmla="*/ 27953 h 207544"/>
              <a:gd name="connsiteX19" fmla="*/ 546922 w 594346"/>
              <a:gd name="connsiteY19" fmla="*/ 52589 h 207544"/>
              <a:gd name="connsiteX20" fmla="*/ 591843 w 594346"/>
              <a:gd name="connsiteY20" fmla="*/ 68196 h 207544"/>
              <a:gd name="connsiteX21" fmla="*/ 594347 w 594346"/>
              <a:gd name="connsiteY21" fmla="*/ 70316 h 207544"/>
              <a:gd name="connsiteX22" fmla="*/ 591460 w 594346"/>
              <a:gd name="connsiteY22" fmla="*/ 71380 h 207544"/>
              <a:gd name="connsiteX23" fmla="*/ 543229 w 594346"/>
              <a:gd name="connsiteY23" fmla="*/ 91705 h 207544"/>
              <a:gd name="connsiteX24" fmla="*/ 499395 w 594346"/>
              <a:gd name="connsiteY24" fmla="*/ 93035 h 207544"/>
              <a:gd name="connsiteX25" fmla="*/ 482238 w 594346"/>
              <a:gd name="connsiteY25" fmla="*/ 87887 h 207544"/>
              <a:gd name="connsiteX26" fmla="*/ 463564 w 594346"/>
              <a:gd name="connsiteY26" fmla="*/ 89053 h 207544"/>
              <a:gd name="connsiteX27" fmla="*/ 443497 w 594346"/>
              <a:gd name="connsiteY27" fmla="*/ 97682 h 207544"/>
              <a:gd name="connsiteX28" fmla="*/ 397637 w 594346"/>
              <a:gd name="connsiteY28" fmla="*/ 111710 h 207544"/>
              <a:gd name="connsiteX29" fmla="*/ 340745 w 594346"/>
              <a:gd name="connsiteY29" fmla="*/ 131956 h 207544"/>
              <a:gd name="connsiteX30" fmla="*/ 337585 w 594346"/>
              <a:gd name="connsiteY30" fmla="*/ 137378 h 207544"/>
              <a:gd name="connsiteX31" fmla="*/ 348209 w 594346"/>
              <a:gd name="connsiteY31" fmla="*/ 162710 h 207544"/>
              <a:gd name="connsiteX32" fmla="*/ 358833 w 594346"/>
              <a:gd name="connsiteY32" fmla="*/ 182652 h 207544"/>
              <a:gd name="connsiteX33" fmla="*/ 357120 w 594346"/>
              <a:gd name="connsiteY33" fmla="*/ 189841 h 207544"/>
              <a:gd name="connsiteX34" fmla="*/ 340260 w 594346"/>
              <a:gd name="connsiteY34" fmla="*/ 199409 h 207544"/>
              <a:gd name="connsiteX35" fmla="*/ 324614 w 594346"/>
              <a:gd name="connsiteY35" fmla="*/ 206388 h 207544"/>
              <a:gd name="connsiteX36" fmla="*/ 320898 w 594346"/>
              <a:gd name="connsiteY36" fmla="*/ 207123 h 207544"/>
              <a:gd name="connsiteX37" fmla="*/ 301394 w 594346"/>
              <a:gd name="connsiteY37" fmla="*/ 206927 h 207544"/>
              <a:gd name="connsiteX38" fmla="*/ 270719 w 594346"/>
              <a:gd name="connsiteY38" fmla="*/ 198517 h 207544"/>
              <a:gd name="connsiteX39" fmla="*/ 250480 w 594346"/>
              <a:gd name="connsiteY39" fmla="*/ 185570 h 207544"/>
              <a:gd name="connsiteX40" fmla="*/ 249791 w 594346"/>
              <a:gd name="connsiteY40" fmla="*/ 179194 h 207544"/>
              <a:gd name="connsiteX41" fmla="*/ 262387 w 594346"/>
              <a:gd name="connsiteY41" fmla="*/ 163805 h 207544"/>
              <a:gd name="connsiteX42" fmla="*/ 276273 w 594346"/>
              <a:gd name="connsiteY42" fmla="*/ 140593 h 207544"/>
              <a:gd name="connsiteX43" fmla="*/ 269404 w 594346"/>
              <a:gd name="connsiteY43" fmla="*/ 128459 h 207544"/>
              <a:gd name="connsiteX44" fmla="*/ 226227 w 594346"/>
              <a:gd name="connsiteY44" fmla="*/ 119486 h 207544"/>
              <a:gd name="connsiteX45" fmla="*/ 160488 w 594346"/>
              <a:gd name="connsiteY45" fmla="*/ 105842 h 207544"/>
              <a:gd name="connsiteX46" fmla="*/ 123100 w 594346"/>
              <a:gd name="connsiteY46" fmla="*/ 94764 h 207544"/>
              <a:gd name="connsiteX47" fmla="*/ 118242 w 594346"/>
              <a:gd name="connsiteY47" fmla="*/ 94819 h 207544"/>
              <a:gd name="connsiteX48" fmla="*/ 58871 w 594346"/>
              <a:gd name="connsiteY48" fmla="*/ 105263 h 207544"/>
              <a:gd name="connsiteX49" fmla="*/ 10123 w 594346"/>
              <a:gd name="connsiteY49" fmla="*/ 92879 h 207544"/>
              <a:gd name="connsiteX50" fmla="*/ 0 w 594346"/>
              <a:gd name="connsiteY50" fmla="*/ 86002 h 207544"/>
              <a:gd name="connsiteX51" fmla="*/ 462 w 594346"/>
              <a:gd name="connsiteY51" fmla="*/ 84609 h 20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94346" h="207544">
                <a:moveTo>
                  <a:pt x="430" y="84617"/>
                </a:moveTo>
                <a:cubicBezTo>
                  <a:pt x="5578" y="82943"/>
                  <a:pt x="10953" y="81738"/>
                  <a:pt x="15842" y="79501"/>
                </a:cubicBezTo>
                <a:cubicBezTo>
                  <a:pt x="33554" y="71372"/>
                  <a:pt x="51165" y="63040"/>
                  <a:pt x="68689" y="54513"/>
                </a:cubicBezTo>
                <a:cubicBezTo>
                  <a:pt x="87246" y="45485"/>
                  <a:pt x="106178" y="37599"/>
                  <a:pt x="126613" y="33977"/>
                </a:cubicBezTo>
                <a:cubicBezTo>
                  <a:pt x="145522" y="30628"/>
                  <a:pt x="164501" y="30433"/>
                  <a:pt x="183340" y="34235"/>
                </a:cubicBezTo>
                <a:cubicBezTo>
                  <a:pt x="199018" y="37396"/>
                  <a:pt x="214610" y="41026"/>
                  <a:pt x="230170" y="44734"/>
                </a:cubicBezTo>
                <a:cubicBezTo>
                  <a:pt x="240802" y="47261"/>
                  <a:pt x="251270" y="50461"/>
                  <a:pt x="261902" y="52995"/>
                </a:cubicBezTo>
                <a:cubicBezTo>
                  <a:pt x="267065" y="54224"/>
                  <a:pt x="272416" y="54763"/>
                  <a:pt x="277705" y="55381"/>
                </a:cubicBezTo>
                <a:cubicBezTo>
                  <a:pt x="291685" y="57001"/>
                  <a:pt x="300753" y="50398"/>
                  <a:pt x="306557" y="38139"/>
                </a:cubicBezTo>
                <a:cubicBezTo>
                  <a:pt x="308998" y="32975"/>
                  <a:pt x="311885" y="28023"/>
                  <a:pt x="314655" y="23024"/>
                </a:cubicBezTo>
                <a:cubicBezTo>
                  <a:pt x="318918" y="15310"/>
                  <a:pt x="325662" y="10546"/>
                  <a:pt x="333877" y="8035"/>
                </a:cubicBezTo>
                <a:cubicBezTo>
                  <a:pt x="343280" y="5156"/>
                  <a:pt x="352840" y="2769"/>
                  <a:pt x="362956" y="0"/>
                </a:cubicBezTo>
                <a:cubicBezTo>
                  <a:pt x="362580" y="1674"/>
                  <a:pt x="362486" y="3051"/>
                  <a:pt x="361970" y="4256"/>
                </a:cubicBezTo>
                <a:cubicBezTo>
                  <a:pt x="358504" y="12392"/>
                  <a:pt x="354491" y="20341"/>
                  <a:pt x="351604" y="28673"/>
                </a:cubicBezTo>
                <a:cubicBezTo>
                  <a:pt x="349860" y="33711"/>
                  <a:pt x="349680" y="39320"/>
                  <a:pt x="349077" y="44710"/>
                </a:cubicBezTo>
                <a:cubicBezTo>
                  <a:pt x="348725" y="47879"/>
                  <a:pt x="351182" y="47973"/>
                  <a:pt x="353325" y="47511"/>
                </a:cubicBezTo>
                <a:cubicBezTo>
                  <a:pt x="361078" y="45853"/>
                  <a:pt x="368917" y="44437"/>
                  <a:pt x="376506" y="42183"/>
                </a:cubicBezTo>
                <a:cubicBezTo>
                  <a:pt x="391339" y="37779"/>
                  <a:pt x="405914" y="32498"/>
                  <a:pt x="420794" y="28281"/>
                </a:cubicBezTo>
                <a:cubicBezTo>
                  <a:pt x="438459" y="23274"/>
                  <a:pt x="456335" y="24158"/>
                  <a:pt x="474180" y="27953"/>
                </a:cubicBezTo>
                <a:cubicBezTo>
                  <a:pt x="499410" y="33304"/>
                  <a:pt x="523014" y="43341"/>
                  <a:pt x="546922" y="52589"/>
                </a:cubicBezTo>
                <a:cubicBezTo>
                  <a:pt x="561692" y="58307"/>
                  <a:pt x="576862" y="63017"/>
                  <a:pt x="591843" y="68196"/>
                </a:cubicBezTo>
                <a:cubicBezTo>
                  <a:pt x="592313" y="68360"/>
                  <a:pt x="592719" y="68681"/>
                  <a:pt x="594347" y="70316"/>
                </a:cubicBezTo>
                <a:cubicBezTo>
                  <a:pt x="593377" y="70660"/>
                  <a:pt x="592297" y="70833"/>
                  <a:pt x="591460" y="71380"/>
                </a:cubicBezTo>
                <a:cubicBezTo>
                  <a:pt x="576627" y="81112"/>
                  <a:pt x="560753" y="88239"/>
                  <a:pt x="543229" y="91705"/>
                </a:cubicBezTo>
                <a:cubicBezTo>
                  <a:pt x="528646" y="94592"/>
                  <a:pt x="514040" y="95625"/>
                  <a:pt x="499395" y="93035"/>
                </a:cubicBezTo>
                <a:cubicBezTo>
                  <a:pt x="493551" y="92003"/>
                  <a:pt x="487910" y="89773"/>
                  <a:pt x="482238" y="87887"/>
                </a:cubicBezTo>
                <a:cubicBezTo>
                  <a:pt x="475815" y="85752"/>
                  <a:pt x="469611" y="86550"/>
                  <a:pt x="463564" y="89053"/>
                </a:cubicBezTo>
                <a:cubicBezTo>
                  <a:pt x="456836" y="91846"/>
                  <a:pt x="450382" y="95413"/>
                  <a:pt x="443497" y="97682"/>
                </a:cubicBezTo>
                <a:cubicBezTo>
                  <a:pt x="428312" y="102681"/>
                  <a:pt x="412939" y="107078"/>
                  <a:pt x="397637" y="111710"/>
                </a:cubicBezTo>
                <a:cubicBezTo>
                  <a:pt x="378352" y="117554"/>
                  <a:pt x="359029" y="123272"/>
                  <a:pt x="340745" y="131956"/>
                </a:cubicBezTo>
                <a:cubicBezTo>
                  <a:pt x="338297" y="133122"/>
                  <a:pt x="337295" y="134483"/>
                  <a:pt x="337585" y="137378"/>
                </a:cubicBezTo>
                <a:cubicBezTo>
                  <a:pt x="338547" y="146954"/>
                  <a:pt x="343664" y="154675"/>
                  <a:pt x="348209" y="162710"/>
                </a:cubicBezTo>
                <a:cubicBezTo>
                  <a:pt x="351917" y="169266"/>
                  <a:pt x="355266" y="176017"/>
                  <a:pt x="358833" y="182652"/>
                </a:cubicBezTo>
                <a:cubicBezTo>
                  <a:pt x="360429" y="185624"/>
                  <a:pt x="359631" y="188269"/>
                  <a:pt x="357120" y="189841"/>
                </a:cubicBezTo>
                <a:cubicBezTo>
                  <a:pt x="351651" y="193283"/>
                  <a:pt x="346011" y="196475"/>
                  <a:pt x="340260" y="199409"/>
                </a:cubicBezTo>
                <a:cubicBezTo>
                  <a:pt x="335183" y="201999"/>
                  <a:pt x="329871" y="204150"/>
                  <a:pt x="324614" y="206388"/>
                </a:cubicBezTo>
                <a:cubicBezTo>
                  <a:pt x="323472" y="206873"/>
                  <a:pt x="322142" y="207107"/>
                  <a:pt x="320898" y="207123"/>
                </a:cubicBezTo>
                <a:cubicBezTo>
                  <a:pt x="314381" y="207193"/>
                  <a:pt x="307668" y="208148"/>
                  <a:pt x="301394" y="206927"/>
                </a:cubicBezTo>
                <a:cubicBezTo>
                  <a:pt x="291013" y="204909"/>
                  <a:pt x="280803" y="201787"/>
                  <a:pt x="270719" y="198517"/>
                </a:cubicBezTo>
                <a:cubicBezTo>
                  <a:pt x="262966" y="196006"/>
                  <a:pt x="256449" y="191124"/>
                  <a:pt x="250480" y="185570"/>
                </a:cubicBezTo>
                <a:cubicBezTo>
                  <a:pt x="248289" y="183528"/>
                  <a:pt x="247836" y="181580"/>
                  <a:pt x="249791" y="179194"/>
                </a:cubicBezTo>
                <a:cubicBezTo>
                  <a:pt x="253992" y="174069"/>
                  <a:pt x="258029" y="168796"/>
                  <a:pt x="262387" y="163805"/>
                </a:cubicBezTo>
                <a:cubicBezTo>
                  <a:pt x="268434" y="156881"/>
                  <a:pt x="273965" y="149747"/>
                  <a:pt x="276273" y="140593"/>
                </a:cubicBezTo>
                <a:cubicBezTo>
                  <a:pt x="278652" y="131143"/>
                  <a:pt x="278636" y="130548"/>
                  <a:pt x="269404" y="128459"/>
                </a:cubicBezTo>
                <a:cubicBezTo>
                  <a:pt x="255072" y="125205"/>
                  <a:pt x="240622" y="122443"/>
                  <a:pt x="226227" y="119486"/>
                </a:cubicBezTo>
                <a:cubicBezTo>
                  <a:pt x="204306" y="114987"/>
                  <a:pt x="182284" y="110888"/>
                  <a:pt x="160488" y="105842"/>
                </a:cubicBezTo>
                <a:cubicBezTo>
                  <a:pt x="147845" y="102916"/>
                  <a:pt x="135578" y="98418"/>
                  <a:pt x="123100" y="94764"/>
                </a:cubicBezTo>
                <a:cubicBezTo>
                  <a:pt x="121598" y="94326"/>
                  <a:pt x="119580" y="94177"/>
                  <a:pt x="118242" y="94819"/>
                </a:cubicBezTo>
                <a:cubicBezTo>
                  <a:pt x="99419" y="103925"/>
                  <a:pt x="79407" y="106280"/>
                  <a:pt x="58871" y="105263"/>
                </a:cubicBezTo>
                <a:cubicBezTo>
                  <a:pt x="41831" y="104418"/>
                  <a:pt x="25246" y="101344"/>
                  <a:pt x="10123" y="92879"/>
                </a:cubicBezTo>
                <a:cubicBezTo>
                  <a:pt x="6579" y="90892"/>
                  <a:pt x="3364" y="88310"/>
                  <a:pt x="0" y="86002"/>
                </a:cubicBezTo>
                <a:cubicBezTo>
                  <a:pt x="156" y="85540"/>
                  <a:pt x="305" y="85071"/>
                  <a:pt x="462" y="84609"/>
                </a:cubicBezTo>
                <a:close/>
              </a:path>
            </a:pathLst>
          </a:custGeom>
          <a:solidFill>
            <a:srgbClr val="FFFFFF"/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7" name="椭圆 36"/>
          <p:cNvSpPr/>
          <p:nvPr userDrawn="1">
            <p:custDataLst>
              <p:tags r:id="rId27"/>
            </p:custDataLst>
          </p:nvPr>
        </p:nvSpPr>
        <p:spPr>
          <a:xfrm>
            <a:off x="10892790" y="6038850"/>
            <a:ext cx="90170" cy="901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 userDrawn="1">
            <p:custDataLst>
              <p:tags r:id="rId28"/>
            </p:custDataLst>
          </p:nvPr>
        </p:nvSpPr>
        <p:spPr>
          <a:xfrm>
            <a:off x="11046460" y="6038850"/>
            <a:ext cx="90170" cy="9017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 userDrawn="1">
            <p:custDataLst>
              <p:tags r:id="rId29"/>
            </p:custDataLst>
          </p:nvPr>
        </p:nvSpPr>
        <p:spPr>
          <a:xfrm>
            <a:off x="11200130" y="6038850"/>
            <a:ext cx="90170" cy="90170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 userDrawn="1">
            <p:custDataLst>
              <p:tags r:id="rId30"/>
            </p:custDataLst>
          </p:nvPr>
        </p:nvCxnSpPr>
        <p:spPr>
          <a:xfrm>
            <a:off x="899148" y="6083939"/>
            <a:ext cx="9363646" cy="0"/>
          </a:xfrm>
          <a:prstGeom prst="line">
            <a:avLst/>
          </a:prstGeom>
          <a:ln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31"/>
            </p:custDataLst>
          </p:nvPr>
        </p:nvSpPr>
        <p:spPr>
          <a:xfrm>
            <a:off x="1184410" y="1027997"/>
            <a:ext cx="1627121" cy="1081088"/>
          </a:xfrm>
        </p:spPr>
        <p:txBody>
          <a:bodyPr wrap="square"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 userDrawn="1">
            <p:ph type="dt" sz="half" idx="10"/>
            <p:custDataLst>
              <p:tags r:id="rId3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 userDrawn="1">
            <p:ph type="ftr" sz="quarter" idx="11"/>
            <p:custDataLst>
              <p:tags r:id="rId3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 userDrawn="1">
            <p:ph type="sldNum" sz="quarter" idx="12"/>
            <p:custDataLst>
              <p:tags r:id="rId3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33" name="任意多边形: 形状 32"/>
          <p:cNvSpPr/>
          <p:nvPr userDrawn="1">
            <p:custDataLst>
              <p:tags r:id="rId35"/>
            </p:custDataLst>
          </p:nvPr>
        </p:nvSpPr>
        <p:spPr>
          <a:xfrm>
            <a:off x="11250966" y="1832081"/>
            <a:ext cx="206256" cy="253801"/>
          </a:xfrm>
          <a:custGeom>
            <a:avLst/>
            <a:gdLst>
              <a:gd name="connsiteX0" fmla="*/ 77662 w 368660"/>
              <a:gd name="connsiteY0" fmla="*/ 230890 h 453645"/>
              <a:gd name="connsiteX1" fmla="*/ 103354 w 368660"/>
              <a:gd name="connsiteY1" fmla="*/ 216010 h 453645"/>
              <a:gd name="connsiteX2" fmla="*/ 154143 w 368660"/>
              <a:gd name="connsiteY2" fmla="*/ 209642 h 453645"/>
              <a:gd name="connsiteX3" fmla="*/ 172465 w 368660"/>
              <a:gd name="connsiteY3" fmla="*/ 201404 h 453645"/>
              <a:gd name="connsiteX4" fmla="*/ 196937 w 368660"/>
              <a:gd name="connsiteY4" fmla="*/ 158407 h 453645"/>
              <a:gd name="connsiteX5" fmla="*/ 220250 w 368660"/>
              <a:gd name="connsiteY5" fmla="*/ 106460 h 453645"/>
              <a:gd name="connsiteX6" fmla="*/ 263576 w 368660"/>
              <a:gd name="connsiteY6" fmla="*/ 57807 h 453645"/>
              <a:gd name="connsiteX7" fmla="*/ 322634 w 368660"/>
              <a:gd name="connsiteY7" fmla="*/ 25144 h 453645"/>
              <a:gd name="connsiteX8" fmla="*/ 365655 w 368660"/>
              <a:gd name="connsiteY8" fmla="*/ 587 h 453645"/>
              <a:gd name="connsiteX9" fmla="*/ 367533 w 368660"/>
              <a:gd name="connsiteY9" fmla="*/ 0 h 453645"/>
              <a:gd name="connsiteX10" fmla="*/ 368604 w 368660"/>
              <a:gd name="connsiteY10" fmla="*/ 6180 h 453645"/>
              <a:gd name="connsiteX11" fmla="*/ 364873 w 368660"/>
              <a:gd name="connsiteY11" fmla="*/ 24401 h 453645"/>
              <a:gd name="connsiteX12" fmla="*/ 336388 w 368660"/>
              <a:gd name="connsiteY12" fmla="*/ 73774 h 453645"/>
              <a:gd name="connsiteX13" fmla="*/ 310078 w 368660"/>
              <a:gd name="connsiteY13" fmla="*/ 95672 h 453645"/>
              <a:gd name="connsiteX14" fmla="*/ 301206 w 368660"/>
              <a:gd name="connsiteY14" fmla="*/ 106280 h 453645"/>
              <a:gd name="connsiteX15" fmla="*/ 277251 w 368660"/>
              <a:gd name="connsiteY15" fmla="*/ 162647 h 453645"/>
              <a:gd name="connsiteX16" fmla="*/ 240427 w 368660"/>
              <a:gd name="connsiteY16" fmla="*/ 241045 h 453645"/>
              <a:gd name="connsiteX17" fmla="*/ 242969 w 368660"/>
              <a:gd name="connsiteY17" fmla="*/ 247085 h 453645"/>
              <a:gd name="connsiteX18" fmla="*/ 264311 w 368660"/>
              <a:gd name="connsiteY18" fmla="*/ 251184 h 453645"/>
              <a:gd name="connsiteX19" fmla="*/ 295527 w 368660"/>
              <a:gd name="connsiteY19" fmla="*/ 250222 h 453645"/>
              <a:gd name="connsiteX20" fmla="*/ 300776 w 368660"/>
              <a:gd name="connsiteY20" fmla="*/ 254845 h 453645"/>
              <a:gd name="connsiteX21" fmla="*/ 274302 w 368660"/>
              <a:gd name="connsiteY21" fmla="*/ 324207 h 453645"/>
              <a:gd name="connsiteX22" fmla="*/ 239668 w 368660"/>
              <a:gd name="connsiteY22" fmla="*/ 340464 h 453645"/>
              <a:gd name="connsiteX23" fmla="*/ 234192 w 368660"/>
              <a:gd name="connsiteY23" fmla="*/ 337147 h 453645"/>
              <a:gd name="connsiteX24" fmla="*/ 223466 w 368660"/>
              <a:gd name="connsiteY24" fmla="*/ 315038 h 453645"/>
              <a:gd name="connsiteX25" fmla="*/ 209188 w 368660"/>
              <a:gd name="connsiteY25" fmla="*/ 293899 h 453645"/>
              <a:gd name="connsiteX26" fmla="*/ 199120 w 368660"/>
              <a:gd name="connsiteY26" fmla="*/ 293626 h 453645"/>
              <a:gd name="connsiteX27" fmla="*/ 141915 w 368660"/>
              <a:gd name="connsiteY27" fmla="*/ 333047 h 453645"/>
              <a:gd name="connsiteX28" fmla="*/ 89061 w 368660"/>
              <a:gd name="connsiteY28" fmla="*/ 369136 h 453645"/>
              <a:gd name="connsiteX29" fmla="*/ 83107 w 368660"/>
              <a:gd name="connsiteY29" fmla="*/ 376991 h 453645"/>
              <a:gd name="connsiteX30" fmla="*/ 45759 w 368660"/>
              <a:gd name="connsiteY30" fmla="*/ 429415 h 453645"/>
              <a:gd name="connsiteX31" fmla="*/ 1878 w 368660"/>
              <a:gd name="connsiteY31" fmla="*/ 453566 h 453645"/>
              <a:gd name="connsiteX32" fmla="*/ 0 w 368660"/>
              <a:gd name="connsiteY32" fmla="*/ 453589 h 453645"/>
              <a:gd name="connsiteX33" fmla="*/ 321 w 368660"/>
              <a:gd name="connsiteY33" fmla="*/ 450992 h 453645"/>
              <a:gd name="connsiteX34" fmla="*/ 18666 w 368660"/>
              <a:gd name="connsiteY34" fmla="*/ 393444 h 453645"/>
              <a:gd name="connsiteX35" fmla="*/ 40251 w 368660"/>
              <a:gd name="connsiteY35" fmla="*/ 327571 h 453645"/>
              <a:gd name="connsiteX36" fmla="*/ 79086 w 368660"/>
              <a:gd name="connsiteY36" fmla="*/ 285982 h 453645"/>
              <a:gd name="connsiteX37" fmla="*/ 122216 w 368660"/>
              <a:gd name="connsiteY37" fmla="*/ 255369 h 453645"/>
              <a:gd name="connsiteX38" fmla="*/ 124782 w 368660"/>
              <a:gd name="connsiteY38" fmla="*/ 252428 h 453645"/>
              <a:gd name="connsiteX39" fmla="*/ 124321 w 368660"/>
              <a:gd name="connsiteY39" fmla="*/ 247695 h 453645"/>
              <a:gd name="connsiteX40" fmla="*/ 107281 w 368660"/>
              <a:gd name="connsiteY40" fmla="*/ 239449 h 453645"/>
              <a:gd name="connsiteX41" fmla="*/ 83530 w 368660"/>
              <a:gd name="connsiteY41" fmla="*/ 233237 h 453645"/>
              <a:gd name="connsiteX42" fmla="*/ 77670 w 368660"/>
              <a:gd name="connsiteY42" fmla="*/ 230890 h 45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68660" h="453645">
                <a:moveTo>
                  <a:pt x="77662" y="230890"/>
                </a:moveTo>
                <a:cubicBezTo>
                  <a:pt x="86041" y="224240"/>
                  <a:pt x="94318" y="219507"/>
                  <a:pt x="103354" y="216010"/>
                </a:cubicBezTo>
                <a:cubicBezTo>
                  <a:pt x="119760" y="209650"/>
                  <a:pt x="136924" y="208617"/>
                  <a:pt x="154143" y="209642"/>
                </a:cubicBezTo>
                <a:cubicBezTo>
                  <a:pt x="162264" y="210127"/>
                  <a:pt x="167584" y="208070"/>
                  <a:pt x="172465" y="201404"/>
                </a:cubicBezTo>
                <a:cubicBezTo>
                  <a:pt x="182307" y="187964"/>
                  <a:pt x="190193" y="173545"/>
                  <a:pt x="196937" y="158407"/>
                </a:cubicBezTo>
                <a:cubicBezTo>
                  <a:pt x="204659" y="141070"/>
                  <a:pt x="212185" y="123632"/>
                  <a:pt x="220250" y="106460"/>
                </a:cubicBezTo>
                <a:cubicBezTo>
                  <a:pt x="229850" y="86025"/>
                  <a:pt x="244769" y="70254"/>
                  <a:pt x="263576" y="57807"/>
                </a:cubicBezTo>
                <a:cubicBezTo>
                  <a:pt x="282422" y="45336"/>
                  <a:pt x="302841" y="35831"/>
                  <a:pt x="322634" y="25144"/>
                </a:cubicBezTo>
                <a:cubicBezTo>
                  <a:pt x="337162" y="17305"/>
                  <a:pt x="351323" y="8786"/>
                  <a:pt x="365655" y="587"/>
                </a:cubicBezTo>
                <a:cubicBezTo>
                  <a:pt x="365976" y="399"/>
                  <a:pt x="366375" y="352"/>
                  <a:pt x="367533" y="0"/>
                </a:cubicBezTo>
                <a:cubicBezTo>
                  <a:pt x="367939" y="2144"/>
                  <a:pt x="368902" y="4264"/>
                  <a:pt x="368604" y="6180"/>
                </a:cubicBezTo>
                <a:cubicBezTo>
                  <a:pt x="367650" y="12306"/>
                  <a:pt x="366836" y="18565"/>
                  <a:pt x="364873" y="24401"/>
                </a:cubicBezTo>
                <a:cubicBezTo>
                  <a:pt x="358700" y="42723"/>
                  <a:pt x="349515" y="59450"/>
                  <a:pt x="336388" y="73774"/>
                </a:cubicBezTo>
                <a:cubicBezTo>
                  <a:pt x="328627" y="82247"/>
                  <a:pt x="319951" y="89726"/>
                  <a:pt x="310078" y="95672"/>
                </a:cubicBezTo>
                <a:cubicBezTo>
                  <a:pt x="305814" y="98238"/>
                  <a:pt x="303147" y="101398"/>
                  <a:pt x="301206" y="106280"/>
                </a:cubicBezTo>
                <a:cubicBezTo>
                  <a:pt x="293665" y="125252"/>
                  <a:pt x="285700" y="144067"/>
                  <a:pt x="277251" y="162647"/>
                </a:cubicBezTo>
                <a:cubicBezTo>
                  <a:pt x="265305" y="188934"/>
                  <a:pt x="252897" y="215009"/>
                  <a:pt x="240427" y="241045"/>
                </a:cubicBezTo>
                <a:cubicBezTo>
                  <a:pt x="238635" y="244777"/>
                  <a:pt x="240051" y="246388"/>
                  <a:pt x="242969" y="247085"/>
                </a:cubicBezTo>
                <a:cubicBezTo>
                  <a:pt x="250026" y="248767"/>
                  <a:pt x="257145" y="250871"/>
                  <a:pt x="264311" y="251184"/>
                </a:cubicBezTo>
                <a:cubicBezTo>
                  <a:pt x="274685" y="251638"/>
                  <a:pt x="285129" y="250793"/>
                  <a:pt x="295527" y="250222"/>
                </a:cubicBezTo>
                <a:cubicBezTo>
                  <a:pt x="299188" y="250018"/>
                  <a:pt x="300338" y="251168"/>
                  <a:pt x="300776" y="254845"/>
                </a:cubicBezTo>
                <a:cubicBezTo>
                  <a:pt x="304117" y="282665"/>
                  <a:pt x="295824" y="306026"/>
                  <a:pt x="274302" y="324207"/>
                </a:cubicBezTo>
                <a:cubicBezTo>
                  <a:pt x="264288" y="332664"/>
                  <a:pt x="252443" y="337640"/>
                  <a:pt x="239668" y="340464"/>
                </a:cubicBezTo>
                <a:cubicBezTo>
                  <a:pt x="236625" y="341137"/>
                  <a:pt x="235224" y="339181"/>
                  <a:pt x="234192" y="337147"/>
                </a:cubicBezTo>
                <a:cubicBezTo>
                  <a:pt x="230491" y="329840"/>
                  <a:pt x="226924" y="322462"/>
                  <a:pt x="223466" y="315038"/>
                </a:cubicBezTo>
                <a:cubicBezTo>
                  <a:pt x="219820" y="307223"/>
                  <a:pt x="216127" y="299446"/>
                  <a:pt x="209188" y="293899"/>
                </a:cubicBezTo>
                <a:cubicBezTo>
                  <a:pt x="205386" y="290864"/>
                  <a:pt x="204166" y="290019"/>
                  <a:pt x="199120" y="293626"/>
                </a:cubicBezTo>
                <a:cubicBezTo>
                  <a:pt x="180281" y="307082"/>
                  <a:pt x="161028" y="319959"/>
                  <a:pt x="141915" y="333047"/>
                </a:cubicBezTo>
                <a:cubicBezTo>
                  <a:pt x="124313" y="345103"/>
                  <a:pt x="106742" y="357190"/>
                  <a:pt x="89061" y="369136"/>
                </a:cubicBezTo>
                <a:cubicBezTo>
                  <a:pt x="86072" y="371155"/>
                  <a:pt x="84296" y="373682"/>
                  <a:pt x="83107" y="376991"/>
                </a:cubicBezTo>
                <a:cubicBezTo>
                  <a:pt x="75581" y="397958"/>
                  <a:pt x="63158" y="415474"/>
                  <a:pt x="45759" y="429415"/>
                </a:cubicBezTo>
                <a:cubicBezTo>
                  <a:pt x="32537" y="440016"/>
                  <a:pt x="17689" y="447667"/>
                  <a:pt x="1878" y="453566"/>
                </a:cubicBezTo>
                <a:cubicBezTo>
                  <a:pt x="1440" y="453730"/>
                  <a:pt x="884" y="453589"/>
                  <a:pt x="0" y="453589"/>
                </a:cubicBezTo>
                <a:cubicBezTo>
                  <a:pt x="110" y="452612"/>
                  <a:pt x="0" y="451704"/>
                  <a:pt x="321" y="450992"/>
                </a:cubicBezTo>
                <a:cubicBezTo>
                  <a:pt x="8676" y="432521"/>
                  <a:pt x="13613" y="412971"/>
                  <a:pt x="18666" y="393444"/>
                </a:cubicBezTo>
                <a:cubicBezTo>
                  <a:pt x="24464" y="371038"/>
                  <a:pt x="29783" y="348483"/>
                  <a:pt x="40251" y="327571"/>
                </a:cubicBezTo>
                <a:cubicBezTo>
                  <a:pt x="49123" y="309836"/>
                  <a:pt x="62109" y="296254"/>
                  <a:pt x="79086" y="285982"/>
                </a:cubicBezTo>
                <a:cubicBezTo>
                  <a:pt x="94177" y="276852"/>
                  <a:pt x="110106" y="268755"/>
                  <a:pt x="122216" y="255369"/>
                </a:cubicBezTo>
                <a:cubicBezTo>
                  <a:pt x="123092" y="254407"/>
                  <a:pt x="123984" y="253453"/>
                  <a:pt x="124782" y="252428"/>
                </a:cubicBezTo>
                <a:cubicBezTo>
                  <a:pt x="126097" y="250738"/>
                  <a:pt x="126050" y="249291"/>
                  <a:pt x="124321" y="247695"/>
                </a:cubicBezTo>
                <a:cubicBezTo>
                  <a:pt x="119455" y="243196"/>
                  <a:pt x="113431" y="241154"/>
                  <a:pt x="107281" y="239449"/>
                </a:cubicBezTo>
                <a:cubicBezTo>
                  <a:pt x="99395" y="237266"/>
                  <a:pt x="91431" y="235357"/>
                  <a:pt x="83530" y="233237"/>
                </a:cubicBezTo>
                <a:cubicBezTo>
                  <a:pt x="81824" y="232783"/>
                  <a:pt x="80228" y="231931"/>
                  <a:pt x="77670" y="2308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 userDrawn="1">
            <p:custDataLst>
              <p:tags r:id="rId36"/>
            </p:custDataLst>
          </p:nvPr>
        </p:nvSpPr>
        <p:spPr>
          <a:xfrm>
            <a:off x="9511575" y="974218"/>
            <a:ext cx="1776046" cy="471607"/>
          </a:xfrm>
          <a:custGeom>
            <a:avLst/>
            <a:gdLst>
              <a:gd name="connsiteX0" fmla="*/ 2295738 w 2586784"/>
              <a:gd name="connsiteY0" fmla="*/ 574155 h 662118"/>
              <a:gd name="connsiteX1" fmla="*/ 1064322 w 2586784"/>
              <a:gd name="connsiteY1" fmla="*/ 643412 h 662118"/>
              <a:gd name="connsiteX2" fmla="*/ 5065 w 2586784"/>
              <a:gd name="connsiteY2" fmla="*/ 200787 h 662118"/>
              <a:gd name="connsiteX3" fmla="*/ 1447593 w 2586784"/>
              <a:gd name="connsiteY3" fmla="*/ 56546 h 662118"/>
              <a:gd name="connsiteX4" fmla="*/ 2586785 w 2586784"/>
              <a:gd name="connsiteY4" fmla="*/ 449122 h 662118"/>
              <a:gd name="connsiteX5" fmla="*/ 2364995 w 2586784"/>
              <a:gd name="connsiteY5" fmla="*/ 474057 h 662118"/>
              <a:gd name="connsiteX6" fmla="*/ 1091464 w 2586784"/>
              <a:gd name="connsiteY6" fmla="*/ 71698 h 662118"/>
              <a:gd name="connsiteX7" fmla="*/ 309176 w 2586784"/>
              <a:gd name="connsiteY7" fmla="*/ 172750 h 662118"/>
              <a:gd name="connsiteX8" fmla="*/ 981047 w 2586784"/>
              <a:gd name="connsiteY8" fmla="*/ 500245 h 662118"/>
              <a:gd name="connsiteX9" fmla="*/ 2295738 w 2586784"/>
              <a:gd name="connsiteY9" fmla="*/ 574155 h 66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6784" h="662118">
                <a:moveTo>
                  <a:pt x="2295738" y="574155"/>
                </a:moveTo>
                <a:cubicBezTo>
                  <a:pt x="2295738" y="574155"/>
                  <a:pt x="1615874" y="710879"/>
                  <a:pt x="1064322" y="643412"/>
                </a:cubicBezTo>
                <a:cubicBezTo>
                  <a:pt x="538661" y="579046"/>
                  <a:pt x="-61388" y="427230"/>
                  <a:pt x="5065" y="200787"/>
                </a:cubicBezTo>
                <a:cubicBezTo>
                  <a:pt x="106237" y="-27684"/>
                  <a:pt x="863710" y="-38899"/>
                  <a:pt x="1447593" y="56546"/>
                </a:cubicBezTo>
                <a:cubicBezTo>
                  <a:pt x="2031476" y="151991"/>
                  <a:pt x="2431031" y="344312"/>
                  <a:pt x="2586785" y="449122"/>
                </a:cubicBezTo>
                <a:cubicBezTo>
                  <a:pt x="2364995" y="480022"/>
                  <a:pt x="2364995" y="474057"/>
                  <a:pt x="2364995" y="474057"/>
                </a:cubicBezTo>
                <a:cubicBezTo>
                  <a:pt x="2364995" y="474057"/>
                  <a:pt x="1747826" y="123238"/>
                  <a:pt x="1091464" y="71698"/>
                </a:cubicBezTo>
                <a:cubicBezTo>
                  <a:pt x="545282" y="7213"/>
                  <a:pt x="351291" y="113813"/>
                  <a:pt x="309176" y="172750"/>
                </a:cubicBezTo>
                <a:cubicBezTo>
                  <a:pt x="267061" y="231687"/>
                  <a:pt x="289550" y="388932"/>
                  <a:pt x="981047" y="500245"/>
                </a:cubicBezTo>
                <a:cubicBezTo>
                  <a:pt x="1469485" y="576958"/>
                  <a:pt x="2295738" y="574155"/>
                  <a:pt x="2295738" y="574155"/>
                </a:cubicBezTo>
                <a:close/>
              </a:path>
            </a:pathLst>
          </a:custGeom>
          <a:gradFill flip="none" rotWithShape="1">
            <a:gsLst>
              <a:gs pos="56000">
                <a:schemeClr val="accent3">
                  <a:lumMod val="20000"/>
                  <a:lumOff val="80000"/>
                </a:schemeClr>
              </a:gs>
              <a:gs pos="100000">
                <a:srgbClr val="FFFFFF"/>
              </a:gs>
              <a:gs pos="0">
                <a:srgbClr val="FFFFFF"/>
              </a:gs>
            </a:gsLst>
            <a:lin ang="0" scaled="1"/>
            <a:tileRect/>
          </a:gradFill>
          <a:ln w="5960" cap="flat">
            <a:gradFill flip="none" rotWithShape="1">
              <a:gsLst>
                <a:gs pos="57000">
                  <a:schemeClr val="accent3">
                    <a:lumMod val="20000"/>
                    <a:lumOff val="80000"/>
                    <a:alpha val="0"/>
                  </a:schemeClr>
                </a:gs>
                <a:gs pos="99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37"/>
            </p:custDataLst>
          </p:nvPr>
        </p:nvSpPr>
        <p:spPr>
          <a:xfrm>
            <a:off x="9962705" y="1322470"/>
            <a:ext cx="894926" cy="95698"/>
          </a:xfrm>
          <a:custGeom>
            <a:avLst/>
            <a:gdLst>
              <a:gd name="connsiteX0" fmla="*/ 0 w 1256440"/>
              <a:gd name="connsiteY0" fmla="*/ 0 h 134357"/>
              <a:gd name="connsiteX1" fmla="*/ 1099460 w 1256440"/>
              <a:gd name="connsiteY1" fmla="*/ 134358 h 134357"/>
              <a:gd name="connsiteX2" fmla="*/ 1256440 w 1256440"/>
              <a:gd name="connsiteY2" fmla="*/ 122717 h 134357"/>
              <a:gd name="connsiteX3" fmla="*/ 447658 w 1256440"/>
              <a:gd name="connsiteY3" fmla="*/ 72368 h 134357"/>
              <a:gd name="connsiteX4" fmla="*/ 55 w 1256440"/>
              <a:gd name="connsiteY4" fmla="*/ 0 h 1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440" h="134357">
                <a:moveTo>
                  <a:pt x="0" y="0"/>
                </a:moveTo>
                <a:cubicBezTo>
                  <a:pt x="0" y="0"/>
                  <a:pt x="470280" y="128538"/>
                  <a:pt x="1099460" y="134358"/>
                </a:cubicBezTo>
                <a:cubicBezTo>
                  <a:pt x="1207957" y="134358"/>
                  <a:pt x="1256440" y="122717"/>
                  <a:pt x="1256440" y="122717"/>
                </a:cubicBezTo>
                <a:cubicBezTo>
                  <a:pt x="1256440" y="122717"/>
                  <a:pt x="869509" y="126781"/>
                  <a:pt x="447658" y="72368"/>
                </a:cubicBezTo>
                <a:cubicBezTo>
                  <a:pt x="31023" y="18614"/>
                  <a:pt x="55" y="0"/>
                  <a:pt x="55" y="0"/>
                </a:cubicBezTo>
                <a:close/>
              </a:path>
            </a:pathLst>
          </a:custGeom>
          <a:gradFill flip="none" rotWithShape="1">
            <a:gsLst>
              <a:gs pos="99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20000"/>
                  <a:lumOff val="80000"/>
                  <a:alpha val="0"/>
                </a:schemeClr>
              </a:gs>
            </a:gsLst>
            <a:lin ang="0" scaled="1"/>
            <a:tileRect/>
          </a:gradFill>
          <a:ln w="546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38"/>
            </p:custDataLst>
          </p:nvPr>
        </p:nvSpPr>
        <p:spPr>
          <a:xfrm>
            <a:off x="9680210" y="987814"/>
            <a:ext cx="617271" cy="55423"/>
          </a:xfrm>
          <a:custGeom>
            <a:avLst/>
            <a:gdLst>
              <a:gd name="connsiteX0" fmla="*/ 0 w 872090"/>
              <a:gd name="connsiteY0" fmla="*/ 102187 h 102186"/>
              <a:gd name="connsiteX1" fmla="*/ 428935 w 872090"/>
              <a:gd name="connsiteY1" fmla="*/ 9119 h 102186"/>
              <a:gd name="connsiteX2" fmla="*/ 872090 w 872090"/>
              <a:gd name="connsiteY2" fmla="*/ 42722 h 102186"/>
              <a:gd name="connsiteX3" fmla="*/ 463855 w 872090"/>
              <a:gd name="connsiteY3" fmla="*/ 1377 h 102186"/>
              <a:gd name="connsiteX4" fmla="*/ 0 w 872090"/>
              <a:gd name="connsiteY4" fmla="*/ 102187 h 10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90" h="102186">
                <a:moveTo>
                  <a:pt x="0" y="102187"/>
                </a:moveTo>
                <a:cubicBezTo>
                  <a:pt x="0" y="102187"/>
                  <a:pt x="169883" y="-4443"/>
                  <a:pt x="428935" y="9119"/>
                </a:cubicBezTo>
                <a:cubicBezTo>
                  <a:pt x="687986" y="22681"/>
                  <a:pt x="872090" y="42722"/>
                  <a:pt x="872090" y="42722"/>
                </a:cubicBezTo>
                <a:cubicBezTo>
                  <a:pt x="872090" y="42722"/>
                  <a:pt x="576250" y="3299"/>
                  <a:pt x="463855" y="1377"/>
                </a:cubicBezTo>
                <a:cubicBezTo>
                  <a:pt x="351461" y="-544"/>
                  <a:pt x="186684" y="-13448"/>
                  <a:pt x="0" y="102187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20000"/>
                  <a:lumOff val="80000"/>
                  <a:alpha val="46000"/>
                </a:schemeClr>
              </a:gs>
            </a:gsLst>
            <a:lin ang="0" scaled="1"/>
          </a:gradFill>
          <a:ln w="546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1880">
                <a:schemeClr val="bg2">
                  <a:lumMod val="90000"/>
                </a:schemeClr>
              </a:gs>
              <a:gs pos="52000">
                <a:schemeClr val="bg2"/>
              </a:gs>
              <a:gs pos="0">
                <a:schemeClr val="bg1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顶角 6"/>
          <p:cNvSpPr/>
          <p:nvPr userDrawn="1">
            <p:custDataLst>
              <p:tags r:id="rId3"/>
            </p:custDataLst>
          </p:nvPr>
        </p:nvSpPr>
        <p:spPr>
          <a:xfrm>
            <a:off x="635000" y="569696"/>
            <a:ext cx="11557000" cy="6248400"/>
          </a:xfrm>
          <a:prstGeom prst="round2SameRect">
            <a:avLst/>
          </a:prstGeom>
          <a:gradFill>
            <a:gsLst>
              <a:gs pos="59000">
                <a:schemeClr val="bg1">
                  <a:alpha val="4000"/>
                </a:schemeClr>
              </a:gs>
              <a:gs pos="0">
                <a:schemeClr val="bg2">
                  <a:alpha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>
            <p:custDataLst>
              <p:tags r:id="rId4"/>
            </p:custDataLst>
          </p:nvPr>
        </p:nvSpPr>
        <p:spPr>
          <a:xfrm>
            <a:off x="7497951" y="1608649"/>
            <a:ext cx="932900" cy="4071995"/>
          </a:xfrm>
          <a:custGeom>
            <a:avLst/>
            <a:gdLst>
              <a:gd name="connsiteX0" fmla="*/ 954447 w 954447"/>
              <a:gd name="connsiteY0" fmla="*/ 5410880 h 5410879"/>
              <a:gd name="connsiteX1" fmla="*/ 0 w 954447"/>
              <a:gd name="connsiteY1" fmla="*/ 5410880 h 5410879"/>
              <a:gd name="connsiteX2" fmla="*/ 0 w 954447"/>
              <a:gd name="connsiteY2" fmla="*/ 0 h 5410879"/>
              <a:gd name="connsiteX3" fmla="*/ 954447 w 954447"/>
              <a:gd name="connsiteY3" fmla="*/ 399854 h 5410879"/>
              <a:gd name="connsiteX4" fmla="*/ 954447 w 954447"/>
              <a:gd name="connsiteY4" fmla="*/ 5410880 h 541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4447" h="5410879">
                <a:moveTo>
                  <a:pt x="954447" y="5410880"/>
                </a:moveTo>
                <a:lnTo>
                  <a:pt x="0" y="5410880"/>
                </a:lnTo>
                <a:lnTo>
                  <a:pt x="0" y="0"/>
                </a:lnTo>
                <a:lnTo>
                  <a:pt x="954447" y="399854"/>
                </a:lnTo>
                <a:lnTo>
                  <a:pt x="954447" y="5410880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11000">
                <a:schemeClr val="accent3">
                  <a:lumMod val="40000"/>
                  <a:lumOff val="60000"/>
                  <a:alpha val="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5"/>
            </p:custDataLst>
          </p:nvPr>
        </p:nvSpPr>
        <p:spPr>
          <a:xfrm>
            <a:off x="10612483" y="1413335"/>
            <a:ext cx="885033" cy="885033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0"/>
                </a:schemeClr>
              </a:gs>
              <a:gs pos="0">
                <a:schemeClr val="accent1">
                  <a:lumMod val="60000"/>
                  <a:lumOff val="40000"/>
                  <a:alpha val="3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>
            <p:custDataLst>
              <p:tags r:id="rId6"/>
            </p:custDataLst>
          </p:nvPr>
        </p:nvSpPr>
        <p:spPr>
          <a:xfrm>
            <a:off x="7763243" y="1367134"/>
            <a:ext cx="2036872" cy="1197473"/>
          </a:xfrm>
          <a:custGeom>
            <a:avLst/>
            <a:gdLst>
              <a:gd name="connsiteX0" fmla="*/ 9284 w 2036872"/>
              <a:gd name="connsiteY0" fmla="*/ 302887 h 1197473"/>
              <a:gd name="connsiteX1" fmla="*/ 163438 w 2036872"/>
              <a:gd name="connsiteY1" fmla="*/ 399643 h 1197473"/>
              <a:gd name="connsiteX2" fmla="*/ 16300 w 2036872"/>
              <a:gd name="connsiteY2" fmla="*/ 380705 h 1197473"/>
              <a:gd name="connsiteX3" fmla="*/ 0 w 2036872"/>
              <a:gd name="connsiteY3" fmla="*/ 280923 h 1197473"/>
              <a:gd name="connsiteX4" fmla="*/ 7655 w 2036872"/>
              <a:gd name="connsiteY4" fmla="*/ 284820 h 1197473"/>
              <a:gd name="connsiteX5" fmla="*/ 9284 w 2036872"/>
              <a:gd name="connsiteY5" fmla="*/ 302887 h 1197473"/>
              <a:gd name="connsiteX6" fmla="*/ 0 w 2036872"/>
              <a:gd name="connsiteY6" fmla="*/ 297060 h 1197473"/>
              <a:gd name="connsiteX7" fmla="*/ 429892 w 2036872"/>
              <a:gd name="connsiteY7" fmla="*/ 1258 h 1197473"/>
              <a:gd name="connsiteX8" fmla="*/ 2036872 w 2036872"/>
              <a:gd name="connsiteY8" fmla="*/ 439611 h 1197473"/>
              <a:gd name="connsiteX9" fmla="*/ 2036872 w 2036872"/>
              <a:gd name="connsiteY9" fmla="*/ 1197473 h 1197473"/>
              <a:gd name="connsiteX10" fmla="*/ 1940350 w 2036872"/>
              <a:gd name="connsiteY10" fmla="*/ 1197473 h 1197473"/>
              <a:gd name="connsiteX11" fmla="*/ 1911775 w 2036872"/>
              <a:gd name="connsiteY11" fmla="*/ 547392 h 1197473"/>
              <a:gd name="connsiteX12" fmla="*/ 1211687 w 2036872"/>
              <a:gd name="connsiteY12" fmla="*/ 611686 h 1197473"/>
              <a:gd name="connsiteX13" fmla="*/ 311575 w 2036872"/>
              <a:gd name="connsiteY13" fmla="*/ 492623 h 1197473"/>
              <a:gd name="connsiteX14" fmla="*/ 163438 w 2036872"/>
              <a:gd name="connsiteY14" fmla="*/ 399643 h 1197473"/>
              <a:gd name="connsiteX15" fmla="*/ 256806 w 2036872"/>
              <a:gd name="connsiteY15" fmla="*/ 411661 h 1197473"/>
              <a:gd name="connsiteX16" fmla="*/ 7655 w 2036872"/>
              <a:gd name="connsiteY16" fmla="*/ 284820 h 1197473"/>
              <a:gd name="connsiteX17" fmla="*/ 0 w 2036872"/>
              <a:gd name="connsiteY17" fmla="*/ 199925 h 1197473"/>
              <a:gd name="connsiteX18" fmla="*/ 0 w 2036872"/>
              <a:gd name="connsiteY18" fmla="*/ 87290 h 1197473"/>
              <a:gd name="connsiteX19" fmla="*/ 259070 w 2036872"/>
              <a:gd name="connsiteY19" fmla="*/ 11296 h 1197473"/>
              <a:gd name="connsiteX20" fmla="*/ 325308 w 2036872"/>
              <a:gd name="connsiteY20" fmla="*/ 6313 h 1197473"/>
              <a:gd name="connsiteX21" fmla="*/ 429892 w 2036872"/>
              <a:gd name="connsiteY21" fmla="*/ 1258 h 119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36872" h="1197473">
                <a:moveTo>
                  <a:pt x="9284" y="302887"/>
                </a:moveTo>
                <a:lnTo>
                  <a:pt x="163438" y="399643"/>
                </a:lnTo>
                <a:lnTo>
                  <a:pt x="16300" y="380705"/>
                </a:lnTo>
                <a:close/>
                <a:moveTo>
                  <a:pt x="0" y="280923"/>
                </a:moveTo>
                <a:lnTo>
                  <a:pt x="7655" y="284820"/>
                </a:lnTo>
                <a:lnTo>
                  <a:pt x="9284" y="302887"/>
                </a:lnTo>
                <a:lnTo>
                  <a:pt x="0" y="297060"/>
                </a:lnTo>
                <a:close/>
                <a:moveTo>
                  <a:pt x="429892" y="1258"/>
                </a:moveTo>
                <a:cubicBezTo>
                  <a:pt x="1376378" y="-27293"/>
                  <a:pt x="2036872" y="439611"/>
                  <a:pt x="2036872" y="439611"/>
                </a:cubicBezTo>
                <a:lnTo>
                  <a:pt x="2036872" y="1197473"/>
                </a:lnTo>
                <a:lnTo>
                  <a:pt x="1940350" y="1197473"/>
                </a:lnTo>
                <a:lnTo>
                  <a:pt x="1911775" y="547392"/>
                </a:lnTo>
                <a:lnTo>
                  <a:pt x="1211687" y="611686"/>
                </a:lnTo>
                <a:lnTo>
                  <a:pt x="311575" y="492623"/>
                </a:lnTo>
                <a:lnTo>
                  <a:pt x="163438" y="399643"/>
                </a:lnTo>
                <a:lnTo>
                  <a:pt x="256806" y="411661"/>
                </a:lnTo>
                <a:lnTo>
                  <a:pt x="7655" y="284820"/>
                </a:lnTo>
                <a:lnTo>
                  <a:pt x="0" y="199925"/>
                </a:lnTo>
                <a:lnTo>
                  <a:pt x="0" y="87290"/>
                </a:lnTo>
                <a:lnTo>
                  <a:pt x="259070" y="11296"/>
                </a:lnTo>
                <a:lnTo>
                  <a:pt x="325308" y="6313"/>
                </a:lnTo>
                <a:cubicBezTo>
                  <a:pt x="357566" y="4314"/>
                  <a:pt x="392401" y="2589"/>
                  <a:pt x="429892" y="1258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  <a:alpha val="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/>
          <p:nvPr>
            <p:custDataLst>
              <p:tags r:id="rId7"/>
            </p:custDataLst>
          </p:nvPr>
        </p:nvSpPr>
        <p:spPr>
          <a:xfrm>
            <a:off x="8431054" y="1918970"/>
            <a:ext cx="1316991" cy="1377862"/>
          </a:xfrm>
          <a:custGeom>
            <a:avLst/>
            <a:gdLst>
              <a:gd name="connsiteX0" fmla="*/ 0 w 1316991"/>
              <a:gd name="connsiteY0" fmla="*/ 0 h 1377862"/>
              <a:gd name="connsiteX1" fmla="*/ 1316991 w 1316991"/>
              <a:gd name="connsiteY1" fmla="*/ 0 h 1377862"/>
              <a:gd name="connsiteX2" fmla="*/ 1316991 w 1316991"/>
              <a:gd name="connsiteY2" fmla="*/ 1377862 h 1377862"/>
              <a:gd name="connsiteX3" fmla="*/ 569278 w 1316991"/>
              <a:gd name="connsiteY3" fmla="*/ 1278255 h 1377862"/>
              <a:gd name="connsiteX4" fmla="*/ 0 w 1316991"/>
              <a:gd name="connsiteY4" fmla="*/ 1070300 h 1377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991" h="1377862">
                <a:moveTo>
                  <a:pt x="0" y="0"/>
                </a:moveTo>
                <a:lnTo>
                  <a:pt x="1316991" y="0"/>
                </a:lnTo>
                <a:lnTo>
                  <a:pt x="1316991" y="1377862"/>
                </a:lnTo>
                <a:lnTo>
                  <a:pt x="569278" y="1278255"/>
                </a:lnTo>
                <a:lnTo>
                  <a:pt x="0" y="1070300"/>
                </a:lnTo>
                <a:close/>
              </a:path>
            </a:pathLst>
          </a:custGeom>
          <a:gradFill flip="none" rotWithShape="1">
            <a:gsLst>
              <a:gs pos="40000">
                <a:srgbClr val="FFFFFF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8900000" scaled="1"/>
            <a:tileRect/>
          </a:gra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/>
          <p:nvPr>
            <p:custDataLst>
              <p:tags r:id="rId8"/>
            </p:custDataLst>
          </p:nvPr>
        </p:nvSpPr>
        <p:spPr>
          <a:xfrm>
            <a:off x="9798980" y="1783214"/>
            <a:ext cx="214507" cy="3081600"/>
          </a:xfrm>
          <a:custGeom>
            <a:avLst/>
            <a:gdLst>
              <a:gd name="connsiteX0" fmla="*/ 219463 w 219463"/>
              <a:gd name="connsiteY0" fmla="*/ 2496356 h 2496356"/>
              <a:gd name="connsiteX1" fmla="*/ 0 w 219463"/>
              <a:gd name="connsiteY1" fmla="*/ 2496356 h 2496356"/>
              <a:gd name="connsiteX2" fmla="*/ 0 w 219463"/>
              <a:gd name="connsiteY2" fmla="*/ 21833 h 2496356"/>
              <a:gd name="connsiteX3" fmla="*/ 219463 w 219463"/>
              <a:gd name="connsiteY3" fmla="*/ 0 h 2496356"/>
              <a:gd name="connsiteX4" fmla="*/ 219463 w 219463"/>
              <a:gd name="connsiteY4" fmla="*/ 2496356 h 249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63" h="2496356">
                <a:moveTo>
                  <a:pt x="219463" y="2496356"/>
                </a:moveTo>
                <a:lnTo>
                  <a:pt x="0" y="2496356"/>
                </a:lnTo>
                <a:lnTo>
                  <a:pt x="0" y="21833"/>
                </a:lnTo>
                <a:lnTo>
                  <a:pt x="219463" y="0"/>
                </a:lnTo>
                <a:lnTo>
                  <a:pt x="219463" y="2496356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alpha val="70000"/>
                </a:schemeClr>
              </a:gs>
              <a:gs pos="35000">
                <a:schemeClr val="accent3">
                  <a:alpha val="0"/>
                </a:schemeClr>
              </a:gs>
            </a:gsLst>
            <a:lin ang="16200000" scaled="1"/>
            <a:tileRect/>
          </a:gradFill>
          <a:ln w="59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15" name="直接连接符 14"/>
          <p:cNvCxnSpPr/>
          <p:nvPr>
            <p:custDataLst>
              <p:tags r:id="rId9"/>
            </p:custDataLst>
          </p:nvPr>
        </p:nvCxnSpPr>
        <p:spPr>
          <a:xfrm>
            <a:off x="8500675" y="1961205"/>
            <a:ext cx="0" cy="1968688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10"/>
            </p:custDataLst>
          </p:nvPr>
        </p:nvCxnSpPr>
        <p:spPr>
          <a:xfrm>
            <a:off x="8669496" y="1961205"/>
            <a:ext cx="0" cy="1968688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>
            <p:custDataLst>
              <p:tags r:id="rId11"/>
            </p:custDataLst>
          </p:nvPr>
        </p:nvCxnSpPr>
        <p:spPr>
          <a:xfrm>
            <a:off x="8810386" y="1961205"/>
            <a:ext cx="0" cy="1968688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12"/>
            </p:custDataLst>
          </p:nvPr>
        </p:nvCxnSpPr>
        <p:spPr>
          <a:xfrm>
            <a:off x="8951278" y="1919190"/>
            <a:ext cx="0" cy="2010703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2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13"/>
            </p:custDataLst>
          </p:nvPr>
        </p:nvCxnSpPr>
        <p:spPr>
          <a:xfrm>
            <a:off x="9092168" y="1919190"/>
            <a:ext cx="0" cy="2010703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4"/>
            </p:custDataLst>
          </p:nvPr>
        </p:nvCxnSpPr>
        <p:spPr>
          <a:xfrm>
            <a:off x="9233059" y="1961205"/>
            <a:ext cx="0" cy="1968690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15"/>
            </p:custDataLst>
          </p:nvPr>
        </p:nvCxnSpPr>
        <p:spPr>
          <a:xfrm>
            <a:off x="8581051" y="1961205"/>
            <a:ext cx="0" cy="1968688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2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16"/>
            </p:custDataLst>
          </p:nvPr>
        </p:nvCxnSpPr>
        <p:spPr>
          <a:xfrm>
            <a:off x="9175803" y="2238579"/>
            <a:ext cx="0" cy="1721446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17"/>
            </p:custDataLst>
          </p:nvPr>
        </p:nvCxnSpPr>
        <p:spPr>
          <a:xfrm>
            <a:off x="9020947" y="2048454"/>
            <a:ext cx="0" cy="154521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18"/>
            </p:custDataLst>
          </p:nvPr>
        </p:nvCxnSpPr>
        <p:spPr>
          <a:xfrm>
            <a:off x="9467982" y="1919190"/>
            <a:ext cx="0" cy="2010703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19"/>
            </p:custDataLst>
          </p:nvPr>
        </p:nvCxnSpPr>
        <p:spPr>
          <a:xfrm>
            <a:off x="9585442" y="2238579"/>
            <a:ext cx="0" cy="1721446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20"/>
            </p:custDataLst>
          </p:nvPr>
        </p:nvCxnSpPr>
        <p:spPr>
          <a:xfrm>
            <a:off x="9350521" y="2048454"/>
            <a:ext cx="0" cy="154521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2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任意多边形: 形状 26"/>
          <p:cNvSpPr/>
          <p:nvPr>
            <p:custDataLst>
              <p:tags r:id="rId21"/>
            </p:custDataLst>
          </p:nvPr>
        </p:nvSpPr>
        <p:spPr>
          <a:xfrm>
            <a:off x="7493000" y="1331800"/>
            <a:ext cx="2528388" cy="671382"/>
          </a:xfrm>
          <a:custGeom>
            <a:avLst/>
            <a:gdLst>
              <a:gd name="connsiteX0" fmla="*/ 2295738 w 2586784"/>
              <a:gd name="connsiteY0" fmla="*/ 574155 h 662118"/>
              <a:gd name="connsiteX1" fmla="*/ 1064322 w 2586784"/>
              <a:gd name="connsiteY1" fmla="*/ 643412 h 662118"/>
              <a:gd name="connsiteX2" fmla="*/ 5065 w 2586784"/>
              <a:gd name="connsiteY2" fmla="*/ 200787 h 662118"/>
              <a:gd name="connsiteX3" fmla="*/ 1447593 w 2586784"/>
              <a:gd name="connsiteY3" fmla="*/ 56546 h 662118"/>
              <a:gd name="connsiteX4" fmla="*/ 2586785 w 2586784"/>
              <a:gd name="connsiteY4" fmla="*/ 449122 h 662118"/>
              <a:gd name="connsiteX5" fmla="*/ 2364995 w 2586784"/>
              <a:gd name="connsiteY5" fmla="*/ 474057 h 662118"/>
              <a:gd name="connsiteX6" fmla="*/ 1091464 w 2586784"/>
              <a:gd name="connsiteY6" fmla="*/ 71698 h 662118"/>
              <a:gd name="connsiteX7" fmla="*/ 309176 w 2586784"/>
              <a:gd name="connsiteY7" fmla="*/ 172750 h 662118"/>
              <a:gd name="connsiteX8" fmla="*/ 981047 w 2586784"/>
              <a:gd name="connsiteY8" fmla="*/ 500245 h 662118"/>
              <a:gd name="connsiteX9" fmla="*/ 2295738 w 2586784"/>
              <a:gd name="connsiteY9" fmla="*/ 574155 h 66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6784" h="662118">
                <a:moveTo>
                  <a:pt x="2295738" y="574155"/>
                </a:moveTo>
                <a:cubicBezTo>
                  <a:pt x="2295738" y="574155"/>
                  <a:pt x="1615874" y="710879"/>
                  <a:pt x="1064322" y="643412"/>
                </a:cubicBezTo>
                <a:cubicBezTo>
                  <a:pt x="538661" y="579046"/>
                  <a:pt x="-61388" y="427230"/>
                  <a:pt x="5065" y="200787"/>
                </a:cubicBezTo>
                <a:cubicBezTo>
                  <a:pt x="106237" y="-27684"/>
                  <a:pt x="863710" y="-38899"/>
                  <a:pt x="1447593" y="56546"/>
                </a:cubicBezTo>
                <a:cubicBezTo>
                  <a:pt x="2031476" y="151991"/>
                  <a:pt x="2431031" y="344312"/>
                  <a:pt x="2586785" y="449122"/>
                </a:cubicBezTo>
                <a:cubicBezTo>
                  <a:pt x="2364995" y="480022"/>
                  <a:pt x="2364995" y="474057"/>
                  <a:pt x="2364995" y="474057"/>
                </a:cubicBezTo>
                <a:cubicBezTo>
                  <a:pt x="2364995" y="474057"/>
                  <a:pt x="1747826" y="123238"/>
                  <a:pt x="1091464" y="71698"/>
                </a:cubicBezTo>
                <a:cubicBezTo>
                  <a:pt x="545282" y="7213"/>
                  <a:pt x="351291" y="113813"/>
                  <a:pt x="309176" y="172750"/>
                </a:cubicBezTo>
                <a:cubicBezTo>
                  <a:pt x="267061" y="231687"/>
                  <a:pt x="289550" y="388932"/>
                  <a:pt x="981047" y="500245"/>
                </a:cubicBezTo>
                <a:cubicBezTo>
                  <a:pt x="1469485" y="576958"/>
                  <a:pt x="2295738" y="574155"/>
                  <a:pt x="2295738" y="574155"/>
                </a:cubicBezTo>
                <a:close/>
              </a:path>
            </a:pathLst>
          </a:custGeom>
          <a:gradFill flip="none" rotWithShape="1">
            <a:gsLst>
              <a:gs pos="56000">
                <a:schemeClr val="accent3">
                  <a:lumMod val="20000"/>
                  <a:lumOff val="80000"/>
                </a:schemeClr>
              </a:gs>
              <a:gs pos="100000">
                <a:srgbClr val="FFFFFF"/>
              </a:gs>
              <a:gs pos="0">
                <a:srgbClr val="FFFFFF"/>
              </a:gs>
            </a:gsLst>
            <a:lin ang="0" scaled="1"/>
            <a:tileRect/>
          </a:gradFill>
          <a:ln w="5960" cap="flat">
            <a:gradFill flip="none" rotWithShape="1">
              <a:gsLst>
                <a:gs pos="57000">
                  <a:schemeClr val="accent3">
                    <a:lumMod val="20000"/>
                    <a:lumOff val="80000"/>
                    <a:alpha val="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28" name="直接连接符 27"/>
          <p:cNvCxnSpPr/>
          <p:nvPr>
            <p:custDataLst>
              <p:tags r:id="rId22"/>
            </p:custDataLst>
          </p:nvPr>
        </p:nvCxnSpPr>
        <p:spPr>
          <a:xfrm>
            <a:off x="9409251" y="2148681"/>
            <a:ext cx="0" cy="154521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  <a:alpha val="5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>
            <p:custDataLst>
              <p:tags r:id="rId23"/>
            </p:custDataLst>
          </p:nvPr>
        </p:nvCxnSpPr>
        <p:spPr>
          <a:xfrm>
            <a:off x="9654797" y="2048453"/>
            <a:ext cx="0" cy="1545215"/>
          </a:xfrm>
          <a:prstGeom prst="line">
            <a:avLst/>
          </a:prstGeom>
          <a:ln w="12700" cap="flat" cmpd="sng" algn="ctr">
            <a:gradFill flip="none" rotWithShape="1">
              <a:gsLst>
                <a:gs pos="3000">
                  <a:schemeClr val="accent2">
                    <a:lumMod val="40000"/>
                    <a:lumOff val="60000"/>
                    <a:alpha val="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任意多边形: 形状 29"/>
          <p:cNvSpPr/>
          <p:nvPr>
            <p:custDataLst>
              <p:tags r:id="rId24"/>
            </p:custDataLst>
          </p:nvPr>
        </p:nvSpPr>
        <p:spPr>
          <a:xfrm>
            <a:off x="8135231" y="1827574"/>
            <a:ext cx="1274021" cy="136236"/>
          </a:xfrm>
          <a:custGeom>
            <a:avLst/>
            <a:gdLst>
              <a:gd name="connsiteX0" fmla="*/ 0 w 1256440"/>
              <a:gd name="connsiteY0" fmla="*/ 0 h 134357"/>
              <a:gd name="connsiteX1" fmla="*/ 1099460 w 1256440"/>
              <a:gd name="connsiteY1" fmla="*/ 134358 h 134357"/>
              <a:gd name="connsiteX2" fmla="*/ 1256440 w 1256440"/>
              <a:gd name="connsiteY2" fmla="*/ 122717 h 134357"/>
              <a:gd name="connsiteX3" fmla="*/ 447658 w 1256440"/>
              <a:gd name="connsiteY3" fmla="*/ 72368 h 134357"/>
              <a:gd name="connsiteX4" fmla="*/ 55 w 1256440"/>
              <a:gd name="connsiteY4" fmla="*/ 0 h 1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440" h="134357">
                <a:moveTo>
                  <a:pt x="0" y="0"/>
                </a:moveTo>
                <a:cubicBezTo>
                  <a:pt x="0" y="0"/>
                  <a:pt x="470280" y="128538"/>
                  <a:pt x="1099460" y="134358"/>
                </a:cubicBezTo>
                <a:cubicBezTo>
                  <a:pt x="1207957" y="134358"/>
                  <a:pt x="1256440" y="122717"/>
                  <a:pt x="1256440" y="122717"/>
                </a:cubicBezTo>
                <a:cubicBezTo>
                  <a:pt x="1256440" y="122717"/>
                  <a:pt x="869509" y="126781"/>
                  <a:pt x="447658" y="72368"/>
                </a:cubicBezTo>
                <a:cubicBezTo>
                  <a:pt x="31023" y="18614"/>
                  <a:pt x="55" y="0"/>
                  <a:pt x="55" y="0"/>
                </a:cubicBezTo>
                <a:close/>
              </a:path>
            </a:pathLst>
          </a:custGeom>
          <a:gradFill flip="none" rotWithShape="1">
            <a:gsLst>
              <a:gs pos="98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20000"/>
                  <a:lumOff val="80000"/>
                  <a:alpha val="0"/>
                </a:schemeClr>
              </a:gs>
            </a:gsLst>
            <a:lin ang="0" scaled="1"/>
            <a:tileRect/>
          </a:gradFill>
          <a:ln w="546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>
            <p:custDataLst>
              <p:tags r:id="rId25"/>
            </p:custDataLst>
          </p:nvPr>
        </p:nvSpPr>
        <p:spPr>
          <a:xfrm>
            <a:off x="7733069" y="1351155"/>
            <a:ext cx="878750" cy="78901"/>
          </a:xfrm>
          <a:custGeom>
            <a:avLst/>
            <a:gdLst>
              <a:gd name="connsiteX0" fmla="*/ 0 w 872090"/>
              <a:gd name="connsiteY0" fmla="*/ 102187 h 102186"/>
              <a:gd name="connsiteX1" fmla="*/ 428935 w 872090"/>
              <a:gd name="connsiteY1" fmla="*/ 9119 h 102186"/>
              <a:gd name="connsiteX2" fmla="*/ 872090 w 872090"/>
              <a:gd name="connsiteY2" fmla="*/ 42722 h 102186"/>
              <a:gd name="connsiteX3" fmla="*/ 463855 w 872090"/>
              <a:gd name="connsiteY3" fmla="*/ 1377 h 102186"/>
              <a:gd name="connsiteX4" fmla="*/ 0 w 872090"/>
              <a:gd name="connsiteY4" fmla="*/ 102187 h 10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90" h="102186">
                <a:moveTo>
                  <a:pt x="0" y="102187"/>
                </a:moveTo>
                <a:cubicBezTo>
                  <a:pt x="0" y="102187"/>
                  <a:pt x="169883" y="-4443"/>
                  <a:pt x="428935" y="9119"/>
                </a:cubicBezTo>
                <a:cubicBezTo>
                  <a:pt x="687986" y="22681"/>
                  <a:pt x="872090" y="42722"/>
                  <a:pt x="872090" y="42722"/>
                </a:cubicBezTo>
                <a:cubicBezTo>
                  <a:pt x="872090" y="42722"/>
                  <a:pt x="576250" y="3299"/>
                  <a:pt x="463855" y="1377"/>
                </a:cubicBezTo>
                <a:cubicBezTo>
                  <a:pt x="351461" y="-544"/>
                  <a:pt x="186684" y="-13448"/>
                  <a:pt x="0" y="102187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20000"/>
                  <a:lumOff val="80000"/>
                  <a:alpha val="0"/>
                </a:schemeClr>
              </a:gs>
            </a:gsLst>
            <a:lin ang="0" scaled="1"/>
          </a:gradFill>
          <a:ln w="546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32" name="图形 31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 l="2200" t="2149" b="5360"/>
          <a:stretch>
            <a:fillRect/>
          </a:stretch>
        </p:blipFill>
        <p:spPr>
          <a:xfrm>
            <a:off x="7499454" y="2123209"/>
            <a:ext cx="426507" cy="514250"/>
          </a:xfrm>
          <a:custGeom>
            <a:avLst/>
            <a:gdLst>
              <a:gd name="connsiteX0" fmla="*/ 0 w 579777"/>
              <a:gd name="connsiteY0" fmla="*/ 0 h 699051"/>
              <a:gd name="connsiteX1" fmla="*/ 50246 w 579777"/>
              <a:gd name="connsiteY1" fmla="*/ 33621 h 699051"/>
              <a:gd name="connsiteX2" fmla="*/ 526766 w 579777"/>
              <a:gd name="connsiteY2" fmla="*/ 188890 h 699051"/>
              <a:gd name="connsiteX3" fmla="*/ 579777 w 579777"/>
              <a:gd name="connsiteY3" fmla="*/ 198989 h 699051"/>
              <a:gd name="connsiteX4" fmla="*/ 579777 w 579777"/>
              <a:gd name="connsiteY4" fmla="*/ 699051 h 699051"/>
              <a:gd name="connsiteX5" fmla="*/ 526766 w 579777"/>
              <a:gd name="connsiteY5" fmla="*/ 688952 h 699051"/>
              <a:gd name="connsiteX6" fmla="*/ 50246 w 579777"/>
              <a:gd name="connsiteY6" fmla="*/ 533683 h 699051"/>
              <a:gd name="connsiteX7" fmla="*/ 0 w 579777"/>
              <a:gd name="connsiteY7" fmla="*/ 500062 h 69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9777" h="699051">
                <a:moveTo>
                  <a:pt x="0" y="0"/>
                </a:moveTo>
                <a:lnTo>
                  <a:pt x="50246" y="33621"/>
                </a:lnTo>
                <a:cubicBezTo>
                  <a:pt x="169030" y="96752"/>
                  <a:pt x="340400" y="148733"/>
                  <a:pt x="526766" y="188890"/>
                </a:cubicBezTo>
                <a:lnTo>
                  <a:pt x="579777" y="198989"/>
                </a:lnTo>
                <a:lnTo>
                  <a:pt x="579777" y="699051"/>
                </a:lnTo>
                <a:lnTo>
                  <a:pt x="526766" y="688952"/>
                </a:lnTo>
                <a:cubicBezTo>
                  <a:pt x="340400" y="648795"/>
                  <a:pt x="169030" y="596814"/>
                  <a:pt x="50246" y="533683"/>
                </a:cubicBezTo>
                <a:lnTo>
                  <a:pt x="0" y="500062"/>
                </a:lnTo>
                <a:close/>
              </a:path>
            </a:pathLst>
          </a:custGeom>
        </p:spPr>
      </p:pic>
      <p:sp>
        <p:nvSpPr>
          <p:cNvPr id="33" name="任意多边形: 形状 32"/>
          <p:cNvSpPr/>
          <p:nvPr>
            <p:custDataLst>
              <p:tags r:id="rId29"/>
            </p:custDataLst>
          </p:nvPr>
        </p:nvSpPr>
        <p:spPr>
          <a:xfrm>
            <a:off x="7498340" y="2225892"/>
            <a:ext cx="327249" cy="270085"/>
          </a:xfrm>
          <a:custGeom>
            <a:avLst/>
            <a:gdLst>
              <a:gd name="connsiteX0" fmla="*/ 704302 w 711200"/>
              <a:gd name="connsiteY0" fmla="*/ 256421 h 586967"/>
              <a:gd name="connsiteX1" fmla="*/ 711200 w 711200"/>
              <a:gd name="connsiteY1" fmla="*/ 258312 h 586967"/>
              <a:gd name="connsiteX2" fmla="*/ 711200 w 711200"/>
              <a:gd name="connsiteY2" fmla="*/ 586967 h 586967"/>
              <a:gd name="connsiteX3" fmla="*/ 704302 w 711200"/>
              <a:gd name="connsiteY3" fmla="*/ 585076 h 586967"/>
              <a:gd name="connsiteX4" fmla="*/ 689355 w 711200"/>
              <a:gd name="connsiteY4" fmla="*/ 252326 h 586967"/>
              <a:gd name="connsiteX5" fmla="*/ 696315 w 711200"/>
              <a:gd name="connsiteY5" fmla="*/ 254233 h 586967"/>
              <a:gd name="connsiteX6" fmla="*/ 696315 w 711200"/>
              <a:gd name="connsiteY6" fmla="*/ 582888 h 586967"/>
              <a:gd name="connsiteX7" fmla="*/ 689355 w 711200"/>
              <a:gd name="connsiteY7" fmla="*/ 580981 h 586967"/>
              <a:gd name="connsiteX8" fmla="*/ 666603 w 711200"/>
              <a:gd name="connsiteY8" fmla="*/ 246091 h 586967"/>
              <a:gd name="connsiteX9" fmla="*/ 673805 w 711200"/>
              <a:gd name="connsiteY9" fmla="*/ 248065 h 586967"/>
              <a:gd name="connsiteX10" fmla="*/ 673805 w 711200"/>
              <a:gd name="connsiteY10" fmla="*/ 576720 h 586967"/>
              <a:gd name="connsiteX11" fmla="*/ 666603 w 711200"/>
              <a:gd name="connsiteY11" fmla="*/ 574746 h 586967"/>
              <a:gd name="connsiteX12" fmla="*/ 636831 w 711200"/>
              <a:gd name="connsiteY12" fmla="*/ 237933 h 586967"/>
              <a:gd name="connsiteX13" fmla="*/ 643850 w 711200"/>
              <a:gd name="connsiteY13" fmla="*/ 239856 h 586967"/>
              <a:gd name="connsiteX14" fmla="*/ 643850 w 711200"/>
              <a:gd name="connsiteY14" fmla="*/ 568511 h 586967"/>
              <a:gd name="connsiteX15" fmla="*/ 636831 w 711200"/>
              <a:gd name="connsiteY15" fmla="*/ 566588 h 586967"/>
              <a:gd name="connsiteX16" fmla="*/ 607059 w 711200"/>
              <a:gd name="connsiteY16" fmla="*/ 229272 h 586967"/>
              <a:gd name="connsiteX17" fmla="*/ 624154 w 711200"/>
              <a:gd name="connsiteY17" fmla="*/ 234459 h 586967"/>
              <a:gd name="connsiteX18" fmla="*/ 628783 w 711200"/>
              <a:gd name="connsiteY18" fmla="*/ 235728 h 586967"/>
              <a:gd name="connsiteX19" fmla="*/ 628783 w 711200"/>
              <a:gd name="connsiteY19" fmla="*/ 564383 h 586967"/>
              <a:gd name="connsiteX20" fmla="*/ 624154 w 711200"/>
              <a:gd name="connsiteY20" fmla="*/ 563114 h 586967"/>
              <a:gd name="connsiteX21" fmla="*/ 607059 w 711200"/>
              <a:gd name="connsiteY21" fmla="*/ 557927 h 586967"/>
              <a:gd name="connsiteX22" fmla="*/ 584730 w 711200"/>
              <a:gd name="connsiteY22" fmla="*/ 222496 h 586967"/>
              <a:gd name="connsiteX23" fmla="*/ 591447 w 711200"/>
              <a:gd name="connsiteY23" fmla="*/ 224534 h 586967"/>
              <a:gd name="connsiteX24" fmla="*/ 591447 w 711200"/>
              <a:gd name="connsiteY24" fmla="*/ 553189 h 586967"/>
              <a:gd name="connsiteX25" fmla="*/ 584730 w 711200"/>
              <a:gd name="connsiteY25" fmla="*/ 551151 h 586967"/>
              <a:gd name="connsiteX26" fmla="*/ 546910 w 711200"/>
              <a:gd name="connsiteY26" fmla="*/ 211019 h 586967"/>
              <a:gd name="connsiteX27" fmla="*/ 568939 w 711200"/>
              <a:gd name="connsiteY27" fmla="*/ 217704 h 586967"/>
              <a:gd name="connsiteX28" fmla="*/ 568992 w 711200"/>
              <a:gd name="connsiteY28" fmla="*/ 546375 h 586967"/>
              <a:gd name="connsiteX29" fmla="*/ 546910 w 711200"/>
              <a:gd name="connsiteY29" fmla="*/ 539675 h 586967"/>
              <a:gd name="connsiteX30" fmla="*/ 532085 w 711200"/>
              <a:gd name="connsiteY30" fmla="*/ 206521 h 586967"/>
              <a:gd name="connsiteX31" fmla="*/ 538922 w 711200"/>
              <a:gd name="connsiteY31" fmla="*/ 208596 h 586967"/>
              <a:gd name="connsiteX32" fmla="*/ 538922 w 711200"/>
              <a:gd name="connsiteY32" fmla="*/ 537251 h 586967"/>
              <a:gd name="connsiteX33" fmla="*/ 532085 w 711200"/>
              <a:gd name="connsiteY33" fmla="*/ 535176 h 586967"/>
              <a:gd name="connsiteX34" fmla="*/ 516956 w 711200"/>
              <a:gd name="connsiteY34" fmla="*/ 201930 h 586967"/>
              <a:gd name="connsiteX35" fmla="*/ 524036 w 711200"/>
              <a:gd name="connsiteY35" fmla="*/ 204078 h 586967"/>
              <a:gd name="connsiteX36" fmla="*/ 524036 w 711200"/>
              <a:gd name="connsiteY36" fmla="*/ 532733 h 586967"/>
              <a:gd name="connsiteX37" fmla="*/ 516956 w 711200"/>
              <a:gd name="connsiteY37" fmla="*/ 530585 h 586967"/>
              <a:gd name="connsiteX38" fmla="*/ 479560 w 711200"/>
              <a:gd name="connsiteY38" fmla="*/ 190582 h 586967"/>
              <a:gd name="connsiteX39" fmla="*/ 486398 w 711200"/>
              <a:gd name="connsiteY39" fmla="*/ 192657 h 586967"/>
              <a:gd name="connsiteX40" fmla="*/ 486398 w 711200"/>
              <a:gd name="connsiteY40" fmla="*/ 521312 h 586967"/>
              <a:gd name="connsiteX41" fmla="*/ 479560 w 711200"/>
              <a:gd name="connsiteY41" fmla="*/ 519237 h 586967"/>
              <a:gd name="connsiteX42" fmla="*/ 449485 w 711200"/>
              <a:gd name="connsiteY42" fmla="*/ 180584 h 586967"/>
              <a:gd name="connsiteX43" fmla="*/ 464008 w 711200"/>
              <a:gd name="connsiteY43" fmla="*/ 185492 h 586967"/>
              <a:gd name="connsiteX44" fmla="*/ 464008 w 711200"/>
              <a:gd name="connsiteY44" fmla="*/ 457132 h 586967"/>
              <a:gd name="connsiteX45" fmla="*/ 464008 w 711200"/>
              <a:gd name="connsiteY45" fmla="*/ 514147 h 586967"/>
              <a:gd name="connsiteX46" fmla="*/ 449485 w 711200"/>
              <a:gd name="connsiteY46" fmla="*/ 509239 h 586967"/>
              <a:gd name="connsiteX47" fmla="*/ 449485 w 711200"/>
              <a:gd name="connsiteY47" fmla="*/ 247881 h 586967"/>
              <a:gd name="connsiteX48" fmla="*/ 427338 w 711200"/>
              <a:gd name="connsiteY48" fmla="*/ 173099 h 586967"/>
              <a:gd name="connsiteX49" fmla="*/ 441497 w 711200"/>
              <a:gd name="connsiteY49" fmla="*/ 177884 h 586967"/>
              <a:gd name="connsiteX50" fmla="*/ 441497 w 711200"/>
              <a:gd name="connsiteY50" fmla="*/ 506539 h 586967"/>
              <a:gd name="connsiteX51" fmla="*/ 427338 w 711200"/>
              <a:gd name="connsiteY51" fmla="*/ 501754 h 586967"/>
              <a:gd name="connsiteX52" fmla="*/ 404525 w 711200"/>
              <a:gd name="connsiteY52" fmla="*/ 165390 h 586967"/>
              <a:gd name="connsiteX53" fmla="*/ 419048 w 711200"/>
              <a:gd name="connsiteY53" fmla="*/ 170298 h 586967"/>
              <a:gd name="connsiteX54" fmla="*/ 419048 w 711200"/>
              <a:gd name="connsiteY54" fmla="*/ 498953 h 586967"/>
              <a:gd name="connsiteX55" fmla="*/ 404525 w 711200"/>
              <a:gd name="connsiteY55" fmla="*/ 494045 h 586967"/>
              <a:gd name="connsiteX56" fmla="*/ 374813 w 711200"/>
              <a:gd name="connsiteY56" fmla="*/ 155348 h 586967"/>
              <a:gd name="connsiteX57" fmla="*/ 388973 w 711200"/>
              <a:gd name="connsiteY57" fmla="*/ 160134 h 586967"/>
              <a:gd name="connsiteX58" fmla="*/ 388973 w 711200"/>
              <a:gd name="connsiteY58" fmla="*/ 488789 h 586967"/>
              <a:gd name="connsiteX59" fmla="*/ 374813 w 711200"/>
              <a:gd name="connsiteY59" fmla="*/ 484004 h 586967"/>
              <a:gd name="connsiteX60" fmla="*/ 359624 w 711200"/>
              <a:gd name="connsiteY60" fmla="*/ 150215 h 586967"/>
              <a:gd name="connsiteX61" fmla="*/ 366583 w 711200"/>
              <a:gd name="connsiteY61" fmla="*/ 152567 h 586967"/>
              <a:gd name="connsiteX62" fmla="*/ 366583 w 711200"/>
              <a:gd name="connsiteY62" fmla="*/ 481222 h 586967"/>
              <a:gd name="connsiteX63" fmla="*/ 359624 w 711200"/>
              <a:gd name="connsiteY63" fmla="*/ 478870 h 586967"/>
              <a:gd name="connsiteX64" fmla="*/ 344435 w 711200"/>
              <a:gd name="connsiteY64" fmla="*/ 145082 h 586967"/>
              <a:gd name="connsiteX65" fmla="*/ 351576 w 711200"/>
              <a:gd name="connsiteY65" fmla="*/ 147496 h 586967"/>
              <a:gd name="connsiteX66" fmla="*/ 351576 w 711200"/>
              <a:gd name="connsiteY66" fmla="*/ 476151 h 586967"/>
              <a:gd name="connsiteX67" fmla="*/ 344435 w 711200"/>
              <a:gd name="connsiteY67" fmla="*/ 473737 h 586967"/>
              <a:gd name="connsiteX68" fmla="*/ 329610 w 711200"/>
              <a:gd name="connsiteY68" fmla="*/ 139934 h 586967"/>
              <a:gd name="connsiteX69" fmla="*/ 332966 w 711200"/>
              <a:gd name="connsiteY69" fmla="*/ 141206 h 586967"/>
              <a:gd name="connsiteX70" fmla="*/ 336388 w 711200"/>
              <a:gd name="connsiteY70" fmla="*/ 142363 h 586967"/>
              <a:gd name="connsiteX71" fmla="*/ 336388 w 711200"/>
              <a:gd name="connsiteY71" fmla="*/ 471018 h 586967"/>
              <a:gd name="connsiteX72" fmla="*/ 332966 w 711200"/>
              <a:gd name="connsiteY72" fmla="*/ 469861 h 586967"/>
              <a:gd name="connsiteX73" fmla="*/ 329610 w 711200"/>
              <a:gd name="connsiteY73" fmla="*/ 468589 h 586967"/>
              <a:gd name="connsiteX74" fmla="*/ 299657 w 711200"/>
              <a:gd name="connsiteY74" fmla="*/ 128576 h 586967"/>
              <a:gd name="connsiteX75" fmla="*/ 321805 w 711200"/>
              <a:gd name="connsiteY75" fmla="*/ 136974 h 586967"/>
              <a:gd name="connsiteX76" fmla="*/ 321805 w 711200"/>
              <a:gd name="connsiteY76" fmla="*/ 398919 h 586967"/>
              <a:gd name="connsiteX77" fmla="*/ 321904 w 711200"/>
              <a:gd name="connsiteY77" fmla="*/ 465666 h 586967"/>
              <a:gd name="connsiteX78" fmla="*/ 299657 w 711200"/>
              <a:gd name="connsiteY78" fmla="*/ 457231 h 586967"/>
              <a:gd name="connsiteX79" fmla="*/ 277267 w 711200"/>
              <a:gd name="connsiteY79" fmla="*/ 120085 h 586967"/>
              <a:gd name="connsiteX80" fmla="*/ 283863 w 711200"/>
              <a:gd name="connsiteY80" fmla="*/ 122586 h 586967"/>
              <a:gd name="connsiteX81" fmla="*/ 283863 w 711200"/>
              <a:gd name="connsiteY81" fmla="*/ 451241 h 586967"/>
              <a:gd name="connsiteX82" fmla="*/ 277267 w 711200"/>
              <a:gd name="connsiteY82" fmla="*/ 448740 h 586967"/>
              <a:gd name="connsiteX83" fmla="*/ 239689 w 711200"/>
              <a:gd name="connsiteY83" fmla="*/ 105835 h 586967"/>
              <a:gd name="connsiteX84" fmla="*/ 269038 w 711200"/>
              <a:gd name="connsiteY84" fmla="*/ 116965 h 586967"/>
              <a:gd name="connsiteX85" fmla="*/ 269038 w 711200"/>
              <a:gd name="connsiteY85" fmla="*/ 445620 h 586967"/>
              <a:gd name="connsiteX86" fmla="*/ 239689 w 711200"/>
              <a:gd name="connsiteY86" fmla="*/ 434490 h 586967"/>
              <a:gd name="connsiteX87" fmla="*/ 217541 w 711200"/>
              <a:gd name="connsiteY87" fmla="*/ 97437 h 586967"/>
              <a:gd name="connsiteX88" fmla="*/ 231702 w 711200"/>
              <a:gd name="connsiteY88" fmla="*/ 102807 h 586967"/>
              <a:gd name="connsiteX89" fmla="*/ 231702 w 711200"/>
              <a:gd name="connsiteY89" fmla="*/ 431462 h 586967"/>
              <a:gd name="connsiteX90" fmla="*/ 217541 w 711200"/>
              <a:gd name="connsiteY90" fmla="*/ 426092 h 586967"/>
              <a:gd name="connsiteX91" fmla="*/ 195031 w 711200"/>
              <a:gd name="connsiteY91" fmla="*/ 88658 h 586967"/>
              <a:gd name="connsiteX92" fmla="*/ 199833 w 711200"/>
              <a:gd name="connsiteY92" fmla="*/ 90722 h 586967"/>
              <a:gd name="connsiteX93" fmla="*/ 201688 w 711200"/>
              <a:gd name="connsiteY93" fmla="*/ 91425 h 586967"/>
              <a:gd name="connsiteX94" fmla="*/ 201688 w 711200"/>
              <a:gd name="connsiteY94" fmla="*/ 420080 h 586967"/>
              <a:gd name="connsiteX95" fmla="*/ 199833 w 711200"/>
              <a:gd name="connsiteY95" fmla="*/ 419377 h 586967"/>
              <a:gd name="connsiteX96" fmla="*/ 195031 w 711200"/>
              <a:gd name="connsiteY96" fmla="*/ 417314 h 586967"/>
              <a:gd name="connsiteX97" fmla="*/ 164896 w 711200"/>
              <a:gd name="connsiteY97" fmla="*/ 75710 h 586967"/>
              <a:gd name="connsiteX98" fmla="*/ 179177 w 711200"/>
              <a:gd name="connsiteY98" fmla="*/ 81846 h 586967"/>
              <a:gd name="connsiteX99" fmla="*/ 179177 w 711200"/>
              <a:gd name="connsiteY99" fmla="*/ 410501 h 586967"/>
              <a:gd name="connsiteX100" fmla="*/ 164896 w 711200"/>
              <a:gd name="connsiteY100" fmla="*/ 404365 h 586967"/>
              <a:gd name="connsiteX101" fmla="*/ 134519 w 711200"/>
              <a:gd name="connsiteY101" fmla="*/ 62657 h 586967"/>
              <a:gd name="connsiteX102" fmla="*/ 149216 w 711200"/>
              <a:gd name="connsiteY102" fmla="*/ 68972 h 586967"/>
              <a:gd name="connsiteX103" fmla="*/ 149163 w 711200"/>
              <a:gd name="connsiteY103" fmla="*/ 345729 h 586967"/>
              <a:gd name="connsiteX104" fmla="*/ 149304 w 711200"/>
              <a:gd name="connsiteY104" fmla="*/ 397665 h 586967"/>
              <a:gd name="connsiteX105" fmla="*/ 134519 w 711200"/>
              <a:gd name="connsiteY105" fmla="*/ 391312 h 586967"/>
              <a:gd name="connsiteX106" fmla="*/ 104868 w 711200"/>
              <a:gd name="connsiteY106" fmla="*/ 49916 h 586967"/>
              <a:gd name="connsiteX107" fmla="*/ 126840 w 711200"/>
              <a:gd name="connsiteY107" fmla="*/ 59357 h 586967"/>
              <a:gd name="connsiteX108" fmla="*/ 126892 w 711200"/>
              <a:gd name="connsiteY108" fmla="*/ 388035 h 586967"/>
              <a:gd name="connsiteX109" fmla="*/ 104868 w 711200"/>
              <a:gd name="connsiteY109" fmla="*/ 378571 h 586967"/>
              <a:gd name="connsiteX110" fmla="*/ 82357 w 711200"/>
              <a:gd name="connsiteY110" fmla="*/ 40243 h 586967"/>
              <a:gd name="connsiteX111" fmla="*/ 89256 w 711200"/>
              <a:gd name="connsiteY111" fmla="*/ 43208 h 586967"/>
              <a:gd name="connsiteX112" fmla="*/ 89256 w 711200"/>
              <a:gd name="connsiteY112" fmla="*/ 371863 h 586967"/>
              <a:gd name="connsiteX113" fmla="*/ 82357 w 711200"/>
              <a:gd name="connsiteY113" fmla="*/ 368898 h 586967"/>
              <a:gd name="connsiteX114" fmla="*/ 59847 w 711200"/>
              <a:gd name="connsiteY114" fmla="*/ 29518 h 586967"/>
              <a:gd name="connsiteX115" fmla="*/ 74309 w 711200"/>
              <a:gd name="connsiteY115" fmla="*/ 36651 h 586967"/>
              <a:gd name="connsiteX116" fmla="*/ 74309 w 711200"/>
              <a:gd name="connsiteY116" fmla="*/ 365306 h 586967"/>
              <a:gd name="connsiteX117" fmla="*/ 59847 w 711200"/>
              <a:gd name="connsiteY117" fmla="*/ 358173 h 586967"/>
              <a:gd name="connsiteX118" fmla="*/ 44960 w 711200"/>
              <a:gd name="connsiteY118" fmla="*/ 22175 h 586967"/>
              <a:gd name="connsiteX119" fmla="*/ 51496 w 711200"/>
              <a:gd name="connsiteY119" fmla="*/ 25399 h 586967"/>
              <a:gd name="connsiteX120" fmla="*/ 51496 w 711200"/>
              <a:gd name="connsiteY120" fmla="*/ 354054 h 586967"/>
              <a:gd name="connsiteX121" fmla="*/ 44960 w 711200"/>
              <a:gd name="connsiteY121" fmla="*/ 350830 h 586967"/>
              <a:gd name="connsiteX122" fmla="*/ 14886 w 711200"/>
              <a:gd name="connsiteY122" fmla="*/ 7342 h 586967"/>
              <a:gd name="connsiteX123" fmla="*/ 21724 w 711200"/>
              <a:gd name="connsiteY123" fmla="*/ 10714 h 586967"/>
              <a:gd name="connsiteX124" fmla="*/ 21724 w 711200"/>
              <a:gd name="connsiteY124" fmla="*/ 339370 h 586967"/>
              <a:gd name="connsiteX125" fmla="*/ 14886 w 711200"/>
              <a:gd name="connsiteY125" fmla="*/ 335997 h 586967"/>
              <a:gd name="connsiteX126" fmla="*/ 0 w 711200"/>
              <a:gd name="connsiteY126" fmla="*/ 0 h 586967"/>
              <a:gd name="connsiteX127" fmla="*/ 6596 w 711200"/>
              <a:gd name="connsiteY127" fmla="*/ 3253 h 586967"/>
              <a:gd name="connsiteX128" fmla="*/ 6596 w 711200"/>
              <a:gd name="connsiteY128" fmla="*/ 331908 h 586967"/>
              <a:gd name="connsiteX129" fmla="*/ 0 w 711200"/>
              <a:gd name="connsiteY129" fmla="*/ 328655 h 58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711200" h="586967">
                <a:moveTo>
                  <a:pt x="704302" y="256421"/>
                </a:moveTo>
                <a:lnTo>
                  <a:pt x="711200" y="258312"/>
                </a:lnTo>
                <a:lnTo>
                  <a:pt x="711200" y="586967"/>
                </a:lnTo>
                <a:lnTo>
                  <a:pt x="704302" y="585076"/>
                </a:lnTo>
                <a:close/>
                <a:moveTo>
                  <a:pt x="689355" y="252326"/>
                </a:moveTo>
                <a:lnTo>
                  <a:pt x="696315" y="254233"/>
                </a:lnTo>
                <a:lnTo>
                  <a:pt x="696315" y="582888"/>
                </a:lnTo>
                <a:lnTo>
                  <a:pt x="689355" y="580981"/>
                </a:lnTo>
                <a:close/>
                <a:moveTo>
                  <a:pt x="666603" y="246091"/>
                </a:moveTo>
                <a:lnTo>
                  <a:pt x="673805" y="248065"/>
                </a:lnTo>
                <a:lnTo>
                  <a:pt x="673805" y="576720"/>
                </a:lnTo>
                <a:lnTo>
                  <a:pt x="666603" y="574746"/>
                </a:lnTo>
                <a:close/>
                <a:moveTo>
                  <a:pt x="636831" y="237933"/>
                </a:moveTo>
                <a:lnTo>
                  <a:pt x="643850" y="239856"/>
                </a:lnTo>
                <a:lnTo>
                  <a:pt x="643850" y="568511"/>
                </a:lnTo>
                <a:lnTo>
                  <a:pt x="636831" y="566588"/>
                </a:lnTo>
                <a:close/>
                <a:moveTo>
                  <a:pt x="607059" y="229272"/>
                </a:moveTo>
                <a:lnTo>
                  <a:pt x="624154" y="234459"/>
                </a:lnTo>
                <a:lnTo>
                  <a:pt x="628783" y="235728"/>
                </a:lnTo>
                <a:lnTo>
                  <a:pt x="628783" y="564383"/>
                </a:lnTo>
                <a:lnTo>
                  <a:pt x="624154" y="563114"/>
                </a:lnTo>
                <a:lnTo>
                  <a:pt x="607059" y="557927"/>
                </a:lnTo>
                <a:close/>
                <a:moveTo>
                  <a:pt x="584730" y="222496"/>
                </a:moveTo>
                <a:lnTo>
                  <a:pt x="591447" y="224534"/>
                </a:lnTo>
                <a:lnTo>
                  <a:pt x="591447" y="553189"/>
                </a:lnTo>
                <a:lnTo>
                  <a:pt x="584730" y="551151"/>
                </a:lnTo>
                <a:close/>
                <a:moveTo>
                  <a:pt x="546910" y="211019"/>
                </a:moveTo>
                <a:lnTo>
                  <a:pt x="568939" y="217704"/>
                </a:lnTo>
                <a:lnTo>
                  <a:pt x="568992" y="546375"/>
                </a:lnTo>
                <a:lnTo>
                  <a:pt x="546910" y="539675"/>
                </a:lnTo>
                <a:close/>
                <a:moveTo>
                  <a:pt x="532085" y="206521"/>
                </a:moveTo>
                <a:lnTo>
                  <a:pt x="538922" y="208596"/>
                </a:lnTo>
                <a:lnTo>
                  <a:pt x="538922" y="537251"/>
                </a:lnTo>
                <a:lnTo>
                  <a:pt x="532085" y="535176"/>
                </a:lnTo>
                <a:close/>
                <a:moveTo>
                  <a:pt x="516956" y="201930"/>
                </a:moveTo>
                <a:lnTo>
                  <a:pt x="524036" y="204078"/>
                </a:lnTo>
                <a:lnTo>
                  <a:pt x="524036" y="532733"/>
                </a:lnTo>
                <a:lnTo>
                  <a:pt x="516956" y="530585"/>
                </a:lnTo>
                <a:close/>
                <a:moveTo>
                  <a:pt x="479560" y="190582"/>
                </a:moveTo>
                <a:lnTo>
                  <a:pt x="486398" y="192657"/>
                </a:lnTo>
                <a:lnTo>
                  <a:pt x="486398" y="521312"/>
                </a:lnTo>
                <a:lnTo>
                  <a:pt x="479560" y="519237"/>
                </a:lnTo>
                <a:close/>
                <a:moveTo>
                  <a:pt x="449485" y="180584"/>
                </a:moveTo>
                <a:lnTo>
                  <a:pt x="464008" y="185492"/>
                </a:lnTo>
                <a:lnTo>
                  <a:pt x="464008" y="457132"/>
                </a:lnTo>
                <a:lnTo>
                  <a:pt x="464008" y="514147"/>
                </a:lnTo>
                <a:lnTo>
                  <a:pt x="449485" y="509239"/>
                </a:lnTo>
                <a:lnTo>
                  <a:pt x="449485" y="247881"/>
                </a:lnTo>
                <a:close/>
                <a:moveTo>
                  <a:pt x="427338" y="173099"/>
                </a:moveTo>
                <a:lnTo>
                  <a:pt x="441497" y="177884"/>
                </a:lnTo>
                <a:lnTo>
                  <a:pt x="441497" y="506539"/>
                </a:lnTo>
                <a:lnTo>
                  <a:pt x="427338" y="501754"/>
                </a:lnTo>
                <a:close/>
                <a:moveTo>
                  <a:pt x="404525" y="165390"/>
                </a:moveTo>
                <a:lnTo>
                  <a:pt x="419048" y="170298"/>
                </a:lnTo>
                <a:lnTo>
                  <a:pt x="419048" y="498953"/>
                </a:lnTo>
                <a:lnTo>
                  <a:pt x="404525" y="494045"/>
                </a:lnTo>
                <a:close/>
                <a:moveTo>
                  <a:pt x="374813" y="155348"/>
                </a:moveTo>
                <a:lnTo>
                  <a:pt x="388973" y="160134"/>
                </a:lnTo>
                <a:lnTo>
                  <a:pt x="388973" y="488789"/>
                </a:lnTo>
                <a:lnTo>
                  <a:pt x="374813" y="484004"/>
                </a:lnTo>
                <a:close/>
                <a:moveTo>
                  <a:pt x="359624" y="150215"/>
                </a:moveTo>
                <a:lnTo>
                  <a:pt x="366583" y="152567"/>
                </a:lnTo>
                <a:lnTo>
                  <a:pt x="366583" y="481222"/>
                </a:lnTo>
                <a:lnTo>
                  <a:pt x="359624" y="478870"/>
                </a:lnTo>
                <a:close/>
                <a:moveTo>
                  <a:pt x="344435" y="145082"/>
                </a:moveTo>
                <a:lnTo>
                  <a:pt x="351576" y="147496"/>
                </a:lnTo>
                <a:lnTo>
                  <a:pt x="351576" y="476151"/>
                </a:lnTo>
                <a:lnTo>
                  <a:pt x="344435" y="473737"/>
                </a:lnTo>
                <a:close/>
                <a:moveTo>
                  <a:pt x="329610" y="139934"/>
                </a:moveTo>
                <a:lnTo>
                  <a:pt x="332966" y="141206"/>
                </a:lnTo>
                <a:lnTo>
                  <a:pt x="336388" y="142363"/>
                </a:lnTo>
                <a:lnTo>
                  <a:pt x="336388" y="471018"/>
                </a:lnTo>
                <a:lnTo>
                  <a:pt x="332966" y="469861"/>
                </a:lnTo>
                <a:lnTo>
                  <a:pt x="329610" y="468589"/>
                </a:lnTo>
                <a:close/>
                <a:moveTo>
                  <a:pt x="299657" y="128576"/>
                </a:moveTo>
                <a:lnTo>
                  <a:pt x="321805" y="136974"/>
                </a:lnTo>
                <a:lnTo>
                  <a:pt x="321805" y="398919"/>
                </a:lnTo>
                <a:lnTo>
                  <a:pt x="321904" y="465666"/>
                </a:lnTo>
                <a:lnTo>
                  <a:pt x="299657" y="457231"/>
                </a:lnTo>
                <a:close/>
                <a:moveTo>
                  <a:pt x="277267" y="120085"/>
                </a:moveTo>
                <a:lnTo>
                  <a:pt x="283863" y="122586"/>
                </a:lnTo>
                <a:lnTo>
                  <a:pt x="283863" y="451241"/>
                </a:lnTo>
                <a:lnTo>
                  <a:pt x="277267" y="448740"/>
                </a:lnTo>
                <a:close/>
                <a:moveTo>
                  <a:pt x="239689" y="105835"/>
                </a:moveTo>
                <a:lnTo>
                  <a:pt x="269038" y="116965"/>
                </a:lnTo>
                <a:lnTo>
                  <a:pt x="269038" y="445620"/>
                </a:lnTo>
                <a:lnTo>
                  <a:pt x="239689" y="434490"/>
                </a:lnTo>
                <a:close/>
                <a:moveTo>
                  <a:pt x="217541" y="97437"/>
                </a:moveTo>
                <a:lnTo>
                  <a:pt x="231702" y="102807"/>
                </a:lnTo>
                <a:lnTo>
                  <a:pt x="231702" y="431462"/>
                </a:lnTo>
                <a:lnTo>
                  <a:pt x="217541" y="426092"/>
                </a:lnTo>
                <a:close/>
                <a:moveTo>
                  <a:pt x="195031" y="88658"/>
                </a:moveTo>
                <a:lnTo>
                  <a:pt x="199833" y="90722"/>
                </a:lnTo>
                <a:lnTo>
                  <a:pt x="201688" y="91425"/>
                </a:lnTo>
                <a:lnTo>
                  <a:pt x="201688" y="420080"/>
                </a:lnTo>
                <a:lnTo>
                  <a:pt x="199833" y="419377"/>
                </a:lnTo>
                <a:lnTo>
                  <a:pt x="195031" y="417314"/>
                </a:lnTo>
                <a:close/>
                <a:moveTo>
                  <a:pt x="164896" y="75710"/>
                </a:moveTo>
                <a:lnTo>
                  <a:pt x="179177" y="81846"/>
                </a:lnTo>
                <a:lnTo>
                  <a:pt x="179177" y="410501"/>
                </a:lnTo>
                <a:lnTo>
                  <a:pt x="164896" y="404365"/>
                </a:lnTo>
                <a:close/>
                <a:moveTo>
                  <a:pt x="134519" y="62657"/>
                </a:moveTo>
                <a:lnTo>
                  <a:pt x="149216" y="68972"/>
                </a:lnTo>
                <a:lnTo>
                  <a:pt x="149163" y="345729"/>
                </a:lnTo>
                <a:lnTo>
                  <a:pt x="149304" y="397665"/>
                </a:lnTo>
                <a:lnTo>
                  <a:pt x="134519" y="391312"/>
                </a:lnTo>
                <a:close/>
                <a:moveTo>
                  <a:pt x="104868" y="49916"/>
                </a:moveTo>
                <a:lnTo>
                  <a:pt x="126840" y="59357"/>
                </a:lnTo>
                <a:lnTo>
                  <a:pt x="126892" y="388035"/>
                </a:lnTo>
                <a:lnTo>
                  <a:pt x="104868" y="378571"/>
                </a:lnTo>
                <a:close/>
                <a:moveTo>
                  <a:pt x="82357" y="40243"/>
                </a:moveTo>
                <a:lnTo>
                  <a:pt x="89256" y="43208"/>
                </a:lnTo>
                <a:lnTo>
                  <a:pt x="89256" y="371863"/>
                </a:lnTo>
                <a:lnTo>
                  <a:pt x="82357" y="368898"/>
                </a:lnTo>
                <a:close/>
                <a:moveTo>
                  <a:pt x="59847" y="29518"/>
                </a:moveTo>
                <a:lnTo>
                  <a:pt x="74309" y="36651"/>
                </a:lnTo>
                <a:lnTo>
                  <a:pt x="74309" y="365306"/>
                </a:lnTo>
                <a:lnTo>
                  <a:pt x="59847" y="358173"/>
                </a:lnTo>
                <a:close/>
                <a:moveTo>
                  <a:pt x="44960" y="22175"/>
                </a:moveTo>
                <a:lnTo>
                  <a:pt x="51496" y="25399"/>
                </a:lnTo>
                <a:lnTo>
                  <a:pt x="51496" y="354054"/>
                </a:lnTo>
                <a:lnTo>
                  <a:pt x="44960" y="350830"/>
                </a:lnTo>
                <a:close/>
                <a:moveTo>
                  <a:pt x="14886" y="7342"/>
                </a:moveTo>
                <a:lnTo>
                  <a:pt x="21724" y="10714"/>
                </a:lnTo>
                <a:lnTo>
                  <a:pt x="21724" y="339370"/>
                </a:lnTo>
                <a:lnTo>
                  <a:pt x="14886" y="335997"/>
                </a:lnTo>
                <a:close/>
                <a:moveTo>
                  <a:pt x="0" y="0"/>
                </a:moveTo>
                <a:lnTo>
                  <a:pt x="6596" y="3253"/>
                </a:lnTo>
                <a:lnTo>
                  <a:pt x="6596" y="331908"/>
                </a:lnTo>
                <a:lnTo>
                  <a:pt x="0" y="32865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5" name="任意多边形: 形状 34"/>
          <p:cNvSpPr/>
          <p:nvPr>
            <p:custDataLst>
              <p:tags r:id="rId30"/>
            </p:custDataLst>
          </p:nvPr>
        </p:nvSpPr>
        <p:spPr>
          <a:xfrm>
            <a:off x="8891183" y="2508746"/>
            <a:ext cx="2190092" cy="838203"/>
          </a:xfrm>
          <a:custGeom>
            <a:avLst/>
            <a:gdLst>
              <a:gd name="connsiteX0" fmla="*/ 149251 w 2333503"/>
              <a:gd name="connsiteY0" fmla="*/ 0 h 2153232"/>
              <a:gd name="connsiteX1" fmla="*/ 0 w 2333503"/>
              <a:gd name="connsiteY1" fmla="*/ 980575 h 2153232"/>
              <a:gd name="connsiteX2" fmla="*/ 1172657 w 2333503"/>
              <a:gd name="connsiteY2" fmla="*/ 2153233 h 2153232"/>
              <a:gd name="connsiteX3" fmla="*/ 2333504 w 2333503"/>
              <a:gd name="connsiteY3" fmla="*/ 569447 h 2153232"/>
              <a:gd name="connsiteX4" fmla="*/ 1515244 w 2333503"/>
              <a:gd name="connsiteY4" fmla="*/ 83991 h 2153232"/>
              <a:gd name="connsiteX5" fmla="*/ 149251 w 2333503"/>
              <a:gd name="connsiteY5" fmla="*/ 0 h 2153232"/>
              <a:gd name="connsiteX0-1" fmla="*/ 149251 w 2333504"/>
              <a:gd name="connsiteY0-2" fmla="*/ 0 h 980575"/>
              <a:gd name="connsiteX1-3" fmla="*/ 0 w 2333504"/>
              <a:gd name="connsiteY1-4" fmla="*/ 980575 h 980575"/>
              <a:gd name="connsiteX2-5" fmla="*/ 1995088 w 2333504"/>
              <a:gd name="connsiteY2-6" fmla="*/ 768389 h 980575"/>
              <a:gd name="connsiteX3-7" fmla="*/ 2333504 w 2333504"/>
              <a:gd name="connsiteY3-8" fmla="*/ 569447 h 980575"/>
              <a:gd name="connsiteX4-9" fmla="*/ 1515244 w 2333504"/>
              <a:gd name="connsiteY4-10" fmla="*/ 83991 h 980575"/>
              <a:gd name="connsiteX5-11" fmla="*/ 149251 w 2333504"/>
              <a:gd name="connsiteY5-12" fmla="*/ 0 h 980575"/>
              <a:gd name="connsiteX0-13" fmla="*/ 107608 w 2291861"/>
              <a:gd name="connsiteY0-14" fmla="*/ 0 h 768389"/>
              <a:gd name="connsiteX1-15" fmla="*/ 0 w 2291861"/>
              <a:gd name="connsiteY1-16" fmla="*/ 669487 h 768389"/>
              <a:gd name="connsiteX2-17" fmla="*/ 1953445 w 2291861"/>
              <a:gd name="connsiteY2-18" fmla="*/ 768389 h 768389"/>
              <a:gd name="connsiteX3-19" fmla="*/ 2291861 w 2291861"/>
              <a:gd name="connsiteY3-20" fmla="*/ 569447 h 768389"/>
              <a:gd name="connsiteX4-21" fmla="*/ 1473601 w 2291861"/>
              <a:gd name="connsiteY4-22" fmla="*/ 83991 h 768389"/>
              <a:gd name="connsiteX5-23" fmla="*/ 107608 w 2291861"/>
              <a:gd name="connsiteY5-24" fmla="*/ 0 h 768389"/>
              <a:gd name="connsiteX0-25" fmla="*/ 107608 w 2291861"/>
              <a:gd name="connsiteY0-26" fmla="*/ 0 h 819613"/>
              <a:gd name="connsiteX1-27" fmla="*/ 0 w 2291861"/>
              <a:gd name="connsiteY1-28" fmla="*/ 669487 h 819613"/>
              <a:gd name="connsiteX2-29" fmla="*/ 1953445 w 2291861"/>
              <a:gd name="connsiteY2-30" fmla="*/ 768389 h 819613"/>
              <a:gd name="connsiteX3-31" fmla="*/ 2291861 w 2291861"/>
              <a:gd name="connsiteY3-32" fmla="*/ 569447 h 819613"/>
              <a:gd name="connsiteX4-33" fmla="*/ 1473601 w 2291861"/>
              <a:gd name="connsiteY4-34" fmla="*/ 83991 h 819613"/>
              <a:gd name="connsiteX5-35" fmla="*/ 107608 w 2291861"/>
              <a:gd name="connsiteY5-36" fmla="*/ 0 h 819613"/>
              <a:gd name="connsiteX0-37" fmla="*/ 107608 w 2291861"/>
              <a:gd name="connsiteY0-38" fmla="*/ 0 h 845520"/>
              <a:gd name="connsiteX1-39" fmla="*/ 0 w 2291861"/>
              <a:gd name="connsiteY1-40" fmla="*/ 669487 h 845520"/>
              <a:gd name="connsiteX2-41" fmla="*/ 1953445 w 2291861"/>
              <a:gd name="connsiteY2-42" fmla="*/ 768389 h 845520"/>
              <a:gd name="connsiteX3-43" fmla="*/ 2291861 w 2291861"/>
              <a:gd name="connsiteY3-44" fmla="*/ 569447 h 845520"/>
              <a:gd name="connsiteX4-45" fmla="*/ 1473601 w 2291861"/>
              <a:gd name="connsiteY4-46" fmla="*/ 83991 h 845520"/>
              <a:gd name="connsiteX5-47" fmla="*/ 107608 w 2291861"/>
              <a:gd name="connsiteY5-48" fmla="*/ 0 h 8455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91861" h="845520">
                <a:moveTo>
                  <a:pt x="107608" y="0"/>
                </a:moveTo>
                <a:lnTo>
                  <a:pt x="0" y="669487"/>
                </a:lnTo>
                <a:cubicBezTo>
                  <a:pt x="1900411" y="958349"/>
                  <a:pt x="1489687" y="815703"/>
                  <a:pt x="1953445" y="768389"/>
                </a:cubicBezTo>
                <a:lnTo>
                  <a:pt x="2291861" y="569447"/>
                </a:lnTo>
                <a:lnTo>
                  <a:pt x="1473601" y="83991"/>
                </a:lnTo>
                <a:lnTo>
                  <a:pt x="107608" y="0"/>
                </a:lnTo>
                <a:close/>
              </a:path>
            </a:pathLst>
          </a:custGeom>
          <a:gradFill flip="none" rotWithShape="1">
            <a:gsLst>
              <a:gs pos="48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任意多边形: 形状 35"/>
          <p:cNvSpPr/>
          <p:nvPr>
            <p:custDataLst>
              <p:tags r:id="rId31"/>
            </p:custDataLst>
          </p:nvPr>
        </p:nvSpPr>
        <p:spPr>
          <a:xfrm>
            <a:off x="8037901" y="2904802"/>
            <a:ext cx="3091236" cy="3677591"/>
          </a:xfrm>
          <a:custGeom>
            <a:avLst/>
            <a:gdLst>
              <a:gd name="connsiteX0" fmla="*/ 3225434 w 3234880"/>
              <a:gd name="connsiteY0" fmla="*/ 3709697 h 3709697"/>
              <a:gd name="connsiteX1" fmla="*/ 0 w 3234880"/>
              <a:gd name="connsiteY1" fmla="*/ 3709697 h 3709697"/>
              <a:gd name="connsiteX2" fmla="*/ 0 w 3234880"/>
              <a:gd name="connsiteY2" fmla="*/ 0 h 3709697"/>
              <a:gd name="connsiteX3" fmla="*/ 1765727 w 3234880"/>
              <a:gd name="connsiteY3" fmla="*/ 428427 h 3709697"/>
              <a:gd name="connsiteX4" fmla="*/ 3220543 w 3234880"/>
              <a:gd name="connsiteY4" fmla="*/ 173411 h 3709697"/>
              <a:gd name="connsiteX5" fmla="*/ 3234860 w 3234880"/>
              <a:gd name="connsiteY5" fmla="*/ 168758 h 3709697"/>
              <a:gd name="connsiteX6" fmla="*/ 3225434 w 3234880"/>
              <a:gd name="connsiteY6" fmla="*/ 3709697 h 370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4880" h="3709697">
                <a:moveTo>
                  <a:pt x="3225434" y="3709697"/>
                </a:moveTo>
                <a:lnTo>
                  <a:pt x="0" y="3709697"/>
                </a:lnTo>
                <a:lnTo>
                  <a:pt x="0" y="0"/>
                </a:lnTo>
                <a:cubicBezTo>
                  <a:pt x="0" y="0"/>
                  <a:pt x="642820" y="285260"/>
                  <a:pt x="1765727" y="428427"/>
                </a:cubicBezTo>
                <a:cubicBezTo>
                  <a:pt x="2140467" y="476209"/>
                  <a:pt x="3248997" y="495358"/>
                  <a:pt x="3220543" y="173411"/>
                </a:cubicBezTo>
                <a:cubicBezTo>
                  <a:pt x="3219529" y="161958"/>
                  <a:pt x="3232891" y="167386"/>
                  <a:pt x="3234860" y="168758"/>
                </a:cubicBezTo>
                <a:cubicBezTo>
                  <a:pt x="3235396" y="200613"/>
                  <a:pt x="3225434" y="3709697"/>
                  <a:pt x="3225434" y="3709697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2">
                  <a:lumMod val="40000"/>
                  <a:lumOff val="60000"/>
                  <a:alpha val="0"/>
                </a:schemeClr>
              </a:gs>
              <a:gs pos="4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37" name="任意多边形: 形状 36"/>
          <p:cNvSpPr/>
          <p:nvPr>
            <p:custDataLst>
              <p:tags r:id="rId32"/>
            </p:custDataLst>
          </p:nvPr>
        </p:nvSpPr>
        <p:spPr>
          <a:xfrm>
            <a:off x="8041702" y="2492661"/>
            <a:ext cx="3091281" cy="885033"/>
          </a:xfrm>
          <a:custGeom>
            <a:avLst/>
            <a:gdLst>
              <a:gd name="connsiteX0" fmla="*/ 0 w 3234927"/>
              <a:gd name="connsiteY0" fmla="*/ 413395 h 892760"/>
              <a:gd name="connsiteX1" fmla="*/ 262711 w 3234927"/>
              <a:gd name="connsiteY1" fmla="*/ 346464 h 892760"/>
              <a:gd name="connsiteX2" fmla="*/ 1670282 w 3234927"/>
              <a:gd name="connsiteY2" fmla="*/ 723710 h 892760"/>
              <a:gd name="connsiteX3" fmla="*/ 2950375 w 3234927"/>
              <a:gd name="connsiteY3" fmla="*/ 602972 h 892760"/>
              <a:gd name="connsiteX4" fmla="*/ 2203639 w 3234927"/>
              <a:gd name="connsiteY4" fmla="*/ 193097 h 892760"/>
              <a:gd name="connsiteX5" fmla="*/ 996562 w 3234927"/>
              <a:gd name="connsiteY5" fmla="*/ 16226 h 892760"/>
              <a:gd name="connsiteX6" fmla="*/ 2102587 w 3234927"/>
              <a:gd name="connsiteY6" fmla="*/ 16226 h 892760"/>
              <a:gd name="connsiteX7" fmla="*/ 3234919 w 3234927"/>
              <a:gd name="connsiteY7" fmla="*/ 602912 h 892760"/>
              <a:gd name="connsiteX8" fmla="*/ 1403634 w 3234927"/>
              <a:gd name="connsiteY8" fmla="*/ 827506 h 892760"/>
              <a:gd name="connsiteX9" fmla="*/ 60 w 3234927"/>
              <a:gd name="connsiteY9" fmla="*/ 413335 h 89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4927" h="892760">
                <a:moveTo>
                  <a:pt x="0" y="413395"/>
                </a:moveTo>
                <a:cubicBezTo>
                  <a:pt x="0" y="413395"/>
                  <a:pt x="53986" y="369729"/>
                  <a:pt x="262711" y="346464"/>
                </a:cubicBezTo>
                <a:cubicBezTo>
                  <a:pt x="414409" y="388520"/>
                  <a:pt x="1074469" y="644073"/>
                  <a:pt x="1670282" y="723710"/>
                </a:cubicBezTo>
                <a:cubicBezTo>
                  <a:pt x="2419822" y="844447"/>
                  <a:pt x="2918102" y="694241"/>
                  <a:pt x="2950375" y="602972"/>
                </a:cubicBezTo>
                <a:cubicBezTo>
                  <a:pt x="2979605" y="520472"/>
                  <a:pt x="2902652" y="343303"/>
                  <a:pt x="2203639" y="193097"/>
                </a:cubicBezTo>
                <a:cubicBezTo>
                  <a:pt x="1477961" y="80830"/>
                  <a:pt x="996562" y="16226"/>
                  <a:pt x="996562" y="16226"/>
                </a:cubicBezTo>
                <a:cubicBezTo>
                  <a:pt x="996562" y="16226"/>
                  <a:pt x="1760119" y="-20282"/>
                  <a:pt x="2102587" y="16226"/>
                </a:cubicBezTo>
                <a:cubicBezTo>
                  <a:pt x="2360467" y="60607"/>
                  <a:pt x="3207240" y="246426"/>
                  <a:pt x="3234919" y="602912"/>
                </a:cubicBezTo>
                <a:cubicBezTo>
                  <a:pt x="3238737" y="946812"/>
                  <a:pt x="1969263" y="931361"/>
                  <a:pt x="1403634" y="827506"/>
                </a:cubicBezTo>
                <a:cubicBezTo>
                  <a:pt x="838005" y="723650"/>
                  <a:pt x="84230" y="482235"/>
                  <a:pt x="60" y="413335"/>
                </a:cubicBezTo>
                <a:close/>
              </a:path>
            </a:pathLst>
          </a:custGeom>
          <a:gradFill flip="none" rotWithShape="1">
            <a:gsLst>
              <a:gs pos="55000">
                <a:schemeClr val="accent2">
                  <a:lumMod val="20000"/>
                  <a:lumOff val="80000"/>
                </a:schemeClr>
              </a:gs>
              <a:gs pos="100000">
                <a:srgbClr val="FFFFFF"/>
              </a:gs>
              <a:gs pos="0">
                <a:srgbClr val="FFFFFF"/>
              </a:gs>
            </a:gsLst>
            <a:lin ang="0" scaled="1"/>
            <a:tileRect/>
          </a:gradFill>
          <a:ln w="5960" cap="flat">
            <a:gradFill flip="none" rotWithShape="1">
              <a:gsLst>
                <a:gs pos="57000">
                  <a:schemeClr val="accent1">
                    <a:lumMod val="20000"/>
                    <a:lumOff val="80000"/>
                    <a:alpha val="0"/>
                  </a:schemeClr>
                </a:gs>
                <a:gs pos="99000">
                  <a:schemeClr val="accent1">
                    <a:lumMod val="20000"/>
                    <a:lumOff val="80000"/>
                    <a:alpha val="50000"/>
                  </a:schemeClr>
                </a:gs>
              </a:gsLst>
              <a:lin ang="5400000" scaled="1"/>
              <a:tileRect/>
            </a:gradFill>
            <a:prstDash val="solid"/>
            <a:miter/>
          </a:ln>
          <a:effectLst>
            <a:outerShdw blurRad="254000" sx="102000" sy="102000" algn="ctr" rotWithShape="0">
              <a:srgbClr val="FFFFFF">
                <a:alpha val="8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8" name="图形 88"/>
          <p:cNvSpPr/>
          <p:nvPr>
            <p:custDataLst>
              <p:tags r:id="rId33"/>
            </p:custDataLst>
          </p:nvPr>
        </p:nvSpPr>
        <p:spPr>
          <a:xfrm>
            <a:off x="9505446" y="2492440"/>
            <a:ext cx="1230351" cy="291620"/>
          </a:xfrm>
          <a:custGeom>
            <a:avLst/>
            <a:gdLst>
              <a:gd name="connsiteX0" fmla="*/ 0 w 1169415"/>
              <a:gd name="connsiteY0" fmla="*/ 849 h 274934"/>
              <a:gd name="connsiteX1" fmla="*/ 622222 w 1169415"/>
              <a:gd name="connsiteY1" fmla="*/ 93159 h 274934"/>
              <a:gd name="connsiteX2" fmla="*/ 1169416 w 1169415"/>
              <a:gd name="connsiteY2" fmla="*/ 274934 h 274934"/>
              <a:gd name="connsiteX3" fmla="*/ 625110 w 1169415"/>
              <a:gd name="connsiteY3" fmla="*/ 82119 h 274934"/>
              <a:gd name="connsiteX4" fmla="*/ 106619 w 1169415"/>
              <a:gd name="connsiteY4" fmla="*/ 0 h 274934"/>
              <a:gd name="connsiteX5" fmla="*/ 0 w 1169415"/>
              <a:gd name="connsiteY5" fmla="*/ 849 h 274934"/>
              <a:gd name="connsiteX0-1" fmla="*/ 0 w 1169416"/>
              <a:gd name="connsiteY0-2" fmla="*/ 3092 h 277177"/>
              <a:gd name="connsiteX1-3" fmla="*/ 622222 w 1169416"/>
              <a:gd name="connsiteY1-4" fmla="*/ 95402 h 277177"/>
              <a:gd name="connsiteX2-5" fmla="*/ 1169416 w 1169416"/>
              <a:gd name="connsiteY2-6" fmla="*/ 277177 h 277177"/>
              <a:gd name="connsiteX3-7" fmla="*/ 625110 w 1169416"/>
              <a:gd name="connsiteY3-8" fmla="*/ 84362 h 277177"/>
              <a:gd name="connsiteX4-9" fmla="*/ 150372 w 1169416"/>
              <a:gd name="connsiteY4-10" fmla="*/ 0 h 277177"/>
              <a:gd name="connsiteX5-11" fmla="*/ 0 w 1169416"/>
              <a:gd name="connsiteY5-12" fmla="*/ 3092 h 277177"/>
              <a:gd name="connsiteX0-13" fmla="*/ 0 w 1169416"/>
              <a:gd name="connsiteY0-14" fmla="*/ 3092 h 277177"/>
              <a:gd name="connsiteX1-15" fmla="*/ 622222 w 1169416"/>
              <a:gd name="connsiteY1-16" fmla="*/ 95402 h 277177"/>
              <a:gd name="connsiteX2-17" fmla="*/ 1169416 w 1169416"/>
              <a:gd name="connsiteY2-18" fmla="*/ 277177 h 277177"/>
              <a:gd name="connsiteX3-19" fmla="*/ 639694 w 1169416"/>
              <a:gd name="connsiteY3-20" fmla="*/ 84362 h 277177"/>
              <a:gd name="connsiteX4-21" fmla="*/ 150372 w 1169416"/>
              <a:gd name="connsiteY4-22" fmla="*/ 0 h 277177"/>
              <a:gd name="connsiteX5-23" fmla="*/ 0 w 1169416"/>
              <a:gd name="connsiteY5-24" fmla="*/ 3092 h 2771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169416" h="277177">
                <a:moveTo>
                  <a:pt x="0" y="3092"/>
                </a:moveTo>
                <a:cubicBezTo>
                  <a:pt x="0" y="3092"/>
                  <a:pt x="403506" y="48440"/>
                  <a:pt x="622222" y="95402"/>
                </a:cubicBezTo>
                <a:cubicBezTo>
                  <a:pt x="836735" y="141472"/>
                  <a:pt x="959319" y="170431"/>
                  <a:pt x="1169416" y="277177"/>
                </a:cubicBezTo>
                <a:cubicBezTo>
                  <a:pt x="1048190" y="202828"/>
                  <a:pt x="827583" y="125634"/>
                  <a:pt x="639694" y="84362"/>
                </a:cubicBezTo>
                <a:cubicBezTo>
                  <a:pt x="441486" y="40798"/>
                  <a:pt x="150372" y="0"/>
                  <a:pt x="150372" y="0"/>
                </a:cubicBezTo>
                <a:cubicBezTo>
                  <a:pt x="114832" y="283"/>
                  <a:pt x="35540" y="2809"/>
                  <a:pt x="0" y="3092"/>
                </a:cubicBezTo>
                <a:close/>
              </a:path>
            </a:pathLst>
          </a:custGeom>
          <a:gradFill>
            <a:gsLst>
              <a:gs pos="100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40000"/>
                  <a:lumOff val="60000"/>
                  <a:alpha val="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9" name="任意多边形: 形状 38"/>
          <p:cNvSpPr/>
          <p:nvPr>
            <p:custDataLst>
              <p:tags r:id="rId34"/>
            </p:custDataLst>
          </p:nvPr>
        </p:nvSpPr>
        <p:spPr>
          <a:xfrm>
            <a:off x="8095586" y="2883510"/>
            <a:ext cx="303133" cy="103107"/>
          </a:xfrm>
          <a:custGeom>
            <a:avLst/>
            <a:gdLst>
              <a:gd name="connsiteX0" fmla="*/ 0 w 305779"/>
              <a:gd name="connsiteY0" fmla="*/ 0 h 104007"/>
              <a:gd name="connsiteX1" fmla="*/ 305780 w 305779"/>
              <a:gd name="connsiteY1" fmla="*/ 104008 h 104007"/>
              <a:gd name="connsiteX2" fmla="*/ 8435 w 305779"/>
              <a:gd name="connsiteY2" fmla="*/ 18929 h 104007"/>
              <a:gd name="connsiteX3" fmla="*/ 0 w 305779"/>
              <a:gd name="connsiteY3" fmla="*/ 0 h 10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779" h="104007">
                <a:moveTo>
                  <a:pt x="0" y="0"/>
                </a:moveTo>
                <a:lnTo>
                  <a:pt x="305780" y="104008"/>
                </a:lnTo>
                <a:lnTo>
                  <a:pt x="8435" y="1892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>
                  <a:lumMod val="20000"/>
                  <a:lumOff val="80000"/>
                </a:schemeClr>
              </a:gs>
              <a:gs pos="53000">
                <a:schemeClr val="accent2">
                  <a:lumMod val="40000"/>
                  <a:lumOff val="60000"/>
                  <a:alpha val="60000"/>
                </a:schemeClr>
              </a:gs>
              <a:gs pos="100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0" name="任意多边形: 形状 39"/>
          <p:cNvSpPr/>
          <p:nvPr>
            <p:custDataLst>
              <p:tags r:id="rId35"/>
            </p:custDataLst>
          </p:nvPr>
        </p:nvSpPr>
        <p:spPr>
          <a:xfrm>
            <a:off x="8188553" y="2883510"/>
            <a:ext cx="973331" cy="281537"/>
          </a:xfrm>
          <a:custGeom>
            <a:avLst/>
            <a:gdLst>
              <a:gd name="connsiteX0" fmla="*/ 0 w 981828"/>
              <a:gd name="connsiteY0" fmla="*/ 0 h 283995"/>
              <a:gd name="connsiteX1" fmla="*/ 552117 w 981828"/>
              <a:gd name="connsiteY1" fmla="*/ 169892 h 283995"/>
              <a:gd name="connsiteX2" fmla="*/ 981828 w 981828"/>
              <a:gd name="connsiteY2" fmla="*/ 283995 h 283995"/>
              <a:gd name="connsiteX3" fmla="*/ 569318 w 981828"/>
              <a:gd name="connsiteY3" fmla="*/ 160926 h 283995"/>
              <a:gd name="connsiteX4" fmla="*/ 19061 w 981828"/>
              <a:gd name="connsiteY4" fmla="*/ 0 h 283995"/>
              <a:gd name="connsiteX5" fmla="*/ 0 w 981828"/>
              <a:gd name="connsiteY5" fmla="*/ 0 h 28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1828" h="283995">
                <a:moveTo>
                  <a:pt x="0" y="0"/>
                </a:moveTo>
                <a:lnTo>
                  <a:pt x="552117" y="169892"/>
                </a:lnTo>
                <a:lnTo>
                  <a:pt x="981828" y="283995"/>
                </a:lnTo>
                <a:lnTo>
                  <a:pt x="569318" y="160926"/>
                </a:lnTo>
                <a:lnTo>
                  <a:pt x="1906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>
                  <a:lumMod val="20000"/>
                  <a:lumOff val="80000"/>
                </a:schemeClr>
              </a:gs>
              <a:gs pos="51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10800000" scaled="1"/>
          </a:gradFill>
          <a:ln w="658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1" name="任意多边形: 形状 40"/>
          <p:cNvSpPr/>
          <p:nvPr>
            <p:custDataLst>
              <p:tags r:id="rId36"/>
            </p:custDataLst>
          </p:nvPr>
        </p:nvSpPr>
        <p:spPr>
          <a:xfrm>
            <a:off x="8530131" y="2796275"/>
            <a:ext cx="253423" cy="209020"/>
          </a:xfrm>
          <a:custGeom>
            <a:avLst/>
            <a:gdLst>
              <a:gd name="connsiteX0" fmla="*/ 142173 w 255149"/>
              <a:gd name="connsiteY0" fmla="*/ 0 h 210444"/>
              <a:gd name="connsiteX1" fmla="*/ 140147 w 255149"/>
              <a:gd name="connsiteY1" fmla="*/ 57501 h 210444"/>
              <a:gd name="connsiteX2" fmla="*/ 255149 w 255149"/>
              <a:gd name="connsiteY2" fmla="*/ 16144 h 210444"/>
              <a:gd name="connsiteX3" fmla="*/ 95240 w 255149"/>
              <a:gd name="connsiteY3" fmla="*/ 203039 h 210444"/>
              <a:gd name="connsiteX4" fmla="*/ 91180 w 255149"/>
              <a:gd name="connsiteY4" fmla="*/ 210444 h 210444"/>
              <a:gd name="connsiteX5" fmla="*/ 0 w 255149"/>
              <a:gd name="connsiteY5" fmla="*/ 186491 h 210444"/>
              <a:gd name="connsiteX6" fmla="*/ 14934 w 255149"/>
              <a:gd name="connsiteY6" fmla="*/ 140924 h 210444"/>
              <a:gd name="connsiteX7" fmla="*/ 142173 w 255149"/>
              <a:gd name="connsiteY7" fmla="*/ 0 h 21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149" h="210444">
                <a:moveTo>
                  <a:pt x="142173" y="0"/>
                </a:moveTo>
                <a:cubicBezTo>
                  <a:pt x="139150" y="3538"/>
                  <a:pt x="138120" y="37337"/>
                  <a:pt x="140147" y="57501"/>
                </a:cubicBezTo>
                <a:cubicBezTo>
                  <a:pt x="184526" y="26242"/>
                  <a:pt x="215303" y="29780"/>
                  <a:pt x="255149" y="16144"/>
                </a:cubicBezTo>
                <a:cubicBezTo>
                  <a:pt x="172419" y="89789"/>
                  <a:pt x="123488" y="155620"/>
                  <a:pt x="95240" y="203039"/>
                </a:cubicBezTo>
                <a:lnTo>
                  <a:pt x="91180" y="210444"/>
                </a:lnTo>
                <a:lnTo>
                  <a:pt x="0" y="186491"/>
                </a:lnTo>
                <a:lnTo>
                  <a:pt x="14934" y="140924"/>
                </a:lnTo>
                <a:cubicBezTo>
                  <a:pt x="55203" y="44293"/>
                  <a:pt x="121333" y="11722"/>
                  <a:pt x="142173" y="0"/>
                </a:cubicBezTo>
                <a:close/>
              </a:path>
            </a:pathLst>
          </a:custGeom>
          <a:gradFill flip="none" rotWithShape="1">
            <a:gsLst>
              <a:gs pos="81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42" name="任意多边形: 形状 41"/>
          <p:cNvSpPr/>
          <p:nvPr userDrawn="1">
            <p:custDataLst>
              <p:tags r:id="rId37"/>
            </p:custDataLst>
          </p:nvPr>
        </p:nvSpPr>
        <p:spPr>
          <a:xfrm>
            <a:off x="11022927" y="2099637"/>
            <a:ext cx="227764" cy="280266"/>
          </a:xfrm>
          <a:custGeom>
            <a:avLst/>
            <a:gdLst>
              <a:gd name="connsiteX0" fmla="*/ 77662 w 368660"/>
              <a:gd name="connsiteY0" fmla="*/ 230890 h 453645"/>
              <a:gd name="connsiteX1" fmla="*/ 103354 w 368660"/>
              <a:gd name="connsiteY1" fmla="*/ 216010 h 453645"/>
              <a:gd name="connsiteX2" fmla="*/ 154143 w 368660"/>
              <a:gd name="connsiteY2" fmla="*/ 209642 h 453645"/>
              <a:gd name="connsiteX3" fmla="*/ 172465 w 368660"/>
              <a:gd name="connsiteY3" fmla="*/ 201404 h 453645"/>
              <a:gd name="connsiteX4" fmla="*/ 196937 w 368660"/>
              <a:gd name="connsiteY4" fmla="*/ 158407 h 453645"/>
              <a:gd name="connsiteX5" fmla="*/ 220250 w 368660"/>
              <a:gd name="connsiteY5" fmla="*/ 106460 h 453645"/>
              <a:gd name="connsiteX6" fmla="*/ 263576 w 368660"/>
              <a:gd name="connsiteY6" fmla="*/ 57807 h 453645"/>
              <a:gd name="connsiteX7" fmla="*/ 322634 w 368660"/>
              <a:gd name="connsiteY7" fmla="*/ 25144 h 453645"/>
              <a:gd name="connsiteX8" fmla="*/ 365655 w 368660"/>
              <a:gd name="connsiteY8" fmla="*/ 587 h 453645"/>
              <a:gd name="connsiteX9" fmla="*/ 367533 w 368660"/>
              <a:gd name="connsiteY9" fmla="*/ 0 h 453645"/>
              <a:gd name="connsiteX10" fmla="*/ 368604 w 368660"/>
              <a:gd name="connsiteY10" fmla="*/ 6180 h 453645"/>
              <a:gd name="connsiteX11" fmla="*/ 364873 w 368660"/>
              <a:gd name="connsiteY11" fmla="*/ 24401 h 453645"/>
              <a:gd name="connsiteX12" fmla="*/ 336388 w 368660"/>
              <a:gd name="connsiteY12" fmla="*/ 73774 h 453645"/>
              <a:gd name="connsiteX13" fmla="*/ 310078 w 368660"/>
              <a:gd name="connsiteY13" fmla="*/ 95672 h 453645"/>
              <a:gd name="connsiteX14" fmla="*/ 301206 w 368660"/>
              <a:gd name="connsiteY14" fmla="*/ 106280 h 453645"/>
              <a:gd name="connsiteX15" fmla="*/ 277251 w 368660"/>
              <a:gd name="connsiteY15" fmla="*/ 162647 h 453645"/>
              <a:gd name="connsiteX16" fmla="*/ 240427 w 368660"/>
              <a:gd name="connsiteY16" fmla="*/ 241045 h 453645"/>
              <a:gd name="connsiteX17" fmla="*/ 242969 w 368660"/>
              <a:gd name="connsiteY17" fmla="*/ 247085 h 453645"/>
              <a:gd name="connsiteX18" fmla="*/ 264311 w 368660"/>
              <a:gd name="connsiteY18" fmla="*/ 251184 h 453645"/>
              <a:gd name="connsiteX19" fmla="*/ 295527 w 368660"/>
              <a:gd name="connsiteY19" fmla="*/ 250222 h 453645"/>
              <a:gd name="connsiteX20" fmla="*/ 300776 w 368660"/>
              <a:gd name="connsiteY20" fmla="*/ 254845 h 453645"/>
              <a:gd name="connsiteX21" fmla="*/ 274302 w 368660"/>
              <a:gd name="connsiteY21" fmla="*/ 324207 h 453645"/>
              <a:gd name="connsiteX22" fmla="*/ 239668 w 368660"/>
              <a:gd name="connsiteY22" fmla="*/ 340464 h 453645"/>
              <a:gd name="connsiteX23" fmla="*/ 234192 w 368660"/>
              <a:gd name="connsiteY23" fmla="*/ 337147 h 453645"/>
              <a:gd name="connsiteX24" fmla="*/ 223466 w 368660"/>
              <a:gd name="connsiteY24" fmla="*/ 315038 h 453645"/>
              <a:gd name="connsiteX25" fmla="*/ 209188 w 368660"/>
              <a:gd name="connsiteY25" fmla="*/ 293899 h 453645"/>
              <a:gd name="connsiteX26" fmla="*/ 199120 w 368660"/>
              <a:gd name="connsiteY26" fmla="*/ 293626 h 453645"/>
              <a:gd name="connsiteX27" fmla="*/ 141915 w 368660"/>
              <a:gd name="connsiteY27" fmla="*/ 333047 h 453645"/>
              <a:gd name="connsiteX28" fmla="*/ 89061 w 368660"/>
              <a:gd name="connsiteY28" fmla="*/ 369136 h 453645"/>
              <a:gd name="connsiteX29" fmla="*/ 83107 w 368660"/>
              <a:gd name="connsiteY29" fmla="*/ 376991 h 453645"/>
              <a:gd name="connsiteX30" fmla="*/ 45759 w 368660"/>
              <a:gd name="connsiteY30" fmla="*/ 429415 h 453645"/>
              <a:gd name="connsiteX31" fmla="*/ 1878 w 368660"/>
              <a:gd name="connsiteY31" fmla="*/ 453566 h 453645"/>
              <a:gd name="connsiteX32" fmla="*/ 0 w 368660"/>
              <a:gd name="connsiteY32" fmla="*/ 453589 h 453645"/>
              <a:gd name="connsiteX33" fmla="*/ 321 w 368660"/>
              <a:gd name="connsiteY33" fmla="*/ 450992 h 453645"/>
              <a:gd name="connsiteX34" fmla="*/ 18666 w 368660"/>
              <a:gd name="connsiteY34" fmla="*/ 393444 h 453645"/>
              <a:gd name="connsiteX35" fmla="*/ 40251 w 368660"/>
              <a:gd name="connsiteY35" fmla="*/ 327571 h 453645"/>
              <a:gd name="connsiteX36" fmla="*/ 79086 w 368660"/>
              <a:gd name="connsiteY36" fmla="*/ 285982 h 453645"/>
              <a:gd name="connsiteX37" fmla="*/ 122216 w 368660"/>
              <a:gd name="connsiteY37" fmla="*/ 255369 h 453645"/>
              <a:gd name="connsiteX38" fmla="*/ 124782 w 368660"/>
              <a:gd name="connsiteY38" fmla="*/ 252428 h 453645"/>
              <a:gd name="connsiteX39" fmla="*/ 124321 w 368660"/>
              <a:gd name="connsiteY39" fmla="*/ 247695 h 453645"/>
              <a:gd name="connsiteX40" fmla="*/ 107281 w 368660"/>
              <a:gd name="connsiteY40" fmla="*/ 239449 h 453645"/>
              <a:gd name="connsiteX41" fmla="*/ 83530 w 368660"/>
              <a:gd name="connsiteY41" fmla="*/ 233237 h 453645"/>
              <a:gd name="connsiteX42" fmla="*/ 77670 w 368660"/>
              <a:gd name="connsiteY42" fmla="*/ 230890 h 45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68660" h="453645">
                <a:moveTo>
                  <a:pt x="77662" y="230890"/>
                </a:moveTo>
                <a:cubicBezTo>
                  <a:pt x="86041" y="224240"/>
                  <a:pt x="94318" y="219507"/>
                  <a:pt x="103354" y="216010"/>
                </a:cubicBezTo>
                <a:cubicBezTo>
                  <a:pt x="119760" y="209650"/>
                  <a:pt x="136924" y="208617"/>
                  <a:pt x="154143" y="209642"/>
                </a:cubicBezTo>
                <a:cubicBezTo>
                  <a:pt x="162264" y="210127"/>
                  <a:pt x="167584" y="208070"/>
                  <a:pt x="172465" y="201404"/>
                </a:cubicBezTo>
                <a:cubicBezTo>
                  <a:pt x="182307" y="187964"/>
                  <a:pt x="190193" y="173545"/>
                  <a:pt x="196937" y="158407"/>
                </a:cubicBezTo>
                <a:cubicBezTo>
                  <a:pt x="204659" y="141070"/>
                  <a:pt x="212185" y="123632"/>
                  <a:pt x="220250" y="106460"/>
                </a:cubicBezTo>
                <a:cubicBezTo>
                  <a:pt x="229850" y="86025"/>
                  <a:pt x="244769" y="70254"/>
                  <a:pt x="263576" y="57807"/>
                </a:cubicBezTo>
                <a:cubicBezTo>
                  <a:pt x="282422" y="45336"/>
                  <a:pt x="302841" y="35831"/>
                  <a:pt x="322634" y="25144"/>
                </a:cubicBezTo>
                <a:cubicBezTo>
                  <a:pt x="337162" y="17305"/>
                  <a:pt x="351323" y="8786"/>
                  <a:pt x="365655" y="587"/>
                </a:cubicBezTo>
                <a:cubicBezTo>
                  <a:pt x="365976" y="399"/>
                  <a:pt x="366375" y="352"/>
                  <a:pt x="367533" y="0"/>
                </a:cubicBezTo>
                <a:cubicBezTo>
                  <a:pt x="367939" y="2144"/>
                  <a:pt x="368902" y="4264"/>
                  <a:pt x="368604" y="6180"/>
                </a:cubicBezTo>
                <a:cubicBezTo>
                  <a:pt x="367650" y="12306"/>
                  <a:pt x="366836" y="18565"/>
                  <a:pt x="364873" y="24401"/>
                </a:cubicBezTo>
                <a:cubicBezTo>
                  <a:pt x="358700" y="42723"/>
                  <a:pt x="349515" y="59450"/>
                  <a:pt x="336388" y="73774"/>
                </a:cubicBezTo>
                <a:cubicBezTo>
                  <a:pt x="328627" y="82247"/>
                  <a:pt x="319951" y="89726"/>
                  <a:pt x="310078" y="95672"/>
                </a:cubicBezTo>
                <a:cubicBezTo>
                  <a:pt x="305814" y="98238"/>
                  <a:pt x="303147" y="101398"/>
                  <a:pt x="301206" y="106280"/>
                </a:cubicBezTo>
                <a:cubicBezTo>
                  <a:pt x="293665" y="125252"/>
                  <a:pt x="285700" y="144067"/>
                  <a:pt x="277251" y="162647"/>
                </a:cubicBezTo>
                <a:cubicBezTo>
                  <a:pt x="265305" y="188934"/>
                  <a:pt x="252897" y="215009"/>
                  <a:pt x="240427" y="241045"/>
                </a:cubicBezTo>
                <a:cubicBezTo>
                  <a:pt x="238635" y="244777"/>
                  <a:pt x="240051" y="246388"/>
                  <a:pt x="242969" y="247085"/>
                </a:cubicBezTo>
                <a:cubicBezTo>
                  <a:pt x="250026" y="248767"/>
                  <a:pt x="257145" y="250871"/>
                  <a:pt x="264311" y="251184"/>
                </a:cubicBezTo>
                <a:cubicBezTo>
                  <a:pt x="274685" y="251638"/>
                  <a:pt x="285129" y="250793"/>
                  <a:pt x="295527" y="250222"/>
                </a:cubicBezTo>
                <a:cubicBezTo>
                  <a:pt x="299188" y="250018"/>
                  <a:pt x="300338" y="251168"/>
                  <a:pt x="300776" y="254845"/>
                </a:cubicBezTo>
                <a:cubicBezTo>
                  <a:pt x="304117" y="282665"/>
                  <a:pt x="295824" y="306026"/>
                  <a:pt x="274302" y="324207"/>
                </a:cubicBezTo>
                <a:cubicBezTo>
                  <a:pt x="264288" y="332664"/>
                  <a:pt x="252443" y="337640"/>
                  <a:pt x="239668" y="340464"/>
                </a:cubicBezTo>
                <a:cubicBezTo>
                  <a:pt x="236625" y="341137"/>
                  <a:pt x="235224" y="339181"/>
                  <a:pt x="234192" y="337147"/>
                </a:cubicBezTo>
                <a:cubicBezTo>
                  <a:pt x="230491" y="329840"/>
                  <a:pt x="226924" y="322462"/>
                  <a:pt x="223466" y="315038"/>
                </a:cubicBezTo>
                <a:cubicBezTo>
                  <a:pt x="219820" y="307223"/>
                  <a:pt x="216127" y="299446"/>
                  <a:pt x="209188" y="293899"/>
                </a:cubicBezTo>
                <a:cubicBezTo>
                  <a:pt x="205386" y="290864"/>
                  <a:pt x="204166" y="290019"/>
                  <a:pt x="199120" y="293626"/>
                </a:cubicBezTo>
                <a:cubicBezTo>
                  <a:pt x="180281" y="307082"/>
                  <a:pt x="161028" y="319959"/>
                  <a:pt x="141915" y="333047"/>
                </a:cubicBezTo>
                <a:cubicBezTo>
                  <a:pt x="124313" y="345103"/>
                  <a:pt x="106742" y="357190"/>
                  <a:pt x="89061" y="369136"/>
                </a:cubicBezTo>
                <a:cubicBezTo>
                  <a:pt x="86072" y="371155"/>
                  <a:pt x="84296" y="373682"/>
                  <a:pt x="83107" y="376991"/>
                </a:cubicBezTo>
                <a:cubicBezTo>
                  <a:pt x="75581" y="397958"/>
                  <a:pt x="63158" y="415474"/>
                  <a:pt x="45759" y="429415"/>
                </a:cubicBezTo>
                <a:cubicBezTo>
                  <a:pt x="32537" y="440016"/>
                  <a:pt x="17689" y="447667"/>
                  <a:pt x="1878" y="453566"/>
                </a:cubicBezTo>
                <a:cubicBezTo>
                  <a:pt x="1440" y="453730"/>
                  <a:pt x="884" y="453589"/>
                  <a:pt x="0" y="453589"/>
                </a:cubicBezTo>
                <a:cubicBezTo>
                  <a:pt x="110" y="452612"/>
                  <a:pt x="0" y="451704"/>
                  <a:pt x="321" y="450992"/>
                </a:cubicBezTo>
                <a:cubicBezTo>
                  <a:pt x="8676" y="432521"/>
                  <a:pt x="13613" y="412971"/>
                  <a:pt x="18666" y="393444"/>
                </a:cubicBezTo>
                <a:cubicBezTo>
                  <a:pt x="24464" y="371038"/>
                  <a:pt x="29783" y="348483"/>
                  <a:pt x="40251" y="327571"/>
                </a:cubicBezTo>
                <a:cubicBezTo>
                  <a:pt x="49123" y="309836"/>
                  <a:pt x="62109" y="296254"/>
                  <a:pt x="79086" y="285982"/>
                </a:cubicBezTo>
                <a:cubicBezTo>
                  <a:pt x="94177" y="276852"/>
                  <a:pt x="110106" y="268755"/>
                  <a:pt x="122216" y="255369"/>
                </a:cubicBezTo>
                <a:cubicBezTo>
                  <a:pt x="123092" y="254407"/>
                  <a:pt x="123984" y="253453"/>
                  <a:pt x="124782" y="252428"/>
                </a:cubicBezTo>
                <a:cubicBezTo>
                  <a:pt x="126097" y="250738"/>
                  <a:pt x="126050" y="249291"/>
                  <a:pt x="124321" y="247695"/>
                </a:cubicBezTo>
                <a:cubicBezTo>
                  <a:pt x="119455" y="243196"/>
                  <a:pt x="113431" y="241154"/>
                  <a:pt x="107281" y="239449"/>
                </a:cubicBezTo>
                <a:cubicBezTo>
                  <a:pt x="99395" y="237266"/>
                  <a:pt x="91431" y="235357"/>
                  <a:pt x="83530" y="233237"/>
                </a:cubicBezTo>
                <a:cubicBezTo>
                  <a:pt x="81824" y="232783"/>
                  <a:pt x="80228" y="231931"/>
                  <a:pt x="77670" y="2308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3" name="任意多边形: 形状 42"/>
          <p:cNvSpPr/>
          <p:nvPr userDrawn="1">
            <p:custDataLst>
              <p:tags r:id="rId38"/>
            </p:custDataLst>
          </p:nvPr>
        </p:nvSpPr>
        <p:spPr>
          <a:xfrm>
            <a:off x="10550101" y="1725548"/>
            <a:ext cx="254875" cy="110750"/>
          </a:xfrm>
          <a:custGeom>
            <a:avLst/>
            <a:gdLst>
              <a:gd name="connsiteX0" fmla="*/ 837 w 272525"/>
              <a:gd name="connsiteY0" fmla="*/ 197 h 118420"/>
              <a:gd name="connsiteX1" fmla="*/ 12463 w 272525"/>
              <a:gd name="connsiteY1" fmla="*/ 197 h 118420"/>
              <a:gd name="connsiteX2" fmla="*/ 58972 w 272525"/>
              <a:gd name="connsiteY2" fmla="*/ 518 h 118420"/>
              <a:gd name="connsiteX3" fmla="*/ 100029 w 272525"/>
              <a:gd name="connsiteY3" fmla="*/ 15617 h 118420"/>
              <a:gd name="connsiteX4" fmla="*/ 116349 w 272525"/>
              <a:gd name="connsiteY4" fmla="*/ 30161 h 118420"/>
              <a:gd name="connsiteX5" fmla="*/ 135242 w 272525"/>
              <a:gd name="connsiteY5" fmla="*/ 41465 h 118420"/>
              <a:gd name="connsiteX6" fmla="*/ 150388 w 272525"/>
              <a:gd name="connsiteY6" fmla="*/ 38790 h 118420"/>
              <a:gd name="connsiteX7" fmla="*/ 160472 w 272525"/>
              <a:gd name="connsiteY7" fmla="*/ 32195 h 118420"/>
              <a:gd name="connsiteX8" fmla="*/ 181611 w 272525"/>
              <a:gd name="connsiteY8" fmla="*/ 31100 h 118420"/>
              <a:gd name="connsiteX9" fmla="*/ 182213 w 272525"/>
              <a:gd name="connsiteY9" fmla="*/ 32179 h 118420"/>
              <a:gd name="connsiteX10" fmla="*/ 177285 w 272525"/>
              <a:gd name="connsiteY10" fmla="*/ 37225 h 118420"/>
              <a:gd name="connsiteX11" fmla="*/ 169062 w 272525"/>
              <a:gd name="connsiteY11" fmla="*/ 46472 h 118420"/>
              <a:gd name="connsiteX12" fmla="*/ 171613 w 272525"/>
              <a:gd name="connsiteY12" fmla="*/ 51604 h 118420"/>
              <a:gd name="connsiteX13" fmla="*/ 197218 w 272525"/>
              <a:gd name="connsiteY13" fmla="*/ 54468 h 118420"/>
              <a:gd name="connsiteX14" fmla="*/ 237219 w 272525"/>
              <a:gd name="connsiteY14" fmla="*/ 73103 h 118420"/>
              <a:gd name="connsiteX15" fmla="*/ 261706 w 272525"/>
              <a:gd name="connsiteY15" fmla="*/ 97160 h 118420"/>
              <a:gd name="connsiteX16" fmla="*/ 270883 w 272525"/>
              <a:gd name="connsiteY16" fmla="*/ 104404 h 118420"/>
              <a:gd name="connsiteX17" fmla="*/ 272526 w 272525"/>
              <a:gd name="connsiteY17" fmla="*/ 106759 h 118420"/>
              <a:gd name="connsiteX18" fmla="*/ 270030 w 272525"/>
              <a:gd name="connsiteY18" fmla="*/ 108191 h 118420"/>
              <a:gd name="connsiteX19" fmla="*/ 226658 w 272525"/>
              <a:gd name="connsiteY19" fmla="*/ 101963 h 118420"/>
              <a:gd name="connsiteX20" fmla="*/ 221330 w 272525"/>
              <a:gd name="connsiteY20" fmla="*/ 98075 h 118420"/>
              <a:gd name="connsiteX21" fmla="*/ 199253 w 272525"/>
              <a:gd name="connsiteY21" fmla="*/ 89955 h 118420"/>
              <a:gd name="connsiteX22" fmla="*/ 146210 w 272525"/>
              <a:gd name="connsiteY22" fmla="*/ 87068 h 118420"/>
              <a:gd name="connsiteX23" fmla="*/ 142745 w 272525"/>
              <a:gd name="connsiteY23" fmla="*/ 90440 h 118420"/>
              <a:gd name="connsiteX24" fmla="*/ 143863 w 272525"/>
              <a:gd name="connsiteY24" fmla="*/ 107197 h 118420"/>
              <a:gd name="connsiteX25" fmla="*/ 135938 w 272525"/>
              <a:gd name="connsiteY25" fmla="*/ 117907 h 118420"/>
              <a:gd name="connsiteX26" fmla="*/ 95007 w 272525"/>
              <a:gd name="connsiteY26" fmla="*/ 97661 h 118420"/>
              <a:gd name="connsiteX27" fmla="*/ 96587 w 272525"/>
              <a:gd name="connsiteY27" fmla="*/ 91230 h 118420"/>
              <a:gd name="connsiteX28" fmla="*/ 109464 w 272525"/>
              <a:gd name="connsiteY28" fmla="*/ 83172 h 118420"/>
              <a:gd name="connsiteX29" fmla="*/ 109714 w 272525"/>
              <a:gd name="connsiteY29" fmla="*/ 69340 h 118420"/>
              <a:gd name="connsiteX30" fmla="*/ 55217 w 272525"/>
              <a:gd name="connsiteY30" fmla="*/ 29558 h 118420"/>
              <a:gd name="connsiteX31" fmla="*/ 49123 w 272525"/>
              <a:gd name="connsiteY31" fmla="*/ 27493 h 118420"/>
              <a:gd name="connsiteX32" fmla="*/ 11938 w 272525"/>
              <a:gd name="connsiteY32" fmla="*/ 14092 h 118420"/>
              <a:gd name="connsiteX33" fmla="*/ 0 w 272525"/>
              <a:gd name="connsiteY33" fmla="*/ 1496 h 118420"/>
              <a:gd name="connsiteX34" fmla="*/ 837 w 272525"/>
              <a:gd name="connsiteY34" fmla="*/ 197 h 11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2525" h="118420">
                <a:moveTo>
                  <a:pt x="837" y="197"/>
                </a:moveTo>
                <a:cubicBezTo>
                  <a:pt x="4710" y="197"/>
                  <a:pt x="8590" y="197"/>
                  <a:pt x="12463" y="197"/>
                </a:cubicBezTo>
                <a:cubicBezTo>
                  <a:pt x="27968" y="236"/>
                  <a:pt x="43521" y="-444"/>
                  <a:pt x="58972" y="518"/>
                </a:cubicBezTo>
                <a:cubicBezTo>
                  <a:pt x="73915" y="1449"/>
                  <a:pt x="88216" y="5580"/>
                  <a:pt x="100029" y="15617"/>
                </a:cubicBezTo>
                <a:cubicBezTo>
                  <a:pt x="105584" y="20335"/>
                  <a:pt x="110833" y="25404"/>
                  <a:pt x="116349" y="30161"/>
                </a:cubicBezTo>
                <a:cubicBezTo>
                  <a:pt x="121974" y="35011"/>
                  <a:pt x="127818" y="39463"/>
                  <a:pt x="135242" y="41465"/>
                </a:cubicBezTo>
                <a:cubicBezTo>
                  <a:pt x="140844" y="42975"/>
                  <a:pt x="145725" y="42029"/>
                  <a:pt x="150388" y="38790"/>
                </a:cubicBezTo>
                <a:cubicBezTo>
                  <a:pt x="153689" y="36498"/>
                  <a:pt x="156960" y="34119"/>
                  <a:pt x="160472" y="32195"/>
                </a:cubicBezTo>
                <a:cubicBezTo>
                  <a:pt x="167357" y="28424"/>
                  <a:pt x="174523" y="30215"/>
                  <a:pt x="181611" y="31100"/>
                </a:cubicBezTo>
                <a:cubicBezTo>
                  <a:pt x="181814" y="31459"/>
                  <a:pt x="182010" y="31819"/>
                  <a:pt x="182213" y="32179"/>
                </a:cubicBezTo>
                <a:cubicBezTo>
                  <a:pt x="180563" y="33861"/>
                  <a:pt x="178873" y="35496"/>
                  <a:pt x="177285" y="37225"/>
                </a:cubicBezTo>
                <a:cubicBezTo>
                  <a:pt x="174484" y="40261"/>
                  <a:pt x="171425" y="43124"/>
                  <a:pt x="169062" y="46472"/>
                </a:cubicBezTo>
                <a:cubicBezTo>
                  <a:pt x="166833" y="49641"/>
                  <a:pt x="167725" y="51119"/>
                  <a:pt x="171613" y="51604"/>
                </a:cubicBezTo>
                <a:cubicBezTo>
                  <a:pt x="180140" y="52661"/>
                  <a:pt x="188660" y="54092"/>
                  <a:pt x="197218" y="54468"/>
                </a:cubicBezTo>
                <a:cubicBezTo>
                  <a:pt x="213248" y="55164"/>
                  <a:pt x="226141" y="61986"/>
                  <a:pt x="237219" y="73103"/>
                </a:cubicBezTo>
                <a:cubicBezTo>
                  <a:pt x="245293" y="81208"/>
                  <a:pt x="253429" y="89258"/>
                  <a:pt x="261706" y="97160"/>
                </a:cubicBezTo>
                <a:cubicBezTo>
                  <a:pt x="264515" y="99835"/>
                  <a:pt x="267863" y="101940"/>
                  <a:pt x="270883" y="104404"/>
                </a:cubicBezTo>
                <a:cubicBezTo>
                  <a:pt x="271595" y="104983"/>
                  <a:pt x="271986" y="105961"/>
                  <a:pt x="272526" y="106759"/>
                </a:cubicBezTo>
                <a:cubicBezTo>
                  <a:pt x="271697" y="107252"/>
                  <a:pt x="270914" y="108058"/>
                  <a:pt x="270030" y="108191"/>
                </a:cubicBezTo>
                <a:cubicBezTo>
                  <a:pt x="254955" y="110467"/>
                  <a:pt x="240427" y="108676"/>
                  <a:pt x="226658" y="101963"/>
                </a:cubicBezTo>
                <a:cubicBezTo>
                  <a:pt x="224702" y="101009"/>
                  <a:pt x="222770" y="99687"/>
                  <a:pt x="221330" y="98075"/>
                </a:cubicBezTo>
                <a:cubicBezTo>
                  <a:pt x="215376" y="91394"/>
                  <a:pt x="207420" y="90408"/>
                  <a:pt x="199253" y="89955"/>
                </a:cubicBezTo>
                <a:cubicBezTo>
                  <a:pt x="181572" y="88977"/>
                  <a:pt x="163883" y="88085"/>
                  <a:pt x="146210" y="87068"/>
                </a:cubicBezTo>
                <a:cubicBezTo>
                  <a:pt x="143574" y="86919"/>
                  <a:pt x="142596" y="87991"/>
                  <a:pt x="142745" y="90440"/>
                </a:cubicBezTo>
                <a:cubicBezTo>
                  <a:pt x="143089" y="96025"/>
                  <a:pt x="143237" y="101635"/>
                  <a:pt x="143863" y="107197"/>
                </a:cubicBezTo>
                <a:cubicBezTo>
                  <a:pt x="144904" y="116460"/>
                  <a:pt x="145037" y="116444"/>
                  <a:pt x="135938" y="117907"/>
                </a:cubicBezTo>
                <a:cubicBezTo>
                  <a:pt x="119142" y="120606"/>
                  <a:pt x="102900" y="112478"/>
                  <a:pt x="95007" y="97661"/>
                </a:cubicBezTo>
                <a:cubicBezTo>
                  <a:pt x="93442" y="94727"/>
                  <a:pt x="93763" y="92912"/>
                  <a:pt x="96587" y="91230"/>
                </a:cubicBezTo>
                <a:cubicBezTo>
                  <a:pt x="100937" y="88640"/>
                  <a:pt x="105232" y="85949"/>
                  <a:pt x="109464" y="83172"/>
                </a:cubicBezTo>
                <a:cubicBezTo>
                  <a:pt x="118328" y="77351"/>
                  <a:pt x="118132" y="75380"/>
                  <a:pt x="109714" y="69340"/>
                </a:cubicBezTo>
                <a:cubicBezTo>
                  <a:pt x="91439" y="56228"/>
                  <a:pt x="73430" y="42756"/>
                  <a:pt x="55217" y="29558"/>
                </a:cubicBezTo>
                <a:cubicBezTo>
                  <a:pt x="53543" y="28346"/>
                  <a:pt x="51212" y="27657"/>
                  <a:pt x="49123" y="27493"/>
                </a:cubicBezTo>
                <a:cubicBezTo>
                  <a:pt x="35471" y="26421"/>
                  <a:pt x="22625" y="23010"/>
                  <a:pt x="11938" y="14092"/>
                </a:cubicBezTo>
                <a:cubicBezTo>
                  <a:pt x="7518" y="10391"/>
                  <a:pt x="3951" y="5713"/>
                  <a:pt x="0" y="1496"/>
                </a:cubicBezTo>
                <a:cubicBezTo>
                  <a:pt x="282" y="1058"/>
                  <a:pt x="563" y="628"/>
                  <a:pt x="837" y="197"/>
                </a:cubicBezTo>
                <a:close/>
              </a:path>
            </a:pathLst>
          </a:custGeom>
          <a:solidFill>
            <a:srgbClr val="FFFFFF">
              <a:alpha val="61000"/>
            </a:srgbClr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4" name="任意多边形: 形状 43"/>
          <p:cNvSpPr/>
          <p:nvPr userDrawn="1">
            <p:custDataLst>
              <p:tags r:id="rId39"/>
            </p:custDataLst>
          </p:nvPr>
        </p:nvSpPr>
        <p:spPr>
          <a:xfrm rot="1478288">
            <a:off x="7582944" y="4664873"/>
            <a:ext cx="773181" cy="269994"/>
          </a:xfrm>
          <a:custGeom>
            <a:avLst/>
            <a:gdLst>
              <a:gd name="connsiteX0" fmla="*/ 430 w 594346"/>
              <a:gd name="connsiteY0" fmla="*/ 84617 h 207544"/>
              <a:gd name="connsiteX1" fmla="*/ 15842 w 594346"/>
              <a:gd name="connsiteY1" fmla="*/ 79501 h 207544"/>
              <a:gd name="connsiteX2" fmla="*/ 68689 w 594346"/>
              <a:gd name="connsiteY2" fmla="*/ 54513 h 207544"/>
              <a:gd name="connsiteX3" fmla="*/ 126613 w 594346"/>
              <a:gd name="connsiteY3" fmla="*/ 33977 h 207544"/>
              <a:gd name="connsiteX4" fmla="*/ 183340 w 594346"/>
              <a:gd name="connsiteY4" fmla="*/ 34235 h 207544"/>
              <a:gd name="connsiteX5" fmla="*/ 230170 w 594346"/>
              <a:gd name="connsiteY5" fmla="*/ 44734 h 207544"/>
              <a:gd name="connsiteX6" fmla="*/ 261902 w 594346"/>
              <a:gd name="connsiteY6" fmla="*/ 52995 h 207544"/>
              <a:gd name="connsiteX7" fmla="*/ 277705 w 594346"/>
              <a:gd name="connsiteY7" fmla="*/ 55381 h 207544"/>
              <a:gd name="connsiteX8" fmla="*/ 306557 w 594346"/>
              <a:gd name="connsiteY8" fmla="*/ 38139 h 207544"/>
              <a:gd name="connsiteX9" fmla="*/ 314655 w 594346"/>
              <a:gd name="connsiteY9" fmla="*/ 23024 h 207544"/>
              <a:gd name="connsiteX10" fmla="*/ 333877 w 594346"/>
              <a:gd name="connsiteY10" fmla="*/ 8035 h 207544"/>
              <a:gd name="connsiteX11" fmla="*/ 362956 w 594346"/>
              <a:gd name="connsiteY11" fmla="*/ 0 h 207544"/>
              <a:gd name="connsiteX12" fmla="*/ 361970 w 594346"/>
              <a:gd name="connsiteY12" fmla="*/ 4256 h 207544"/>
              <a:gd name="connsiteX13" fmla="*/ 351604 w 594346"/>
              <a:gd name="connsiteY13" fmla="*/ 28673 h 207544"/>
              <a:gd name="connsiteX14" fmla="*/ 349077 w 594346"/>
              <a:gd name="connsiteY14" fmla="*/ 44710 h 207544"/>
              <a:gd name="connsiteX15" fmla="*/ 353325 w 594346"/>
              <a:gd name="connsiteY15" fmla="*/ 47511 h 207544"/>
              <a:gd name="connsiteX16" fmla="*/ 376506 w 594346"/>
              <a:gd name="connsiteY16" fmla="*/ 42183 h 207544"/>
              <a:gd name="connsiteX17" fmla="*/ 420794 w 594346"/>
              <a:gd name="connsiteY17" fmla="*/ 28281 h 207544"/>
              <a:gd name="connsiteX18" fmla="*/ 474180 w 594346"/>
              <a:gd name="connsiteY18" fmla="*/ 27953 h 207544"/>
              <a:gd name="connsiteX19" fmla="*/ 546922 w 594346"/>
              <a:gd name="connsiteY19" fmla="*/ 52589 h 207544"/>
              <a:gd name="connsiteX20" fmla="*/ 591843 w 594346"/>
              <a:gd name="connsiteY20" fmla="*/ 68196 h 207544"/>
              <a:gd name="connsiteX21" fmla="*/ 594347 w 594346"/>
              <a:gd name="connsiteY21" fmla="*/ 70316 h 207544"/>
              <a:gd name="connsiteX22" fmla="*/ 591460 w 594346"/>
              <a:gd name="connsiteY22" fmla="*/ 71380 h 207544"/>
              <a:gd name="connsiteX23" fmla="*/ 543229 w 594346"/>
              <a:gd name="connsiteY23" fmla="*/ 91705 h 207544"/>
              <a:gd name="connsiteX24" fmla="*/ 499395 w 594346"/>
              <a:gd name="connsiteY24" fmla="*/ 93035 h 207544"/>
              <a:gd name="connsiteX25" fmla="*/ 482238 w 594346"/>
              <a:gd name="connsiteY25" fmla="*/ 87887 h 207544"/>
              <a:gd name="connsiteX26" fmla="*/ 463564 w 594346"/>
              <a:gd name="connsiteY26" fmla="*/ 89053 h 207544"/>
              <a:gd name="connsiteX27" fmla="*/ 443497 w 594346"/>
              <a:gd name="connsiteY27" fmla="*/ 97682 h 207544"/>
              <a:gd name="connsiteX28" fmla="*/ 397637 w 594346"/>
              <a:gd name="connsiteY28" fmla="*/ 111710 h 207544"/>
              <a:gd name="connsiteX29" fmla="*/ 340745 w 594346"/>
              <a:gd name="connsiteY29" fmla="*/ 131956 h 207544"/>
              <a:gd name="connsiteX30" fmla="*/ 337585 w 594346"/>
              <a:gd name="connsiteY30" fmla="*/ 137378 h 207544"/>
              <a:gd name="connsiteX31" fmla="*/ 348209 w 594346"/>
              <a:gd name="connsiteY31" fmla="*/ 162710 h 207544"/>
              <a:gd name="connsiteX32" fmla="*/ 358833 w 594346"/>
              <a:gd name="connsiteY32" fmla="*/ 182652 h 207544"/>
              <a:gd name="connsiteX33" fmla="*/ 357120 w 594346"/>
              <a:gd name="connsiteY33" fmla="*/ 189841 h 207544"/>
              <a:gd name="connsiteX34" fmla="*/ 340260 w 594346"/>
              <a:gd name="connsiteY34" fmla="*/ 199409 h 207544"/>
              <a:gd name="connsiteX35" fmla="*/ 324614 w 594346"/>
              <a:gd name="connsiteY35" fmla="*/ 206388 h 207544"/>
              <a:gd name="connsiteX36" fmla="*/ 320898 w 594346"/>
              <a:gd name="connsiteY36" fmla="*/ 207123 h 207544"/>
              <a:gd name="connsiteX37" fmla="*/ 301394 w 594346"/>
              <a:gd name="connsiteY37" fmla="*/ 206927 h 207544"/>
              <a:gd name="connsiteX38" fmla="*/ 270719 w 594346"/>
              <a:gd name="connsiteY38" fmla="*/ 198517 h 207544"/>
              <a:gd name="connsiteX39" fmla="*/ 250480 w 594346"/>
              <a:gd name="connsiteY39" fmla="*/ 185570 h 207544"/>
              <a:gd name="connsiteX40" fmla="*/ 249791 w 594346"/>
              <a:gd name="connsiteY40" fmla="*/ 179194 h 207544"/>
              <a:gd name="connsiteX41" fmla="*/ 262387 w 594346"/>
              <a:gd name="connsiteY41" fmla="*/ 163805 h 207544"/>
              <a:gd name="connsiteX42" fmla="*/ 276273 w 594346"/>
              <a:gd name="connsiteY42" fmla="*/ 140593 h 207544"/>
              <a:gd name="connsiteX43" fmla="*/ 269404 w 594346"/>
              <a:gd name="connsiteY43" fmla="*/ 128459 h 207544"/>
              <a:gd name="connsiteX44" fmla="*/ 226227 w 594346"/>
              <a:gd name="connsiteY44" fmla="*/ 119486 h 207544"/>
              <a:gd name="connsiteX45" fmla="*/ 160488 w 594346"/>
              <a:gd name="connsiteY45" fmla="*/ 105842 h 207544"/>
              <a:gd name="connsiteX46" fmla="*/ 123100 w 594346"/>
              <a:gd name="connsiteY46" fmla="*/ 94764 h 207544"/>
              <a:gd name="connsiteX47" fmla="*/ 118242 w 594346"/>
              <a:gd name="connsiteY47" fmla="*/ 94819 h 207544"/>
              <a:gd name="connsiteX48" fmla="*/ 58871 w 594346"/>
              <a:gd name="connsiteY48" fmla="*/ 105263 h 207544"/>
              <a:gd name="connsiteX49" fmla="*/ 10123 w 594346"/>
              <a:gd name="connsiteY49" fmla="*/ 92879 h 207544"/>
              <a:gd name="connsiteX50" fmla="*/ 0 w 594346"/>
              <a:gd name="connsiteY50" fmla="*/ 86002 h 207544"/>
              <a:gd name="connsiteX51" fmla="*/ 462 w 594346"/>
              <a:gd name="connsiteY51" fmla="*/ 84609 h 20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94346" h="207544">
                <a:moveTo>
                  <a:pt x="430" y="84617"/>
                </a:moveTo>
                <a:cubicBezTo>
                  <a:pt x="5578" y="82943"/>
                  <a:pt x="10953" y="81738"/>
                  <a:pt x="15842" y="79501"/>
                </a:cubicBezTo>
                <a:cubicBezTo>
                  <a:pt x="33554" y="71372"/>
                  <a:pt x="51165" y="63040"/>
                  <a:pt x="68689" y="54513"/>
                </a:cubicBezTo>
                <a:cubicBezTo>
                  <a:pt x="87246" y="45485"/>
                  <a:pt x="106178" y="37599"/>
                  <a:pt x="126613" y="33977"/>
                </a:cubicBezTo>
                <a:cubicBezTo>
                  <a:pt x="145522" y="30628"/>
                  <a:pt x="164501" y="30433"/>
                  <a:pt x="183340" y="34235"/>
                </a:cubicBezTo>
                <a:cubicBezTo>
                  <a:pt x="199018" y="37396"/>
                  <a:pt x="214610" y="41026"/>
                  <a:pt x="230170" y="44734"/>
                </a:cubicBezTo>
                <a:cubicBezTo>
                  <a:pt x="240802" y="47261"/>
                  <a:pt x="251270" y="50461"/>
                  <a:pt x="261902" y="52995"/>
                </a:cubicBezTo>
                <a:cubicBezTo>
                  <a:pt x="267065" y="54224"/>
                  <a:pt x="272416" y="54763"/>
                  <a:pt x="277705" y="55381"/>
                </a:cubicBezTo>
                <a:cubicBezTo>
                  <a:pt x="291685" y="57001"/>
                  <a:pt x="300753" y="50398"/>
                  <a:pt x="306557" y="38139"/>
                </a:cubicBezTo>
                <a:cubicBezTo>
                  <a:pt x="308998" y="32975"/>
                  <a:pt x="311885" y="28023"/>
                  <a:pt x="314655" y="23024"/>
                </a:cubicBezTo>
                <a:cubicBezTo>
                  <a:pt x="318918" y="15310"/>
                  <a:pt x="325662" y="10546"/>
                  <a:pt x="333877" y="8035"/>
                </a:cubicBezTo>
                <a:cubicBezTo>
                  <a:pt x="343280" y="5156"/>
                  <a:pt x="352840" y="2769"/>
                  <a:pt x="362956" y="0"/>
                </a:cubicBezTo>
                <a:cubicBezTo>
                  <a:pt x="362580" y="1674"/>
                  <a:pt x="362486" y="3051"/>
                  <a:pt x="361970" y="4256"/>
                </a:cubicBezTo>
                <a:cubicBezTo>
                  <a:pt x="358504" y="12392"/>
                  <a:pt x="354491" y="20341"/>
                  <a:pt x="351604" y="28673"/>
                </a:cubicBezTo>
                <a:cubicBezTo>
                  <a:pt x="349860" y="33711"/>
                  <a:pt x="349680" y="39320"/>
                  <a:pt x="349077" y="44710"/>
                </a:cubicBezTo>
                <a:cubicBezTo>
                  <a:pt x="348725" y="47879"/>
                  <a:pt x="351182" y="47973"/>
                  <a:pt x="353325" y="47511"/>
                </a:cubicBezTo>
                <a:cubicBezTo>
                  <a:pt x="361078" y="45853"/>
                  <a:pt x="368917" y="44437"/>
                  <a:pt x="376506" y="42183"/>
                </a:cubicBezTo>
                <a:cubicBezTo>
                  <a:pt x="391339" y="37779"/>
                  <a:pt x="405914" y="32498"/>
                  <a:pt x="420794" y="28281"/>
                </a:cubicBezTo>
                <a:cubicBezTo>
                  <a:pt x="438459" y="23274"/>
                  <a:pt x="456335" y="24158"/>
                  <a:pt x="474180" y="27953"/>
                </a:cubicBezTo>
                <a:cubicBezTo>
                  <a:pt x="499410" y="33304"/>
                  <a:pt x="523014" y="43341"/>
                  <a:pt x="546922" y="52589"/>
                </a:cubicBezTo>
                <a:cubicBezTo>
                  <a:pt x="561692" y="58307"/>
                  <a:pt x="576862" y="63017"/>
                  <a:pt x="591843" y="68196"/>
                </a:cubicBezTo>
                <a:cubicBezTo>
                  <a:pt x="592313" y="68360"/>
                  <a:pt x="592719" y="68681"/>
                  <a:pt x="594347" y="70316"/>
                </a:cubicBezTo>
                <a:cubicBezTo>
                  <a:pt x="593377" y="70660"/>
                  <a:pt x="592297" y="70833"/>
                  <a:pt x="591460" y="71380"/>
                </a:cubicBezTo>
                <a:cubicBezTo>
                  <a:pt x="576627" y="81112"/>
                  <a:pt x="560753" y="88239"/>
                  <a:pt x="543229" y="91705"/>
                </a:cubicBezTo>
                <a:cubicBezTo>
                  <a:pt x="528646" y="94592"/>
                  <a:pt x="514040" y="95625"/>
                  <a:pt x="499395" y="93035"/>
                </a:cubicBezTo>
                <a:cubicBezTo>
                  <a:pt x="493551" y="92003"/>
                  <a:pt x="487910" y="89773"/>
                  <a:pt x="482238" y="87887"/>
                </a:cubicBezTo>
                <a:cubicBezTo>
                  <a:pt x="475815" y="85752"/>
                  <a:pt x="469611" y="86550"/>
                  <a:pt x="463564" y="89053"/>
                </a:cubicBezTo>
                <a:cubicBezTo>
                  <a:pt x="456836" y="91846"/>
                  <a:pt x="450382" y="95413"/>
                  <a:pt x="443497" y="97682"/>
                </a:cubicBezTo>
                <a:cubicBezTo>
                  <a:pt x="428312" y="102681"/>
                  <a:pt x="412939" y="107078"/>
                  <a:pt x="397637" y="111710"/>
                </a:cubicBezTo>
                <a:cubicBezTo>
                  <a:pt x="378352" y="117554"/>
                  <a:pt x="359029" y="123272"/>
                  <a:pt x="340745" y="131956"/>
                </a:cubicBezTo>
                <a:cubicBezTo>
                  <a:pt x="338297" y="133122"/>
                  <a:pt x="337295" y="134483"/>
                  <a:pt x="337585" y="137378"/>
                </a:cubicBezTo>
                <a:cubicBezTo>
                  <a:pt x="338547" y="146954"/>
                  <a:pt x="343664" y="154675"/>
                  <a:pt x="348209" y="162710"/>
                </a:cubicBezTo>
                <a:cubicBezTo>
                  <a:pt x="351917" y="169266"/>
                  <a:pt x="355266" y="176017"/>
                  <a:pt x="358833" y="182652"/>
                </a:cubicBezTo>
                <a:cubicBezTo>
                  <a:pt x="360429" y="185624"/>
                  <a:pt x="359631" y="188269"/>
                  <a:pt x="357120" y="189841"/>
                </a:cubicBezTo>
                <a:cubicBezTo>
                  <a:pt x="351651" y="193283"/>
                  <a:pt x="346011" y="196475"/>
                  <a:pt x="340260" y="199409"/>
                </a:cubicBezTo>
                <a:cubicBezTo>
                  <a:pt x="335183" y="201999"/>
                  <a:pt x="329871" y="204150"/>
                  <a:pt x="324614" y="206388"/>
                </a:cubicBezTo>
                <a:cubicBezTo>
                  <a:pt x="323472" y="206873"/>
                  <a:pt x="322142" y="207107"/>
                  <a:pt x="320898" y="207123"/>
                </a:cubicBezTo>
                <a:cubicBezTo>
                  <a:pt x="314381" y="207193"/>
                  <a:pt x="307668" y="208148"/>
                  <a:pt x="301394" y="206927"/>
                </a:cubicBezTo>
                <a:cubicBezTo>
                  <a:pt x="291013" y="204909"/>
                  <a:pt x="280803" y="201787"/>
                  <a:pt x="270719" y="198517"/>
                </a:cubicBezTo>
                <a:cubicBezTo>
                  <a:pt x="262966" y="196006"/>
                  <a:pt x="256449" y="191124"/>
                  <a:pt x="250480" y="185570"/>
                </a:cubicBezTo>
                <a:cubicBezTo>
                  <a:pt x="248289" y="183528"/>
                  <a:pt x="247836" y="181580"/>
                  <a:pt x="249791" y="179194"/>
                </a:cubicBezTo>
                <a:cubicBezTo>
                  <a:pt x="253992" y="174069"/>
                  <a:pt x="258029" y="168796"/>
                  <a:pt x="262387" y="163805"/>
                </a:cubicBezTo>
                <a:cubicBezTo>
                  <a:pt x="268434" y="156881"/>
                  <a:pt x="273965" y="149747"/>
                  <a:pt x="276273" y="140593"/>
                </a:cubicBezTo>
                <a:cubicBezTo>
                  <a:pt x="278652" y="131143"/>
                  <a:pt x="278636" y="130548"/>
                  <a:pt x="269404" y="128459"/>
                </a:cubicBezTo>
                <a:cubicBezTo>
                  <a:pt x="255072" y="125205"/>
                  <a:pt x="240622" y="122443"/>
                  <a:pt x="226227" y="119486"/>
                </a:cubicBezTo>
                <a:cubicBezTo>
                  <a:pt x="204306" y="114987"/>
                  <a:pt x="182284" y="110888"/>
                  <a:pt x="160488" y="105842"/>
                </a:cubicBezTo>
                <a:cubicBezTo>
                  <a:pt x="147845" y="102916"/>
                  <a:pt x="135578" y="98418"/>
                  <a:pt x="123100" y="94764"/>
                </a:cubicBezTo>
                <a:cubicBezTo>
                  <a:pt x="121598" y="94326"/>
                  <a:pt x="119580" y="94177"/>
                  <a:pt x="118242" y="94819"/>
                </a:cubicBezTo>
                <a:cubicBezTo>
                  <a:pt x="99419" y="103925"/>
                  <a:pt x="79407" y="106280"/>
                  <a:pt x="58871" y="105263"/>
                </a:cubicBezTo>
                <a:cubicBezTo>
                  <a:pt x="41831" y="104418"/>
                  <a:pt x="25246" y="101344"/>
                  <a:pt x="10123" y="92879"/>
                </a:cubicBezTo>
                <a:cubicBezTo>
                  <a:pt x="6579" y="90892"/>
                  <a:pt x="3364" y="88310"/>
                  <a:pt x="0" y="86002"/>
                </a:cubicBezTo>
                <a:cubicBezTo>
                  <a:pt x="156" y="85540"/>
                  <a:pt x="305" y="85071"/>
                  <a:pt x="462" y="84609"/>
                </a:cubicBezTo>
                <a:close/>
              </a:path>
            </a:pathLst>
          </a:custGeom>
          <a:solidFill>
            <a:srgbClr val="FFFFFF"/>
          </a:solidFill>
          <a:ln w="78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5" name="矩形 44"/>
          <p:cNvSpPr/>
          <p:nvPr userDrawn="1">
            <p:custDataLst>
              <p:tags r:id="rId40"/>
            </p:custDataLst>
          </p:nvPr>
        </p:nvSpPr>
        <p:spPr>
          <a:xfrm>
            <a:off x="1568529" y="2593383"/>
            <a:ext cx="2005458" cy="196057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41"/>
            </p:custDataLst>
          </p:nvPr>
        </p:nvSpPr>
        <p:spPr>
          <a:xfrm>
            <a:off x="1526400" y="3053701"/>
            <a:ext cx="5283695" cy="2715727"/>
          </a:xfrm>
        </p:spPr>
        <p:txBody>
          <a:bodyPr wrap="square" anchor="t" anchorCtr="0">
            <a:normAutofit/>
          </a:bodyPr>
          <a:lstStyle>
            <a:lvl1pPr algn="l">
              <a:defRPr sz="5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 userDrawn="1">
            <p:ph type="body" sz="quarter" idx="13" hasCustomPrompt="1"/>
            <p:custDataLst>
              <p:tags r:id="rId42"/>
            </p:custDataLst>
          </p:nvPr>
        </p:nvSpPr>
        <p:spPr>
          <a:xfrm>
            <a:off x="1573940" y="1710037"/>
            <a:ext cx="5283695" cy="1224000"/>
          </a:xfrm>
        </p:spPr>
        <p:txBody>
          <a:bodyPr wrap="none" anchor="ctr">
            <a:normAutofit/>
          </a:bodyPr>
          <a:lstStyle>
            <a:lvl1pPr marL="0" indent="0" algn="l">
              <a:buNone/>
              <a:defRPr sz="7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 userDrawn="1">
            <p:ph type="dt" sz="half" idx="10"/>
            <p:custDataLst>
              <p:tags r:id="rId4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 userDrawn="1">
            <p:ph type="ftr" sz="quarter" idx="11"/>
            <p:custDataLst>
              <p:tags r:id="rId4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 userDrawn="1">
            <p:ph type="sldNum" sz="quarter" idx="12"/>
            <p:custDataLst>
              <p:tags r:id="rId4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slideLayout" Target="../slideLayouts/slideLayout9.xml"/><Relationship Id="rId7" Type="http://schemas.openxmlformats.org/officeDocument/2006/relationships/slideLayout" Target="../slideLayouts/slideLayout8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9" Type="http://schemas.openxmlformats.org/officeDocument/2006/relationships/theme" Target="../theme/theme2.xml"/><Relationship Id="rId18" Type="http://schemas.openxmlformats.org/officeDocument/2006/relationships/tags" Target="../tags/tag339.xml"/><Relationship Id="rId17" Type="http://schemas.openxmlformats.org/officeDocument/2006/relationships/tags" Target="../tags/tag338.xml"/><Relationship Id="rId16" Type="http://schemas.openxmlformats.org/officeDocument/2006/relationships/tags" Target="../tags/tag337.xml"/><Relationship Id="rId15" Type="http://schemas.openxmlformats.org/officeDocument/2006/relationships/tags" Target="../tags/tag336.xml"/><Relationship Id="rId14" Type="http://schemas.openxmlformats.org/officeDocument/2006/relationships/tags" Target="../tags/tag335.xml"/><Relationship Id="rId13" Type="http://schemas.openxmlformats.org/officeDocument/2006/relationships/tags" Target="../tags/tag334.xml"/><Relationship Id="rId12" Type="http://schemas.openxmlformats.org/officeDocument/2006/relationships/tags" Target="../tags/tag333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9" Type="http://schemas.openxmlformats.org/officeDocument/2006/relationships/theme" Target="../theme/theme3.xml"/><Relationship Id="rId18" Type="http://schemas.openxmlformats.org/officeDocument/2006/relationships/tags" Target="../tags/tag600.xml"/><Relationship Id="rId17" Type="http://schemas.openxmlformats.org/officeDocument/2006/relationships/tags" Target="../tags/tag599.xml"/><Relationship Id="rId16" Type="http://schemas.openxmlformats.org/officeDocument/2006/relationships/tags" Target="../tags/tag598.xml"/><Relationship Id="rId15" Type="http://schemas.openxmlformats.org/officeDocument/2006/relationships/tags" Target="../tags/tag597.xml"/><Relationship Id="rId14" Type="http://schemas.openxmlformats.org/officeDocument/2006/relationships/tags" Target="../tags/tag596.xml"/><Relationship Id="rId13" Type="http://schemas.openxmlformats.org/officeDocument/2006/relationships/tags" Target="../tags/tag595.xml"/><Relationship Id="rId12" Type="http://schemas.openxmlformats.org/officeDocument/2006/relationships/tags" Target="../tags/tag59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9" Type="http://schemas.openxmlformats.org/officeDocument/2006/relationships/theme" Target="../theme/theme4.xml"/><Relationship Id="rId18" Type="http://schemas.openxmlformats.org/officeDocument/2006/relationships/tags" Target="../tags/tag861.xml"/><Relationship Id="rId17" Type="http://schemas.openxmlformats.org/officeDocument/2006/relationships/tags" Target="../tags/tag860.xml"/><Relationship Id="rId16" Type="http://schemas.openxmlformats.org/officeDocument/2006/relationships/tags" Target="../tags/tag859.xml"/><Relationship Id="rId15" Type="http://schemas.openxmlformats.org/officeDocument/2006/relationships/tags" Target="../tags/tag858.xml"/><Relationship Id="rId14" Type="http://schemas.openxmlformats.org/officeDocument/2006/relationships/tags" Target="../tags/tag857.xml"/><Relationship Id="rId13" Type="http://schemas.openxmlformats.org/officeDocument/2006/relationships/tags" Target="../tags/tag856.xml"/><Relationship Id="rId12" Type="http://schemas.openxmlformats.org/officeDocument/2006/relationships/tags" Target="../tags/tag85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bg2">
                  <a:lumMod val="90000"/>
                </a:schemeClr>
              </a:gs>
              <a:gs pos="0">
                <a:schemeClr val="bg1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9" name="KSO_TEMPLATE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5960" cap="flat">
            <a:noFill/>
            <a:prstDash val="solid"/>
            <a:miter/>
          </a:ln>
        </p:spPr>
        <p:txBody>
          <a:bodyPr rot="0" vertOverflow="overflow" horzOverflow="overflow" vert="horz" wrap="square" lIns="91440" tIns="45720" rIns="91440" bIns="45720" numCol="1" spcCol="0" rtlCol="0" fromWordArt="0" anchor="ctr" anchorCtr="0" compatLnSpc="1">
            <a:noAutofit/>
          </a:bodyPr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tabLst>
          <a:tab pos="2060575" algn="l"/>
        </a:tabLst>
        <a:defRPr sz="3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bg2">
                  <a:lumMod val="90000"/>
                </a:schemeClr>
              </a:gs>
              <a:gs pos="0">
                <a:schemeClr val="bg1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9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5960" cap="flat">
            <a:noFill/>
            <a:prstDash val="solid"/>
            <a:miter/>
          </a:ln>
        </p:spPr>
        <p:txBody>
          <a:bodyPr rot="0" vertOverflow="overflow" horzOverflow="overflow" vert="horz" wrap="square" lIns="91440" tIns="45720" rIns="91440" bIns="45720" numCol="1" spcCol="0" rtlCol="0" fromWordArt="0" anchor="ctr" anchorCtr="0" compatLnSpc="1">
            <a:noAutofit/>
          </a:bodyPr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tabLst>
          <a:tab pos="2060575" algn="l"/>
        </a:tabLst>
        <a:defRPr sz="3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bg2">
                  <a:lumMod val="90000"/>
                </a:schemeClr>
              </a:gs>
              <a:gs pos="0">
                <a:schemeClr val="bg1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9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5960" cap="flat">
            <a:noFill/>
            <a:prstDash val="solid"/>
            <a:miter/>
          </a:ln>
        </p:spPr>
        <p:txBody>
          <a:bodyPr rot="0" vertOverflow="overflow" horzOverflow="overflow" vert="horz" wrap="square" lIns="91440" tIns="45720" rIns="91440" bIns="45720" numCol="1" spcCol="0" rtlCol="0" fromWordArt="0" anchor="ctr" anchorCtr="0" compatLnSpc="1">
            <a:noAutofit/>
          </a:bodyPr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tabLst>
          <a:tab pos="2060575" algn="l"/>
        </a:tabLst>
        <a:defRPr sz="3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bg2">
                  <a:lumMod val="90000"/>
                </a:schemeClr>
              </a:gs>
              <a:gs pos="0">
                <a:schemeClr val="bg1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9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5960" cap="flat">
            <a:noFill/>
            <a:prstDash val="solid"/>
            <a:miter/>
          </a:ln>
        </p:spPr>
        <p:txBody>
          <a:bodyPr rot="0" vertOverflow="overflow" horzOverflow="overflow" vert="horz" wrap="square" lIns="91440" tIns="45720" rIns="91440" bIns="45720" numCol="1" spcCol="0" rtlCol="0" fromWordArt="0" anchor="ctr" anchorCtr="0" compatLnSpc="1">
            <a:noAutofit/>
          </a:bodyPr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tabLst>
          <a:tab pos="2060575" algn="l"/>
        </a:tabLst>
        <a:defRPr sz="3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64.xml"/><Relationship Id="rId2" Type="http://schemas.openxmlformats.org/officeDocument/2006/relationships/tags" Target="../tags/tag863.xml"/><Relationship Id="rId1" Type="http://schemas.openxmlformats.org/officeDocument/2006/relationships/tags" Target="../tags/tag86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tags" Target="../tags/tag964.xml"/><Relationship Id="rId7" Type="http://schemas.openxmlformats.org/officeDocument/2006/relationships/tags" Target="../tags/tag963.xml"/><Relationship Id="rId6" Type="http://schemas.openxmlformats.org/officeDocument/2006/relationships/tags" Target="../tags/tag962.xml"/><Relationship Id="rId5" Type="http://schemas.openxmlformats.org/officeDocument/2006/relationships/tags" Target="../tags/tag961.xml"/><Relationship Id="rId4" Type="http://schemas.openxmlformats.org/officeDocument/2006/relationships/tags" Target="../tags/tag960.xml"/><Relationship Id="rId3" Type="http://schemas.openxmlformats.org/officeDocument/2006/relationships/tags" Target="../tags/tag959.xml"/><Relationship Id="rId2" Type="http://schemas.openxmlformats.org/officeDocument/2006/relationships/tags" Target="../tags/tag958.xml"/><Relationship Id="rId10" Type="http://schemas.openxmlformats.org/officeDocument/2006/relationships/notesSlide" Target="../notesSlides/notesSlide6.xml"/><Relationship Id="rId1" Type="http://schemas.openxmlformats.org/officeDocument/2006/relationships/tags" Target="../tags/tag95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67.xml"/><Relationship Id="rId2" Type="http://schemas.openxmlformats.org/officeDocument/2006/relationships/tags" Target="../tags/tag866.xml"/><Relationship Id="rId1" Type="http://schemas.openxmlformats.org/officeDocument/2006/relationships/tags" Target="../tags/tag86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76.xml"/><Relationship Id="rId8" Type="http://schemas.openxmlformats.org/officeDocument/2006/relationships/tags" Target="../tags/tag875.xml"/><Relationship Id="rId7" Type="http://schemas.openxmlformats.org/officeDocument/2006/relationships/tags" Target="../tags/tag874.xml"/><Relationship Id="rId6" Type="http://schemas.openxmlformats.org/officeDocument/2006/relationships/tags" Target="../tags/tag873.xml"/><Relationship Id="rId5" Type="http://schemas.openxmlformats.org/officeDocument/2006/relationships/tags" Target="../tags/tag872.xml"/><Relationship Id="rId4" Type="http://schemas.openxmlformats.org/officeDocument/2006/relationships/tags" Target="../tags/tag871.xml"/><Relationship Id="rId3" Type="http://schemas.openxmlformats.org/officeDocument/2006/relationships/tags" Target="../tags/tag870.xml"/><Relationship Id="rId22" Type="http://schemas.openxmlformats.org/officeDocument/2006/relationships/notesSlide" Target="../notesSlides/notesSlide1.xml"/><Relationship Id="rId21" Type="http://schemas.openxmlformats.org/officeDocument/2006/relationships/slideLayout" Target="../slideLayouts/slideLayout8.xml"/><Relationship Id="rId20" Type="http://schemas.openxmlformats.org/officeDocument/2006/relationships/tags" Target="../tags/tag887.xml"/><Relationship Id="rId2" Type="http://schemas.openxmlformats.org/officeDocument/2006/relationships/tags" Target="../tags/tag869.xml"/><Relationship Id="rId19" Type="http://schemas.openxmlformats.org/officeDocument/2006/relationships/tags" Target="../tags/tag886.xml"/><Relationship Id="rId18" Type="http://schemas.openxmlformats.org/officeDocument/2006/relationships/tags" Target="../tags/tag885.xml"/><Relationship Id="rId17" Type="http://schemas.openxmlformats.org/officeDocument/2006/relationships/tags" Target="../tags/tag884.xml"/><Relationship Id="rId16" Type="http://schemas.openxmlformats.org/officeDocument/2006/relationships/tags" Target="../tags/tag883.xml"/><Relationship Id="rId15" Type="http://schemas.openxmlformats.org/officeDocument/2006/relationships/tags" Target="../tags/tag882.xml"/><Relationship Id="rId14" Type="http://schemas.openxmlformats.org/officeDocument/2006/relationships/tags" Target="../tags/tag881.xml"/><Relationship Id="rId13" Type="http://schemas.openxmlformats.org/officeDocument/2006/relationships/tags" Target="../tags/tag880.xml"/><Relationship Id="rId12" Type="http://schemas.openxmlformats.org/officeDocument/2006/relationships/tags" Target="../tags/tag879.xml"/><Relationship Id="rId11" Type="http://schemas.openxmlformats.org/officeDocument/2006/relationships/tags" Target="../tags/tag878.xml"/><Relationship Id="rId10" Type="http://schemas.openxmlformats.org/officeDocument/2006/relationships/tags" Target="../tags/tag877.xml"/><Relationship Id="rId1" Type="http://schemas.openxmlformats.org/officeDocument/2006/relationships/tags" Target="../tags/tag868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tags" Target="../tags/tag890.xml"/><Relationship Id="rId2" Type="http://schemas.openxmlformats.org/officeDocument/2006/relationships/tags" Target="../tags/tag889.xml"/><Relationship Id="rId1" Type="http://schemas.openxmlformats.org/officeDocument/2006/relationships/tags" Target="../tags/tag88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99.xml"/><Relationship Id="rId8" Type="http://schemas.openxmlformats.org/officeDocument/2006/relationships/tags" Target="../tags/tag898.xml"/><Relationship Id="rId7" Type="http://schemas.openxmlformats.org/officeDocument/2006/relationships/tags" Target="../tags/tag897.xml"/><Relationship Id="rId6" Type="http://schemas.openxmlformats.org/officeDocument/2006/relationships/tags" Target="../tags/tag896.xml"/><Relationship Id="rId5" Type="http://schemas.openxmlformats.org/officeDocument/2006/relationships/tags" Target="../tags/tag895.xml"/><Relationship Id="rId4" Type="http://schemas.openxmlformats.org/officeDocument/2006/relationships/tags" Target="../tags/tag894.xml"/><Relationship Id="rId3" Type="http://schemas.openxmlformats.org/officeDocument/2006/relationships/tags" Target="../tags/tag893.xml"/><Relationship Id="rId2" Type="http://schemas.openxmlformats.org/officeDocument/2006/relationships/tags" Target="../tags/tag892.xml"/><Relationship Id="rId19" Type="http://schemas.openxmlformats.org/officeDocument/2006/relationships/slideLayout" Target="../slideLayouts/slideLayout26.xml"/><Relationship Id="rId18" Type="http://schemas.openxmlformats.org/officeDocument/2006/relationships/tags" Target="../tags/tag908.xml"/><Relationship Id="rId17" Type="http://schemas.openxmlformats.org/officeDocument/2006/relationships/tags" Target="../tags/tag907.xml"/><Relationship Id="rId16" Type="http://schemas.openxmlformats.org/officeDocument/2006/relationships/tags" Target="../tags/tag906.xml"/><Relationship Id="rId15" Type="http://schemas.openxmlformats.org/officeDocument/2006/relationships/tags" Target="../tags/tag905.xml"/><Relationship Id="rId14" Type="http://schemas.openxmlformats.org/officeDocument/2006/relationships/tags" Target="../tags/tag904.xml"/><Relationship Id="rId13" Type="http://schemas.openxmlformats.org/officeDocument/2006/relationships/tags" Target="../tags/tag903.xml"/><Relationship Id="rId12" Type="http://schemas.openxmlformats.org/officeDocument/2006/relationships/tags" Target="../tags/tag902.xml"/><Relationship Id="rId11" Type="http://schemas.openxmlformats.org/officeDocument/2006/relationships/tags" Target="../tags/tag901.xml"/><Relationship Id="rId10" Type="http://schemas.openxmlformats.org/officeDocument/2006/relationships/tags" Target="../tags/tag900.xml"/><Relationship Id="rId1" Type="http://schemas.openxmlformats.org/officeDocument/2006/relationships/tags" Target="../tags/tag89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0.xml"/><Relationship Id="rId3" Type="http://schemas.openxmlformats.org/officeDocument/2006/relationships/tags" Target="../tags/tag910.xml"/><Relationship Id="rId2" Type="http://schemas.openxmlformats.org/officeDocument/2006/relationships/image" Target="../media/image5.jpeg"/><Relationship Id="rId1" Type="http://schemas.openxmlformats.org/officeDocument/2006/relationships/tags" Target="../tags/tag909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8.xml"/><Relationship Id="rId3" Type="http://schemas.openxmlformats.org/officeDocument/2006/relationships/tags" Target="../tags/tag912.xml"/><Relationship Id="rId2" Type="http://schemas.openxmlformats.org/officeDocument/2006/relationships/image" Target="../media/image6.jpeg"/><Relationship Id="rId1" Type="http://schemas.openxmlformats.org/officeDocument/2006/relationships/tags" Target="../tags/tag91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21.xml"/><Relationship Id="rId8" Type="http://schemas.openxmlformats.org/officeDocument/2006/relationships/tags" Target="../tags/tag920.xml"/><Relationship Id="rId7" Type="http://schemas.openxmlformats.org/officeDocument/2006/relationships/tags" Target="../tags/tag919.xml"/><Relationship Id="rId6" Type="http://schemas.openxmlformats.org/officeDocument/2006/relationships/tags" Target="../tags/tag918.xml"/><Relationship Id="rId5" Type="http://schemas.openxmlformats.org/officeDocument/2006/relationships/tags" Target="../tags/tag917.xml"/><Relationship Id="rId4" Type="http://schemas.openxmlformats.org/officeDocument/2006/relationships/tags" Target="../tags/tag916.xml"/><Relationship Id="rId36" Type="http://schemas.openxmlformats.org/officeDocument/2006/relationships/notesSlide" Target="../notesSlides/notesSlide4.xml"/><Relationship Id="rId35" Type="http://schemas.openxmlformats.org/officeDocument/2006/relationships/slideLayout" Target="../slideLayouts/slideLayout8.xml"/><Relationship Id="rId34" Type="http://schemas.openxmlformats.org/officeDocument/2006/relationships/tags" Target="../tags/tag938.xml"/><Relationship Id="rId33" Type="http://schemas.openxmlformats.org/officeDocument/2006/relationships/image" Target="../media/image14.svg"/><Relationship Id="rId32" Type="http://schemas.openxmlformats.org/officeDocument/2006/relationships/image" Target="../media/image13.png"/><Relationship Id="rId31" Type="http://schemas.openxmlformats.org/officeDocument/2006/relationships/tags" Target="../tags/tag937.xml"/><Relationship Id="rId30" Type="http://schemas.openxmlformats.org/officeDocument/2006/relationships/image" Target="../media/image12.svg"/><Relationship Id="rId3" Type="http://schemas.openxmlformats.org/officeDocument/2006/relationships/tags" Target="../tags/tag915.xml"/><Relationship Id="rId29" Type="http://schemas.openxmlformats.org/officeDocument/2006/relationships/image" Target="../media/image11.png"/><Relationship Id="rId28" Type="http://schemas.openxmlformats.org/officeDocument/2006/relationships/tags" Target="../tags/tag936.xml"/><Relationship Id="rId27" Type="http://schemas.openxmlformats.org/officeDocument/2006/relationships/image" Target="../media/image10.svg"/><Relationship Id="rId26" Type="http://schemas.openxmlformats.org/officeDocument/2006/relationships/image" Target="../media/image9.png"/><Relationship Id="rId25" Type="http://schemas.openxmlformats.org/officeDocument/2006/relationships/tags" Target="../tags/tag935.xml"/><Relationship Id="rId24" Type="http://schemas.openxmlformats.org/officeDocument/2006/relationships/image" Target="../media/image8.svg"/><Relationship Id="rId23" Type="http://schemas.openxmlformats.org/officeDocument/2006/relationships/image" Target="../media/image7.png"/><Relationship Id="rId22" Type="http://schemas.openxmlformats.org/officeDocument/2006/relationships/tags" Target="../tags/tag934.xml"/><Relationship Id="rId21" Type="http://schemas.openxmlformats.org/officeDocument/2006/relationships/tags" Target="../tags/tag933.xml"/><Relationship Id="rId20" Type="http://schemas.openxmlformats.org/officeDocument/2006/relationships/tags" Target="../tags/tag932.xml"/><Relationship Id="rId2" Type="http://schemas.openxmlformats.org/officeDocument/2006/relationships/tags" Target="../tags/tag914.xml"/><Relationship Id="rId19" Type="http://schemas.openxmlformats.org/officeDocument/2006/relationships/tags" Target="../tags/tag931.xml"/><Relationship Id="rId18" Type="http://schemas.openxmlformats.org/officeDocument/2006/relationships/tags" Target="../tags/tag930.xml"/><Relationship Id="rId17" Type="http://schemas.openxmlformats.org/officeDocument/2006/relationships/tags" Target="../tags/tag929.xml"/><Relationship Id="rId16" Type="http://schemas.openxmlformats.org/officeDocument/2006/relationships/tags" Target="../tags/tag928.xml"/><Relationship Id="rId15" Type="http://schemas.openxmlformats.org/officeDocument/2006/relationships/tags" Target="../tags/tag927.xml"/><Relationship Id="rId14" Type="http://schemas.openxmlformats.org/officeDocument/2006/relationships/tags" Target="../tags/tag926.xml"/><Relationship Id="rId13" Type="http://schemas.openxmlformats.org/officeDocument/2006/relationships/tags" Target="../tags/tag925.xml"/><Relationship Id="rId12" Type="http://schemas.openxmlformats.org/officeDocument/2006/relationships/tags" Target="../tags/tag924.xml"/><Relationship Id="rId11" Type="http://schemas.openxmlformats.org/officeDocument/2006/relationships/tags" Target="../tags/tag923.xml"/><Relationship Id="rId10" Type="http://schemas.openxmlformats.org/officeDocument/2006/relationships/tags" Target="../tags/tag922.xml"/><Relationship Id="rId1" Type="http://schemas.openxmlformats.org/officeDocument/2006/relationships/tags" Target="../tags/tag91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947.xml"/><Relationship Id="rId8" Type="http://schemas.openxmlformats.org/officeDocument/2006/relationships/tags" Target="../tags/tag946.xml"/><Relationship Id="rId7" Type="http://schemas.openxmlformats.org/officeDocument/2006/relationships/tags" Target="../tags/tag945.xml"/><Relationship Id="rId6" Type="http://schemas.openxmlformats.org/officeDocument/2006/relationships/tags" Target="../tags/tag944.xml"/><Relationship Id="rId5" Type="http://schemas.openxmlformats.org/officeDocument/2006/relationships/tags" Target="../tags/tag943.xml"/><Relationship Id="rId4" Type="http://schemas.openxmlformats.org/officeDocument/2006/relationships/tags" Target="../tags/tag942.xml"/><Relationship Id="rId3" Type="http://schemas.openxmlformats.org/officeDocument/2006/relationships/tags" Target="../tags/tag941.xml"/><Relationship Id="rId26" Type="http://schemas.openxmlformats.org/officeDocument/2006/relationships/notesSlide" Target="../notesSlides/notesSlide5.xml"/><Relationship Id="rId25" Type="http://schemas.openxmlformats.org/officeDocument/2006/relationships/slideLayout" Target="../slideLayouts/slideLayout8.xml"/><Relationship Id="rId24" Type="http://schemas.openxmlformats.org/officeDocument/2006/relationships/tags" Target="../tags/tag956.xml"/><Relationship Id="rId23" Type="http://schemas.openxmlformats.org/officeDocument/2006/relationships/tags" Target="../tags/tag955.xml"/><Relationship Id="rId22" Type="http://schemas.openxmlformats.org/officeDocument/2006/relationships/image" Target="../media/image20.svg"/><Relationship Id="rId21" Type="http://schemas.openxmlformats.org/officeDocument/2006/relationships/image" Target="../media/image19.png"/><Relationship Id="rId20" Type="http://schemas.openxmlformats.org/officeDocument/2006/relationships/tags" Target="../tags/tag954.xml"/><Relationship Id="rId2" Type="http://schemas.openxmlformats.org/officeDocument/2006/relationships/tags" Target="../tags/tag940.xml"/><Relationship Id="rId19" Type="http://schemas.openxmlformats.org/officeDocument/2006/relationships/tags" Target="../tags/tag953.xml"/><Relationship Id="rId18" Type="http://schemas.openxmlformats.org/officeDocument/2006/relationships/tags" Target="../tags/tag952.xml"/><Relationship Id="rId17" Type="http://schemas.openxmlformats.org/officeDocument/2006/relationships/tags" Target="../tags/tag951.xml"/><Relationship Id="rId16" Type="http://schemas.openxmlformats.org/officeDocument/2006/relationships/image" Target="../media/image18.svg"/><Relationship Id="rId15" Type="http://schemas.openxmlformats.org/officeDocument/2006/relationships/image" Target="../media/image17.png"/><Relationship Id="rId14" Type="http://schemas.openxmlformats.org/officeDocument/2006/relationships/tags" Target="../tags/tag950.xml"/><Relationship Id="rId13" Type="http://schemas.openxmlformats.org/officeDocument/2006/relationships/tags" Target="../tags/tag949.xml"/><Relationship Id="rId12" Type="http://schemas.openxmlformats.org/officeDocument/2006/relationships/tags" Target="../tags/tag948.xml"/><Relationship Id="rId11" Type="http://schemas.openxmlformats.org/officeDocument/2006/relationships/image" Target="../media/image16.svg"/><Relationship Id="rId10" Type="http://schemas.openxmlformats.org/officeDocument/2006/relationships/image" Target="../media/image15.png"/><Relationship Id="rId1" Type="http://schemas.openxmlformats.org/officeDocument/2006/relationships/tags" Target="../tags/tag9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化学镍的内应力</a:t>
            </a:r>
            <a:endParaRPr lang="zh-CN" alt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汇报人：深圳恒享程海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标题 5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04，镀液使用周期的影响</a:t>
            </a:r>
            <a:endParaRPr lang="zh-CN" altLang="en-US"/>
          </a:p>
        </p:txBody>
      </p:sp>
      <p:sp>
        <p:nvSpPr>
          <p:cNvPr id="10" name="圆角矩形 9"/>
          <p:cNvSpPr/>
          <p:nvPr>
            <p:custDataLst>
              <p:tags r:id="rId2"/>
            </p:custDataLst>
          </p:nvPr>
        </p:nvSpPr>
        <p:spPr>
          <a:xfrm>
            <a:off x="695642" y="1469928"/>
            <a:ext cx="10801350" cy="1462663"/>
          </a:xfrm>
          <a:prstGeom prst="roundRect">
            <a:avLst>
              <a:gd name="adj" fmla="val 17281"/>
            </a:avLst>
          </a:prstGeom>
          <a:solidFill>
            <a:schemeClr val="lt1">
              <a:lumMod val="100000"/>
              <a:alpha val="10000"/>
            </a:schemeClr>
          </a:solidFill>
          <a:ln>
            <a:gradFill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60000"/>
                  </a:schemeClr>
                </a:gs>
              </a:gsLst>
              <a:lin ang="10740000" scaled="1"/>
            </a:gra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1007745" tIns="0" rIns="179705" bIns="71755" rtlCol="0" anchor="ctr">
            <a:noAutofit/>
          </a:bodyPr>
          <a:p>
            <a:pPr indent="0" algn="l" fontAlgn="auto">
              <a:lnSpc>
                <a:spcPct val="150000"/>
              </a:lnSpc>
              <a:spcAft>
                <a:spcPts val="0"/>
              </a:spcAft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酸性镀液的拉应力随周期增加而上升,所以质量要求高的镀层尽量不要超过3周期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1020185" y="1942451"/>
            <a:ext cx="517616" cy="517616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alpha val="59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altLang="zh-CN" sz="2200" dirty="0">
                <a:solidFill>
                  <a:srgbClr val="FFFFFF"/>
                </a:solidFill>
                <a:sym typeface="+mn-ea"/>
              </a:rPr>
              <a:t>1</a:t>
            </a:r>
            <a:endParaRPr lang="en-US" altLang="zh-CN" sz="2200" dirty="0">
              <a:solidFill>
                <a:srgbClr val="FFFFFF"/>
              </a:solidFill>
              <a:sym typeface="+mn-ea"/>
            </a:endParaRPr>
          </a:p>
        </p:txBody>
      </p:sp>
      <p:sp>
        <p:nvSpPr>
          <p:cNvPr id="2" name="圆角矩形 1"/>
          <p:cNvSpPr/>
          <p:nvPr>
            <p:custDataLst>
              <p:tags r:id="rId4"/>
            </p:custDataLst>
          </p:nvPr>
        </p:nvSpPr>
        <p:spPr>
          <a:xfrm>
            <a:off x="695642" y="3088194"/>
            <a:ext cx="10801350" cy="1462663"/>
          </a:xfrm>
          <a:prstGeom prst="roundRect">
            <a:avLst>
              <a:gd name="adj" fmla="val 17281"/>
            </a:avLst>
          </a:prstGeom>
          <a:solidFill>
            <a:schemeClr val="lt1">
              <a:lumMod val="100000"/>
              <a:alpha val="10000"/>
            </a:schemeClr>
          </a:solidFill>
          <a:ln>
            <a:gradFill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60000"/>
                  </a:schemeClr>
                </a:gs>
              </a:gsLst>
              <a:lin ang="10740000" scaled="1"/>
            </a:gra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1007745" tIns="0" rIns="179705" bIns="71755" rtlCol="0" anchor="ctr">
            <a:noAutofit/>
          </a:bodyPr>
          <a:p>
            <a:pPr indent="0" algn="l" fontAlgn="auto">
              <a:lnSpc>
                <a:spcPct val="150000"/>
              </a:lnSpc>
              <a:spcAft>
                <a:spcPts val="0"/>
              </a:spcAft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低磷则相反,压应力随周期增加而上升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17" name="椭圆 16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1020185" y="3560717"/>
            <a:ext cx="517616" cy="517616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alpha val="59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altLang="zh-CN" sz="2200" dirty="0">
                <a:solidFill>
                  <a:srgbClr val="FFFFFF"/>
                </a:solidFill>
                <a:sym typeface="+mn-ea"/>
              </a:rPr>
              <a:t>2</a:t>
            </a:r>
            <a:endParaRPr lang="en-US" altLang="zh-CN" sz="2200" dirty="0">
              <a:solidFill>
                <a:srgbClr val="FFFFFF"/>
              </a:solidFill>
              <a:sym typeface="+mn-ea"/>
            </a:endParaRPr>
          </a:p>
        </p:txBody>
      </p:sp>
      <p:sp>
        <p:nvSpPr>
          <p:cNvPr id="3" name="圆角矩形 2"/>
          <p:cNvSpPr/>
          <p:nvPr>
            <p:custDataLst>
              <p:tags r:id="rId6"/>
            </p:custDataLst>
          </p:nvPr>
        </p:nvSpPr>
        <p:spPr>
          <a:xfrm>
            <a:off x="695642" y="4706459"/>
            <a:ext cx="10801350" cy="1462663"/>
          </a:xfrm>
          <a:prstGeom prst="roundRect">
            <a:avLst>
              <a:gd name="adj" fmla="val 17281"/>
            </a:avLst>
          </a:prstGeom>
          <a:solidFill>
            <a:schemeClr val="lt1">
              <a:lumMod val="100000"/>
              <a:alpha val="10000"/>
            </a:schemeClr>
          </a:solidFill>
          <a:ln>
            <a:gradFill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60000"/>
                  </a:schemeClr>
                </a:gs>
              </a:gsLst>
              <a:lin ang="10740000" scaled="1"/>
            </a:gra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1007745" tIns="0" rIns="179705" bIns="71755" rtlCol="0" anchor="ctr">
            <a:noAutofit/>
          </a:bodyPr>
          <a:p>
            <a:pPr indent="0" algn="l" fontAlgn="auto">
              <a:lnSpc>
                <a:spcPct val="150000"/>
              </a:lnSpc>
              <a:spcAft>
                <a:spcPts val="0"/>
              </a:spcAft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周期上升,亚磷酸根积累,会导致应力显著增加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2" name="椭圆 21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020185" y="5178982"/>
            <a:ext cx="517616" cy="517616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alpha val="59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altLang="zh-CN" sz="2200" dirty="0">
                <a:solidFill>
                  <a:srgbClr val="FFFFFF"/>
                </a:solidFill>
                <a:sym typeface="+mn-ea"/>
              </a:rPr>
              <a:t>3</a:t>
            </a:r>
            <a:endParaRPr lang="en-US" altLang="zh-CN" sz="2200" dirty="0">
              <a:solidFill>
                <a:srgbClr val="FFFFFF"/>
              </a:solidFill>
              <a:sym typeface="+mn-ea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6540" y="3053715"/>
            <a:ext cx="9738995" cy="2715895"/>
          </a:xfrm>
        </p:spPr>
        <p:txBody>
          <a:bodyPr/>
          <a:lstStyle/>
          <a:p>
            <a:r>
              <a:rPr lang="zh-CN" altLang="en-US"/>
              <a:t>内应力</a:t>
            </a:r>
            <a:r>
              <a:rPr lang="en-US" altLang="zh-CN"/>
              <a:t> </a:t>
            </a:r>
            <a:r>
              <a:rPr lang="zh-CN" altLang="en-US">
                <a:ea typeface="宋体" panose="02010600030101010101" pitchFamily="2" charset="-122"/>
              </a:rPr>
              <a:t>：</a:t>
            </a:r>
            <a:br>
              <a:rPr lang="zh-CN" altLang="en-US">
                <a:ea typeface="宋体" panose="02010600030101010101" pitchFamily="2" charset="-122"/>
              </a:rPr>
            </a:br>
            <a:r>
              <a:rPr lang="zh-CN" altLang="en-US">
                <a:ea typeface="宋体" panose="02010600030101010101" pitchFamily="2" charset="-122"/>
              </a:rPr>
              <a:t>分为拉应力和压应力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/>
              <a:t>01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7" name="任意多边形: 形状 356"/>
          <p:cNvSpPr/>
          <p:nvPr>
            <p:custDataLst>
              <p:tags r:id="rId1"/>
            </p:custDataLst>
          </p:nvPr>
        </p:nvSpPr>
        <p:spPr>
          <a:xfrm>
            <a:off x="673100" y="1801495"/>
            <a:ext cx="10904220" cy="4461510"/>
          </a:xfrm>
          <a:custGeom>
            <a:avLst/>
            <a:gdLst>
              <a:gd name="connsiteX0" fmla="*/ 0 w 10904220"/>
              <a:gd name="connsiteY0" fmla="*/ 0 h 4461510"/>
              <a:gd name="connsiteX1" fmla="*/ 10904220 w 10904220"/>
              <a:gd name="connsiteY1" fmla="*/ 0 h 4461510"/>
              <a:gd name="connsiteX2" fmla="*/ 10904220 w 10904220"/>
              <a:gd name="connsiteY2" fmla="*/ 3681772 h 4461510"/>
              <a:gd name="connsiteX3" fmla="*/ 10124482 w 10904220"/>
              <a:gd name="connsiteY3" fmla="*/ 4461510 h 4461510"/>
              <a:gd name="connsiteX4" fmla="*/ 0 w 10904220"/>
              <a:gd name="connsiteY4" fmla="*/ 4461510 h 4461510"/>
              <a:gd name="connsiteX5" fmla="*/ 0 w 10904220"/>
              <a:gd name="connsiteY5" fmla="*/ 0 h 446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4220" h="4461510">
                <a:moveTo>
                  <a:pt x="0" y="0"/>
                </a:moveTo>
                <a:lnTo>
                  <a:pt x="10904220" y="0"/>
                </a:lnTo>
                <a:lnTo>
                  <a:pt x="10904220" y="3681772"/>
                </a:lnTo>
                <a:lnTo>
                  <a:pt x="10124482" y="4461510"/>
                </a:lnTo>
                <a:lnTo>
                  <a:pt x="0" y="4461510"/>
                </a:lnTo>
                <a:lnTo>
                  <a:pt x="0" y="0"/>
                </a:lnTo>
                <a:close/>
              </a:path>
            </a:pathLst>
          </a:custGeom>
          <a:ln w="25400">
            <a:noFill/>
          </a:ln>
          <a:effectLst>
            <a:outerShdw blurRad="76200" dist="38100" dir="2700000" algn="tl" rotWithShape="0">
              <a:schemeClr val="accent1">
                <a:lumMod val="75000"/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indent="0" fontAlgn="auto">
              <a:lnSpc>
                <a:spcPct val="130000"/>
              </a:lnSpc>
            </a:pPr>
            <a:endParaRPr lang="zh-CN" altLang="en-US" kern="0" spc="0" dirty="0">
              <a:ln>
                <a:noFill/>
                <a:prstDash val="sysDot"/>
              </a:ln>
              <a:solidFill>
                <a:srgbClr val="262626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7" name="标题 1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>
                <a:ea typeface="宋体" panose="02010600030101010101" pitchFamily="2" charset="-122"/>
              </a:rPr>
              <a:t>应力产生的原因</a:t>
            </a:r>
            <a:endParaRPr lang="zh-CN">
              <a:ea typeface="宋体" panose="02010600030101010101" pitchFamily="2" charset="-122"/>
            </a:endParaRPr>
          </a:p>
        </p:txBody>
      </p:sp>
      <p:sp>
        <p:nvSpPr>
          <p:cNvPr id="11" name="任意多边形: 形状 1388"/>
          <p:cNvSpPr/>
          <p:nvPr>
            <p:custDataLst>
              <p:tags r:id="rId3"/>
            </p:custDataLst>
          </p:nvPr>
        </p:nvSpPr>
        <p:spPr>
          <a:xfrm>
            <a:off x="673100" y="1717675"/>
            <a:ext cx="10904220" cy="4562475"/>
          </a:xfrm>
          <a:custGeom>
            <a:avLst/>
            <a:gdLst>
              <a:gd name="connsiteX0" fmla="*/ 4515326 w 4682585"/>
              <a:gd name="connsiteY0" fmla="*/ 1881473 h 2174272"/>
              <a:gd name="connsiteX1" fmla="*/ 4515326 w 4682585"/>
              <a:gd name="connsiteY1" fmla="*/ 2028063 h 2174272"/>
              <a:gd name="connsiteX2" fmla="*/ 4673060 w 4682585"/>
              <a:gd name="connsiteY2" fmla="*/ 2028063 h 2174272"/>
              <a:gd name="connsiteX3" fmla="*/ 4673060 w 4682585"/>
              <a:gd name="connsiteY3" fmla="*/ 1881473 h 2174272"/>
              <a:gd name="connsiteX4" fmla="*/ 4348068 w 4682585"/>
              <a:gd name="connsiteY4" fmla="*/ 1881473 h 2174272"/>
              <a:gd name="connsiteX5" fmla="*/ 4348068 w 4682585"/>
              <a:gd name="connsiteY5" fmla="*/ 2028063 h 2174272"/>
              <a:gd name="connsiteX6" fmla="*/ 4505801 w 4682585"/>
              <a:gd name="connsiteY6" fmla="*/ 2028063 h 2174272"/>
              <a:gd name="connsiteX7" fmla="*/ 4505801 w 4682585"/>
              <a:gd name="connsiteY7" fmla="*/ 1881473 h 2174272"/>
              <a:gd name="connsiteX8" fmla="*/ 4180809 w 4682585"/>
              <a:gd name="connsiteY8" fmla="*/ 1881473 h 2174272"/>
              <a:gd name="connsiteX9" fmla="*/ 4180809 w 4682585"/>
              <a:gd name="connsiteY9" fmla="*/ 2028063 h 2174272"/>
              <a:gd name="connsiteX10" fmla="*/ 4338543 w 4682585"/>
              <a:gd name="connsiteY10" fmla="*/ 2028063 h 2174272"/>
              <a:gd name="connsiteX11" fmla="*/ 4338543 w 4682585"/>
              <a:gd name="connsiteY11" fmla="*/ 1881473 h 2174272"/>
              <a:gd name="connsiteX12" fmla="*/ 4013550 w 4682585"/>
              <a:gd name="connsiteY12" fmla="*/ 1881473 h 2174272"/>
              <a:gd name="connsiteX13" fmla="*/ 4013550 w 4682585"/>
              <a:gd name="connsiteY13" fmla="*/ 2028063 h 2174272"/>
              <a:gd name="connsiteX14" fmla="*/ 4171284 w 4682585"/>
              <a:gd name="connsiteY14" fmla="*/ 2028063 h 2174272"/>
              <a:gd name="connsiteX15" fmla="*/ 4171284 w 4682585"/>
              <a:gd name="connsiteY15" fmla="*/ 1881473 h 2174272"/>
              <a:gd name="connsiteX16" fmla="*/ 3846291 w 4682585"/>
              <a:gd name="connsiteY16" fmla="*/ 1881473 h 2174272"/>
              <a:gd name="connsiteX17" fmla="*/ 3846291 w 4682585"/>
              <a:gd name="connsiteY17" fmla="*/ 2028063 h 2174272"/>
              <a:gd name="connsiteX18" fmla="*/ 4004025 w 4682585"/>
              <a:gd name="connsiteY18" fmla="*/ 2028063 h 2174272"/>
              <a:gd name="connsiteX19" fmla="*/ 4004025 w 4682585"/>
              <a:gd name="connsiteY19" fmla="*/ 1881473 h 2174272"/>
              <a:gd name="connsiteX20" fmla="*/ 3678936 w 4682585"/>
              <a:gd name="connsiteY20" fmla="*/ 1881473 h 2174272"/>
              <a:gd name="connsiteX21" fmla="*/ 3678936 w 4682585"/>
              <a:gd name="connsiteY21" fmla="*/ 2028063 h 2174272"/>
              <a:gd name="connsiteX22" fmla="*/ 3836766 w 4682585"/>
              <a:gd name="connsiteY22" fmla="*/ 2028063 h 2174272"/>
              <a:gd name="connsiteX23" fmla="*/ 3836766 w 4682585"/>
              <a:gd name="connsiteY23" fmla="*/ 1881473 h 2174272"/>
              <a:gd name="connsiteX24" fmla="*/ 3511677 w 4682585"/>
              <a:gd name="connsiteY24" fmla="*/ 1881473 h 2174272"/>
              <a:gd name="connsiteX25" fmla="*/ 3511677 w 4682585"/>
              <a:gd name="connsiteY25" fmla="*/ 2028063 h 2174272"/>
              <a:gd name="connsiteX26" fmla="*/ 3669411 w 4682585"/>
              <a:gd name="connsiteY26" fmla="*/ 2028063 h 2174272"/>
              <a:gd name="connsiteX27" fmla="*/ 3669411 w 4682585"/>
              <a:gd name="connsiteY27" fmla="*/ 1881473 h 2174272"/>
              <a:gd name="connsiteX28" fmla="*/ 3344418 w 4682585"/>
              <a:gd name="connsiteY28" fmla="*/ 1881473 h 2174272"/>
              <a:gd name="connsiteX29" fmla="*/ 3344418 w 4682585"/>
              <a:gd name="connsiteY29" fmla="*/ 2028063 h 2174272"/>
              <a:gd name="connsiteX30" fmla="*/ 3502152 w 4682585"/>
              <a:gd name="connsiteY30" fmla="*/ 2028063 h 2174272"/>
              <a:gd name="connsiteX31" fmla="*/ 3502152 w 4682585"/>
              <a:gd name="connsiteY31" fmla="*/ 1881473 h 2174272"/>
              <a:gd name="connsiteX32" fmla="*/ 3177159 w 4682585"/>
              <a:gd name="connsiteY32" fmla="*/ 1881473 h 2174272"/>
              <a:gd name="connsiteX33" fmla="*/ 3177159 w 4682585"/>
              <a:gd name="connsiteY33" fmla="*/ 2028063 h 2174272"/>
              <a:gd name="connsiteX34" fmla="*/ 3334893 w 4682585"/>
              <a:gd name="connsiteY34" fmla="*/ 2028063 h 2174272"/>
              <a:gd name="connsiteX35" fmla="*/ 3334893 w 4682585"/>
              <a:gd name="connsiteY35" fmla="*/ 1881473 h 2174272"/>
              <a:gd name="connsiteX36" fmla="*/ 3009900 w 4682585"/>
              <a:gd name="connsiteY36" fmla="*/ 1881473 h 2174272"/>
              <a:gd name="connsiteX37" fmla="*/ 3009900 w 4682585"/>
              <a:gd name="connsiteY37" fmla="*/ 2028063 h 2174272"/>
              <a:gd name="connsiteX38" fmla="*/ 3167634 w 4682585"/>
              <a:gd name="connsiteY38" fmla="*/ 2028063 h 2174272"/>
              <a:gd name="connsiteX39" fmla="*/ 3167634 w 4682585"/>
              <a:gd name="connsiteY39" fmla="*/ 1881473 h 2174272"/>
              <a:gd name="connsiteX40" fmla="*/ 2842641 w 4682585"/>
              <a:gd name="connsiteY40" fmla="*/ 1881473 h 2174272"/>
              <a:gd name="connsiteX41" fmla="*/ 2842641 w 4682585"/>
              <a:gd name="connsiteY41" fmla="*/ 2028063 h 2174272"/>
              <a:gd name="connsiteX42" fmla="*/ 3000375 w 4682585"/>
              <a:gd name="connsiteY42" fmla="*/ 2028063 h 2174272"/>
              <a:gd name="connsiteX43" fmla="*/ 3000375 w 4682585"/>
              <a:gd name="connsiteY43" fmla="*/ 1881473 h 2174272"/>
              <a:gd name="connsiteX44" fmla="*/ 2675382 w 4682585"/>
              <a:gd name="connsiteY44" fmla="*/ 1881473 h 2174272"/>
              <a:gd name="connsiteX45" fmla="*/ 2675382 w 4682585"/>
              <a:gd name="connsiteY45" fmla="*/ 2028063 h 2174272"/>
              <a:gd name="connsiteX46" fmla="*/ 2833116 w 4682585"/>
              <a:gd name="connsiteY46" fmla="*/ 2028063 h 2174272"/>
              <a:gd name="connsiteX47" fmla="*/ 2833116 w 4682585"/>
              <a:gd name="connsiteY47" fmla="*/ 1881473 h 2174272"/>
              <a:gd name="connsiteX48" fmla="*/ 2508123 w 4682585"/>
              <a:gd name="connsiteY48" fmla="*/ 1881473 h 2174272"/>
              <a:gd name="connsiteX49" fmla="*/ 2508123 w 4682585"/>
              <a:gd name="connsiteY49" fmla="*/ 2028063 h 2174272"/>
              <a:gd name="connsiteX50" fmla="*/ 2665857 w 4682585"/>
              <a:gd name="connsiteY50" fmla="*/ 2028063 h 2174272"/>
              <a:gd name="connsiteX51" fmla="*/ 2665857 w 4682585"/>
              <a:gd name="connsiteY51" fmla="*/ 1881473 h 2174272"/>
              <a:gd name="connsiteX52" fmla="*/ 2340864 w 4682585"/>
              <a:gd name="connsiteY52" fmla="*/ 1881473 h 2174272"/>
              <a:gd name="connsiteX53" fmla="*/ 2340864 w 4682585"/>
              <a:gd name="connsiteY53" fmla="*/ 2028063 h 2174272"/>
              <a:gd name="connsiteX54" fmla="*/ 2498598 w 4682585"/>
              <a:gd name="connsiteY54" fmla="*/ 2028063 h 2174272"/>
              <a:gd name="connsiteX55" fmla="*/ 2498598 w 4682585"/>
              <a:gd name="connsiteY55" fmla="*/ 1881473 h 2174272"/>
              <a:gd name="connsiteX56" fmla="*/ 2173510 w 4682585"/>
              <a:gd name="connsiteY56" fmla="*/ 1881473 h 2174272"/>
              <a:gd name="connsiteX57" fmla="*/ 2173510 w 4682585"/>
              <a:gd name="connsiteY57" fmla="*/ 2028063 h 2174272"/>
              <a:gd name="connsiteX58" fmla="*/ 2331339 w 4682585"/>
              <a:gd name="connsiteY58" fmla="*/ 2028063 h 2174272"/>
              <a:gd name="connsiteX59" fmla="*/ 2331339 w 4682585"/>
              <a:gd name="connsiteY59" fmla="*/ 1881473 h 2174272"/>
              <a:gd name="connsiteX60" fmla="*/ 2006251 w 4682585"/>
              <a:gd name="connsiteY60" fmla="*/ 1881473 h 2174272"/>
              <a:gd name="connsiteX61" fmla="*/ 2006251 w 4682585"/>
              <a:gd name="connsiteY61" fmla="*/ 2028063 h 2174272"/>
              <a:gd name="connsiteX62" fmla="*/ 2163985 w 4682585"/>
              <a:gd name="connsiteY62" fmla="*/ 2028063 h 2174272"/>
              <a:gd name="connsiteX63" fmla="*/ 2163985 w 4682585"/>
              <a:gd name="connsiteY63" fmla="*/ 1881473 h 2174272"/>
              <a:gd name="connsiteX64" fmla="*/ 1838992 w 4682585"/>
              <a:gd name="connsiteY64" fmla="*/ 1881473 h 2174272"/>
              <a:gd name="connsiteX65" fmla="*/ 1838992 w 4682585"/>
              <a:gd name="connsiteY65" fmla="*/ 2028063 h 2174272"/>
              <a:gd name="connsiteX66" fmla="*/ 1996726 w 4682585"/>
              <a:gd name="connsiteY66" fmla="*/ 2028063 h 2174272"/>
              <a:gd name="connsiteX67" fmla="*/ 1996726 w 4682585"/>
              <a:gd name="connsiteY67" fmla="*/ 1881473 h 2174272"/>
              <a:gd name="connsiteX68" fmla="*/ 1671733 w 4682585"/>
              <a:gd name="connsiteY68" fmla="*/ 1881473 h 2174272"/>
              <a:gd name="connsiteX69" fmla="*/ 1671733 w 4682585"/>
              <a:gd name="connsiteY69" fmla="*/ 2028063 h 2174272"/>
              <a:gd name="connsiteX70" fmla="*/ 1829467 w 4682585"/>
              <a:gd name="connsiteY70" fmla="*/ 2028063 h 2174272"/>
              <a:gd name="connsiteX71" fmla="*/ 1829467 w 4682585"/>
              <a:gd name="connsiteY71" fmla="*/ 1881473 h 2174272"/>
              <a:gd name="connsiteX72" fmla="*/ 1504474 w 4682585"/>
              <a:gd name="connsiteY72" fmla="*/ 1881473 h 2174272"/>
              <a:gd name="connsiteX73" fmla="*/ 1504474 w 4682585"/>
              <a:gd name="connsiteY73" fmla="*/ 2028063 h 2174272"/>
              <a:gd name="connsiteX74" fmla="*/ 1662208 w 4682585"/>
              <a:gd name="connsiteY74" fmla="*/ 2028063 h 2174272"/>
              <a:gd name="connsiteX75" fmla="*/ 1662208 w 4682585"/>
              <a:gd name="connsiteY75" fmla="*/ 1881473 h 2174272"/>
              <a:gd name="connsiteX76" fmla="*/ 1337215 w 4682585"/>
              <a:gd name="connsiteY76" fmla="*/ 1881473 h 2174272"/>
              <a:gd name="connsiteX77" fmla="*/ 1337215 w 4682585"/>
              <a:gd name="connsiteY77" fmla="*/ 2028063 h 2174272"/>
              <a:gd name="connsiteX78" fmla="*/ 1494949 w 4682585"/>
              <a:gd name="connsiteY78" fmla="*/ 2028063 h 2174272"/>
              <a:gd name="connsiteX79" fmla="*/ 1494949 w 4682585"/>
              <a:gd name="connsiteY79" fmla="*/ 1881473 h 2174272"/>
              <a:gd name="connsiteX80" fmla="*/ 1169956 w 4682585"/>
              <a:gd name="connsiteY80" fmla="*/ 1881473 h 2174272"/>
              <a:gd name="connsiteX81" fmla="*/ 1169956 w 4682585"/>
              <a:gd name="connsiteY81" fmla="*/ 2028063 h 2174272"/>
              <a:gd name="connsiteX82" fmla="*/ 1327690 w 4682585"/>
              <a:gd name="connsiteY82" fmla="*/ 2028063 h 2174272"/>
              <a:gd name="connsiteX83" fmla="*/ 1327690 w 4682585"/>
              <a:gd name="connsiteY83" fmla="*/ 1881473 h 2174272"/>
              <a:gd name="connsiteX84" fmla="*/ 1002697 w 4682585"/>
              <a:gd name="connsiteY84" fmla="*/ 1881473 h 2174272"/>
              <a:gd name="connsiteX85" fmla="*/ 1002697 w 4682585"/>
              <a:gd name="connsiteY85" fmla="*/ 2028063 h 2174272"/>
              <a:gd name="connsiteX86" fmla="*/ 1160431 w 4682585"/>
              <a:gd name="connsiteY86" fmla="*/ 2028063 h 2174272"/>
              <a:gd name="connsiteX87" fmla="*/ 1160431 w 4682585"/>
              <a:gd name="connsiteY87" fmla="*/ 1881473 h 2174272"/>
              <a:gd name="connsiteX88" fmla="*/ 835438 w 4682585"/>
              <a:gd name="connsiteY88" fmla="*/ 1881473 h 2174272"/>
              <a:gd name="connsiteX89" fmla="*/ 835438 w 4682585"/>
              <a:gd name="connsiteY89" fmla="*/ 2028063 h 2174272"/>
              <a:gd name="connsiteX90" fmla="*/ 993172 w 4682585"/>
              <a:gd name="connsiteY90" fmla="*/ 2028063 h 2174272"/>
              <a:gd name="connsiteX91" fmla="*/ 993172 w 4682585"/>
              <a:gd name="connsiteY91" fmla="*/ 1881473 h 2174272"/>
              <a:gd name="connsiteX92" fmla="*/ 668179 w 4682585"/>
              <a:gd name="connsiteY92" fmla="*/ 1881473 h 2174272"/>
              <a:gd name="connsiteX93" fmla="*/ 668179 w 4682585"/>
              <a:gd name="connsiteY93" fmla="*/ 2028063 h 2174272"/>
              <a:gd name="connsiteX94" fmla="*/ 825913 w 4682585"/>
              <a:gd name="connsiteY94" fmla="*/ 2028063 h 2174272"/>
              <a:gd name="connsiteX95" fmla="*/ 825913 w 4682585"/>
              <a:gd name="connsiteY95" fmla="*/ 1881473 h 2174272"/>
              <a:gd name="connsiteX96" fmla="*/ 500920 w 4682585"/>
              <a:gd name="connsiteY96" fmla="*/ 1881473 h 2174272"/>
              <a:gd name="connsiteX97" fmla="*/ 500920 w 4682585"/>
              <a:gd name="connsiteY97" fmla="*/ 2028063 h 2174272"/>
              <a:gd name="connsiteX98" fmla="*/ 658654 w 4682585"/>
              <a:gd name="connsiteY98" fmla="*/ 2028063 h 2174272"/>
              <a:gd name="connsiteX99" fmla="*/ 658654 w 4682585"/>
              <a:gd name="connsiteY99" fmla="*/ 1881473 h 2174272"/>
              <a:gd name="connsiteX100" fmla="*/ 333566 w 4682585"/>
              <a:gd name="connsiteY100" fmla="*/ 1881473 h 2174272"/>
              <a:gd name="connsiteX101" fmla="*/ 333566 w 4682585"/>
              <a:gd name="connsiteY101" fmla="*/ 2028063 h 2174272"/>
              <a:gd name="connsiteX102" fmla="*/ 491395 w 4682585"/>
              <a:gd name="connsiteY102" fmla="*/ 2028063 h 2174272"/>
              <a:gd name="connsiteX103" fmla="*/ 491395 w 4682585"/>
              <a:gd name="connsiteY103" fmla="*/ 1881473 h 2174272"/>
              <a:gd name="connsiteX104" fmla="*/ 166307 w 4682585"/>
              <a:gd name="connsiteY104" fmla="*/ 1881473 h 2174272"/>
              <a:gd name="connsiteX105" fmla="*/ 166307 w 4682585"/>
              <a:gd name="connsiteY105" fmla="*/ 2028063 h 2174272"/>
              <a:gd name="connsiteX106" fmla="*/ 324041 w 4682585"/>
              <a:gd name="connsiteY106" fmla="*/ 2028063 h 2174272"/>
              <a:gd name="connsiteX107" fmla="*/ 324041 w 4682585"/>
              <a:gd name="connsiteY107" fmla="*/ 1881473 h 2174272"/>
              <a:gd name="connsiteX108" fmla="*/ 9525 w 4682585"/>
              <a:gd name="connsiteY108" fmla="*/ 1881473 h 2174272"/>
              <a:gd name="connsiteX109" fmla="*/ 9525 w 4682585"/>
              <a:gd name="connsiteY109" fmla="*/ 2028063 h 2174272"/>
              <a:gd name="connsiteX110" fmla="*/ 156782 w 4682585"/>
              <a:gd name="connsiteY110" fmla="*/ 2028063 h 2174272"/>
              <a:gd name="connsiteX111" fmla="*/ 156782 w 4682585"/>
              <a:gd name="connsiteY111" fmla="*/ 1881473 h 2174272"/>
              <a:gd name="connsiteX112" fmla="*/ 4515326 w 4682585"/>
              <a:gd name="connsiteY112" fmla="*/ 1725358 h 2174272"/>
              <a:gd name="connsiteX113" fmla="*/ 4515326 w 4682585"/>
              <a:gd name="connsiteY113" fmla="*/ 1871948 h 2174272"/>
              <a:gd name="connsiteX114" fmla="*/ 4673060 w 4682585"/>
              <a:gd name="connsiteY114" fmla="*/ 1871948 h 2174272"/>
              <a:gd name="connsiteX115" fmla="*/ 4673060 w 4682585"/>
              <a:gd name="connsiteY115" fmla="*/ 1725358 h 2174272"/>
              <a:gd name="connsiteX116" fmla="*/ 4348068 w 4682585"/>
              <a:gd name="connsiteY116" fmla="*/ 1725358 h 2174272"/>
              <a:gd name="connsiteX117" fmla="*/ 4348068 w 4682585"/>
              <a:gd name="connsiteY117" fmla="*/ 1871948 h 2174272"/>
              <a:gd name="connsiteX118" fmla="*/ 4505801 w 4682585"/>
              <a:gd name="connsiteY118" fmla="*/ 1871948 h 2174272"/>
              <a:gd name="connsiteX119" fmla="*/ 4505801 w 4682585"/>
              <a:gd name="connsiteY119" fmla="*/ 1725358 h 2174272"/>
              <a:gd name="connsiteX120" fmla="*/ 4180809 w 4682585"/>
              <a:gd name="connsiteY120" fmla="*/ 1725358 h 2174272"/>
              <a:gd name="connsiteX121" fmla="*/ 4180809 w 4682585"/>
              <a:gd name="connsiteY121" fmla="*/ 1871948 h 2174272"/>
              <a:gd name="connsiteX122" fmla="*/ 4338543 w 4682585"/>
              <a:gd name="connsiteY122" fmla="*/ 1871948 h 2174272"/>
              <a:gd name="connsiteX123" fmla="*/ 4338543 w 4682585"/>
              <a:gd name="connsiteY123" fmla="*/ 1725358 h 2174272"/>
              <a:gd name="connsiteX124" fmla="*/ 4013550 w 4682585"/>
              <a:gd name="connsiteY124" fmla="*/ 1725358 h 2174272"/>
              <a:gd name="connsiteX125" fmla="*/ 4013550 w 4682585"/>
              <a:gd name="connsiteY125" fmla="*/ 1871948 h 2174272"/>
              <a:gd name="connsiteX126" fmla="*/ 4171284 w 4682585"/>
              <a:gd name="connsiteY126" fmla="*/ 1871948 h 2174272"/>
              <a:gd name="connsiteX127" fmla="*/ 4171284 w 4682585"/>
              <a:gd name="connsiteY127" fmla="*/ 1725358 h 2174272"/>
              <a:gd name="connsiteX128" fmla="*/ 3846291 w 4682585"/>
              <a:gd name="connsiteY128" fmla="*/ 1725358 h 2174272"/>
              <a:gd name="connsiteX129" fmla="*/ 3846291 w 4682585"/>
              <a:gd name="connsiteY129" fmla="*/ 1871948 h 2174272"/>
              <a:gd name="connsiteX130" fmla="*/ 4004025 w 4682585"/>
              <a:gd name="connsiteY130" fmla="*/ 1871948 h 2174272"/>
              <a:gd name="connsiteX131" fmla="*/ 4004025 w 4682585"/>
              <a:gd name="connsiteY131" fmla="*/ 1725358 h 2174272"/>
              <a:gd name="connsiteX132" fmla="*/ 3678936 w 4682585"/>
              <a:gd name="connsiteY132" fmla="*/ 1725358 h 2174272"/>
              <a:gd name="connsiteX133" fmla="*/ 3678936 w 4682585"/>
              <a:gd name="connsiteY133" fmla="*/ 1871948 h 2174272"/>
              <a:gd name="connsiteX134" fmla="*/ 3836766 w 4682585"/>
              <a:gd name="connsiteY134" fmla="*/ 1871948 h 2174272"/>
              <a:gd name="connsiteX135" fmla="*/ 3836766 w 4682585"/>
              <a:gd name="connsiteY135" fmla="*/ 1725358 h 2174272"/>
              <a:gd name="connsiteX136" fmla="*/ 3511677 w 4682585"/>
              <a:gd name="connsiteY136" fmla="*/ 1725358 h 2174272"/>
              <a:gd name="connsiteX137" fmla="*/ 3511677 w 4682585"/>
              <a:gd name="connsiteY137" fmla="*/ 1871948 h 2174272"/>
              <a:gd name="connsiteX138" fmla="*/ 3669411 w 4682585"/>
              <a:gd name="connsiteY138" fmla="*/ 1871948 h 2174272"/>
              <a:gd name="connsiteX139" fmla="*/ 3669411 w 4682585"/>
              <a:gd name="connsiteY139" fmla="*/ 1725358 h 2174272"/>
              <a:gd name="connsiteX140" fmla="*/ 3344418 w 4682585"/>
              <a:gd name="connsiteY140" fmla="*/ 1725358 h 2174272"/>
              <a:gd name="connsiteX141" fmla="*/ 3344418 w 4682585"/>
              <a:gd name="connsiteY141" fmla="*/ 1871948 h 2174272"/>
              <a:gd name="connsiteX142" fmla="*/ 3502152 w 4682585"/>
              <a:gd name="connsiteY142" fmla="*/ 1871948 h 2174272"/>
              <a:gd name="connsiteX143" fmla="*/ 3502152 w 4682585"/>
              <a:gd name="connsiteY143" fmla="*/ 1725358 h 2174272"/>
              <a:gd name="connsiteX144" fmla="*/ 3177159 w 4682585"/>
              <a:gd name="connsiteY144" fmla="*/ 1725358 h 2174272"/>
              <a:gd name="connsiteX145" fmla="*/ 3177159 w 4682585"/>
              <a:gd name="connsiteY145" fmla="*/ 1871948 h 2174272"/>
              <a:gd name="connsiteX146" fmla="*/ 3334893 w 4682585"/>
              <a:gd name="connsiteY146" fmla="*/ 1871948 h 2174272"/>
              <a:gd name="connsiteX147" fmla="*/ 3334893 w 4682585"/>
              <a:gd name="connsiteY147" fmla="*/ 1725358 h 2174272"/>
              <a:gd name="connsiteX148" fmla="*/ 3009900 w 4682585"/>
              <a:gd name="connsiteY148" fmla="*/ 1725358 h 2174272"/>
              <a:gd name="connsiteX149" fmla="*/ 3009900 w 4682585"/>
              <a:gd name="connsiteY149" fmla="*/ 1871948 h 2174272"/>
              <a:gd name="connsiteX150" fmla="*/ 3167634 w 4682585"/>
              <a:gd name="connsiteY150" fmla="*/ 1871948 h 2174272"/>
              <a:gd name="connsiteX151" fmla="*/ 3167634 w 4682585"/>
              <a:gd name="connsiteY151" fmla="*/ 1725358 h 2174272"/>
              <a:gd name="connsiteX152" fmla="*/ 2842641 w 4682585"/>
              <a:gd name="connsiteY152" fmla="*/ 1725358 h 2174272"/>
              <a:gd name="connsiteX153" fmla="*/ 2842641 w 4682585"/>
              <a:gd name="connsiteY153" fmla="*/ 1871948 h 2174272"/>
              <a:gd name="connsiteX154" fmla="*/ 3000375 w 4682585"/>
              <a:gd name="connsiteY154" fmla="*/ 1871948 h 2174272"/>
              <a:gd name="connsiteX155" fmla="*/ 3000375 w 4682585"/>
              <a:gd name="connsiteY155" fmla="*/ 1725358 h 2174272"/>
              <a:gd name="connsiteX156" fmla="*/ 2675382 w 4682585"/>
              <a:gd name="connsiteY156" fmla="*/ 1725358 h 2174272"/>
              <a:gd name="connsiteX157" fmla="*/ 2675382 w 4682585"/>
              <a:gd name="connsiteY157" fmla="*/ 1871948 h 2174272"/>
              <a:gd name="connsiteX158" fmla="*/ 2833116 w 4682585"/>
              <a:gd name="connsiteY158" fmla="*/ 1871948 h 2174272"/>
              <a:gd name="connsiteX159" fmla="*/ 2833116 w 4682585"/>
              <a:gd name="connsiteY159" fmla="*/ 1725358 h 2174272"/>
              <a:gd name="connsiteX160" fmla="*/ 2508123 w 4682585"/>
              <a:gd name="connsiteY160" fmla="*/ 1725358 h 2174272"/>
              <a:gd name="connsiteX161" fmla="*/ 2508123 w 4682585"/>
              <a:gd name="connsiteY161" fmla="*/ 1871948 h 2174272"/>
              <a:gd name="connsiteX162" fmla="*/ 2665857 w 4682585"/>
              <a:gd name="connsiteY162" fmla="*/ 1871948 h 2174272"/>
              <a:gd name="connsiteX163" fmla="*/ 2665857 w 4682585"/>
              <a:gd name="connsiteY163" fmla="*/ 1725358 h 2174272"/>
              <a:gd name="connsiteX164" fmla="*/ 2340864 w 4682585"/>
              <a:gd name="connsiteY164" fmla="*/ 1725358 h 2174272"/>
              <a:gd name="connsiteX165" fmla="*/ 2340864 w 4682585"/>
              <a:gd name="connsiteY165" fmla="*/ 1871948 h 2174272"/>
              <a:gd name="connsiteX166" fmla="*/ 2498598 w 4682585"/>
              <a:gd name="connsiteY166" fmla="*/ 1871948 h 2174272"/>
              <a:gd name="connsiteX167" fmla="*/ 2498598 w 4682585"/>
              <a:gd name="connsiteY167" fmla="*/ 1725358 h 2174272"/>
              <a:gd name="connsiteX168" fmla="*/ 2173510 w 4682585"/>
              <a:gd name="connsiteY168" fmla="*/ 1725358 h 2174272"/>
              <a:gd name="connsiteX169" fmla="*/ 2173510 w 4682585"/>
              <a:gd name="connsiteY169" fmla="*/ 1871948 h 2174272"/>
              <a:gd name="connsiteX170" fmla="*/ 2331339 w 4682585"/>
              <a:gd name="connsiteY170" fmla="*/ 1871948 h 2174272"/>
              <a:gd name="connsiteX171" fmla="*/ 2331339 w 4682585"/>
              <a:gd name="connsiteY171" fmla="*/ 1725358 h 2174272"/>
              <a:gd name="connsiteX172" fmla="*/ 2006251 w 4682585"/>
              <a:gd name="connsiteY172" fmla="*/ 1725358 h 2174272"/>
              <a:gd name="connsiteX173" fmla="*/ 2006251 w 4682585"/>
              <a:gd name="connsiteY173" fmla="*/ 1871948 h 2174272"/>
              <a:gd name="connsiteX174" fmla="*/ 2163985 w 4682585"/>
              <a:gd name="connsiteY174" fmla="*/ 1871948 h 2174272"/>
              <a:gd name="connsiteX175" fmla="*/ 2163985 w 4682585"/>
              <a:gd name="connsiteY175" fmla="*/ 1725358 h 2174272"/>
              <a:gd name="connsiteX176" fmla="*/ 1838992 w 4682585"/>
              <a:gd name="connsiteY176" fmla="*/ 1725358 h 2174272"/>
              <a:gd name="connsiteX177" fmla="*/ 1838992 w 4682585"/>
              <a:gd name="connsiteY177" fmla="*/ 1871948 h 2174272"/>
              <a:gd name="connsiteX178" fmla="*/ 1996726 w 4682585"/>
              <a:gd name="connsiteY178" fmla="*/ 1871948 h 2174272"/>
              <a:gd name="connsiteX179" fmla="*/ 1996726 w 4682585"/>
              <a:gd name="connsiteY179" fmla="*/ 1725358 h 2174272"/>
              <a:gd name="connsiteX180" fmla="*/ 1671733 w 4682585"/>
              <a:gd name="connsiteY180" fmla="*/ 1725358 h 2174272"/>
              <a:gd name="connsiteX181" fmla="*/ 1671733 w 4682585"/>
              <a:gd name="connsiteY181" fmla="*/ 1871948 h 2174272"/>
              <a:gd name="connsiteX182" fmla="*/ 1829467 w 4682585"/>
              <a:gd name="connsiteY182" fmla="*/ 1871948 h 2174272"/>
              <a:gd name="connsiteX183" fmla="*/ 1829467 w 4682585"/>
              <a:gd name="connsiteY183" fmla="*/ 1725358 h 2174272"/>
              <a:gd name="connsiteX184" fmla="*/ 1504474 w 4682585"/>
              <a:gd name="connsiteY184" fmla="*/ 1725358 h 2174272"/>
              <a:gd name="connsiteX185" fmla="*/ 1504474 w 4682585"/>
              <a:gd name="connsiteY185" fmla="*/ 1871948 h 2174272"/>
              <a:gd name="connsiteX186" fmla="*/ 1662208 w 4682585"/>
              <a:gd name="connsiteY186" fmla="*/ 1871948 h 2174272"/>
              <a:gd name="connsiteX187" fmla="*/ 1662208 w 4682585"/>
              <a:gd name="connsiteY187" fmla="*/ 1725358 h 2174272"/>
              <a:gd name="connsiteX188" fmla="*/ 1337215 w 4682585"/>
              <a:gd name="connsiteY188" fmla="*/ 1725358 h 2174272"/>
              <a:gd name="connsiteX189" fmla="*/ 1337215 w 4682585"/>
              <a:gd name="connsiteY189" fmla="*/ 1871948 h 2174272"/>
              <a:gd name="connsiteX190" fmla="*/ 1494949 w 4682585"/>
              <a:gd name="connsiteY190" fmla="*/ 1871948 h 2174272"/>
              <a:gd name="connsiteX191" fmla="*/ 1494949 w 4682585"/>
              <a:gd name="connsiteY191" fmla="*/ 1725358 h 2174272"/>
              <a:gd name="connsiteX192" fmla="*/ 1169956 w 4682585"/>
              <a:gd name="connsiteY192" fmla="*/ 1725358 h 2174272"/>
              <a:gd name="connsiteX193" fmla="*/ 1169956 w 4682585"/>
              <a:gd name="connsiteY193" fmla="*/ 1871948 h 2174272"/>
              <a:gd name="connsiteX194" fmla="*/ 1327690 w 4682585"/>
              <a:gd name="connsiteY194" fmla="*/ 1871948 h 2174272"/>
              <a:gd name="connsiteX195" fmla="*/ 1327690 w 4682585"/>
              <a:gd name="connsiteY195" fmla="*/ 1725358 h 2174272"/>
              <a:gd name="connsiteX196" fmla="*/ 1002697 w 4682585"/>
              <a:gd name="connsiteY196" fmla="*/ 1725358 h 2174272"/>
              <a:gd name="connsiteX197" fmla="*/ 1002697 w 4682585"/>
              <a:gd name="connsiteY197" fmla="*/ 1871948 h 2174272"/>
              <a:gd name="connsiteX198" fmla="*/ 1160431 w 4682585"/>
              <a:gd name="connsiteY198" fmla="*/ 1871948 h 2174272"/>
              <a:gd name="connsiteX199" fmla="*/ 1160431 w 4682585"/>
              <a:gd name="connsiteY199" fmla="*/ 1725358 h 2174272"/>
              <a:gd name="connsiteX200" fmla="*/ 835438 w 4682585"/>
              <a:gd name="connsiteY200" fmla="*/ 1725358 h 2174272"/>
              <a:gd name="connsiteX201" fmla="*/ 835438 w 4682585"/>
              <a:gd name="connsiteY201" fmla="*/ 1871948 h 2174272"/>
              <a:gd name="connsiteX202" fmla="*/ 993172 w 4682585"/>
              <a:gd name="connsiteY202" fmla="*/ 1871948 h 2174272"/>
              <a:gd name="connsiteX203" fmla="*/ 993172 w 4682585"/>
              <a:gd name="connsiteY203" fmla="*/ 1725358 h 2174272"/>
              <a:gd name="connsiteX204" fmla="*/ 668179 w 4682585"/>
              <a:gd name="connsiteY204" fmla="*/ 1725358 h 2174272"/>
              <a:gd name="connsiteX205" fmla="*/ 668179 w 4682585"/>
              <a:gd name="connsiteY205" fmla="*/ 1871948 h 2174272"/>
              <a:gd name="connsiteX206" fmla="*/ 825913 w 4682585"/>
              <a:gd name="connsiteY206" fmla="*/ 1871948 h 2174272"/>
              <a:gd name="connsiteX207" fmla="*/ 825913 w 4682585"/>
              <a:gd name="connsiteY207" fmla="*/ 1725358 h 2174272"/>
              <a:gd name="connsiteX208" fmla="*/ 500920 w 4682585"/>
              <a:gd name="connsiteY208" fmla="*/ 1725358 h 2174272"/>
              <a:gd name="connsiteX209" fmla="*/ 500920 w 4682585"/>
              <a:gd name="connsiteY209" fmla="*/ 1871948 h 2174272"/>
              <a:gd name="connsiteX210" fmla="*/ 658654 w 4682585"/>
              <a:gd name="connsiteY210" fmla="*/ 1871948 h 2174272"/>
              <a:gd name="connsiteX211" fmla="*/ 658654 w 4682585"/>
              <a:gd name="connsiteY211" fmla="*/ 1725358 h 2174272"/>
              <a:gd name="connsiteX212" fmla="*/ 333566 w 4682585"/>
              <a:gd name="connsiteY212" fmla="*/ 1725358 h 2174272"/>
              <a:gd name="connsiteX213" fmla="*/ 333566 w 4682585"/>
              <a:gd name="connsiteY213" fmla="*/ 1871948 h 2174272"/>
              <a:gd name="connsiteX214" fmla="*/ 491395 w 4682585"/>
              <a:gd name="connsiteY214" fmla="*/ 1871948 h 2174272"/>
              <a:gd name="connsiteX215" fmla="*/ 491395 w 4682585"/>
              <a:gd name="connsiteY215" fmla="*/ 1725358 h 2174272"/>
              <a:gd name="connsiteX216" fmla="*/ 166307 w 4682585"/>
              <a:gd name="connsiteY216" fmla="*/ 1725358 h 2174272"/>
              <a:gd name="connsiteX217" fmla="*/ 166307 w 4682585"/>
              <a:gd name="connsiteY217" fmla="*/ 1871948 h 2174272"/>
              <a:gd name="connsiteX218" fmla="*/ 324041 w 4682585"/>
              <a:gd name="connsiteY218" fmla="*/ 1871948 h 2174272"/>
              <a:gd name="connsiteX219" fmla="*/ 324041 w 4682585"/>
              <a:gd name="connsiteY219" fmla="*/ 1725358 h 2174272"/>
              <a:gd name="connsiteX220" fmla="*/ 9525 w 4682585"/>
              <a:gd name="connsiteY220" fmla="*/ 1725358 h 2174272"/>
              <a:gd name="connsiteX221" fmla="*/ 9525 w 4682585"/>
              <a:gd name="connsiteY221" fmla="*/ 1871948 h 2174272"/>
              <a:gd name="connsiteX222" fmla="*/ 156782 w 4682585"/>
              <a:gd name="connsiteY222" fmla="*/ 1871948 h 2174272"/>
              <a:gd name="connsiteX223" fmla="*/ 156782 w 4682585"/>
              <a:gd name="connsiteY223" fmla="*/ 1725358 h 2174272"/>
              <a:gd name="connsiteX224" fmla="*/ 4515326 w 4682585"/>
              <a:gd name="connsiteY224" fmla="*/ 1569243 h 2174272"/>
              <a:gd name="connsiteX225" fmla="*/ 4515326 w 4682585"/>
              <a:gd name="connsiteY225" fmla="*/ 1715833 h 2174272"/>
              <a:gd name="connsiteX226" fmla="*/ 4673060 w 4682585"/>
              <a:gd name="connsiteY226" fmla="*/ 1715833 h 2174272"/>
              <a:gd name="connsiteX227" fmla="*/ 4673060 w 4682585"/>
              <a:gd name="connsiteY227" fmla="*/ 1569243 h 2174272"/>
              <a:gd name="connsiteX228" fmla="*/ 4348068 w 4682585"/>
              <a:gd name="connsiteY228" fmla="*/ 1569243 h 2174272"/>
              <a:gd name="connsiteX229" fmla="*/ 4348068 w 4682585"/>
              <a:gd name="connsiteY229" fmla="*/ 1715833 h 2174272"/>
              <a:gd name="connsiteX230" fmla="*/ 4505801 w 4682585"/>
              <a:gd name="connsiteY230" fmla="*/ 1715833 h 2174272"/>
              <a:gd name="connsiteX231" fmla="*/ 4505801 w 4682585"/>
              <a:gd name="connsiteY231" fmla="*/ 1569243 h 2174272"/>
              <a:gd name="connsiteX232" fmla="*/ 4180809 w 4682585"/>
              <a:gd name="connsiteY232" fmla="*/ 1569243 h 2174272"/>
              <a:gd name="connsiteX233" fmla="*/ 4180809 w 4682585"/>
              <a:gd name="connsiteY233" fmla="*/ 1715833 h 2174272"/>
              <a:gd name="connsiteX234" fmla="*/ 4338543 w 4682585"/>
              <a:gd name="connsiteY234" fmla="*/ 1715833 h 2174272"/>
              <a:gd name="connsiteX235" fmla="*/ 4338543 w 4682585"/>
              <a:gd name="connsiteY235" fmla="*/ 1569243 h 2174272"/>
              <a:gd name="connsiteX236" fmla="*/ 4013550 w 4682585"/>
              <a:gd name="connsiteY236" fmla="*/ 1569243 h 2174272"/>
              <a:gd name="connsiteX237" fmla="*/ 4013550 w 4682585"/>
              <a:gd name="connsiteY237" fmla="*/ 1715833 h 2174272"/>
              <a:gd name="connsiteX238" fmla="*/ 4171284 w 4682585"/>
              <a:gd name="connsiteY238" fmla="*/ 1715833 h 2174272"/>
              <a:gd name="connsiteX239" fmla="*/ 4171284 w 4682585"/>
              <a:gd name="connsiteY239" fmla="*/ 1569243 h 2174272"/>
              <a:gd name="connsiteX240" fmla="*/ 3846291 w 4682585"/>
              <a:gd name="connsiteY240" fmla="*/ 1569243 h 2174272"/>
              <a:gd name="connsiteX241" fmla="*/ 3846291 w 4682585"/>
              <a:gd name="connsiteY241" fmla="*/ 1715833 h 2174272"/>
              <a:gd name="connsiteX242" fmla="*/ 4004025 w 4682585"/>
              <a:gd name="connsiteY242" fmla="*/ 1715833 h 2174272"/>
              <a:gd name="connsiteX243" fmla="*/ 4004025 w 4682585"/>
              <a:gd name="connsiteY243" fmla="*/ 1569243 h 2174272"/>
              <a:gd name="connsiteX244" fmla="*/ 3678936 w 4682585"/>
              <a:gd name="connsiteY244" fmla="*/ 1569243 h 2174272"/>
              <a:gd name="connsiteX245" fmla="*/ 3678936 w 4682585"/>
              <a:gd name="connsiteY245" fmla="*/ 1715833 h 2174272"/>
              <a:gd name="connsiteX246" fmla="*/ 3836766 w 4682585"/>
              <a:gd name="connsiteY246" fmla="*/ 1715833 h 2174272"/>
              <a:gd name="connsiteX247" fmla="*/ 3836766 w 4682585"/>
              <a:gd name="connsiteY247" fmla="*/ 1569243 h 2174272"/>
              <a:gd name="connsiteX248" fmla="*/ 3511677 w 4682585"/>
              <a:gd name="connsiteY248" fmla="*/ 1569243 h 2174272"/>
              <a:gd name="connsiteX249" fmla="*/ 3511677 w 4682585"/>
              <a:gd name="connsiteY249" fmla="*/ 1715833 h 2174272"/>
              <a:gd name="connsiteX250" fmla="*/ 3669411 w 4682585"/>
              <a:gd name="connsiteY250" fmla="*/ 1715833 h 2174272"/>
              <a:gd name="connsiteX251" fmla="*/ 3669411 w 4682585"/>
              <a:gd name="connsiteY251" fmla="*/ 1569243 h 2174272"/>
              <a:gd name="connsiteX252" fmla="*/ 3344418 w 4682585"/>
              <a:gd name="connsiteY252" fmla="*/ 1569243 h 2174272"/>
              <a:gd name="connsiteX253" fmla="*/ 3344418 w 4682585"/>
              <a:gd name="connsiteY253" fmla="*/ 1715833 h 2174272"/>
              <a:gd name="connsiteX254" fmla="*/ 3502152 w 4682585"/>
              <a:gd name="connsiteY254" fmla="*/ 1715833 h 2174272"/>
              <a:gd name="connsiteX255" fmla="*/ 3502152 w 4682585"/>
              <a:gd name="connsiteY255" fmla="*/ 1569243 h 2174272"/>
              <a:gd name="connsiteX256" fmla="*/ 3177159 w 4682585"/>
              <a:gd name="connsiteY256" fmla="*/ 1569243 h 2174272"/>
              <a:gd name="connsiteX257" fmla="*/ 3177159 w 4682585"/>
              <a:gd name="connsiteY257" fmla="*/ 1715833 h 2174272"/>
              <a:gd name="connsiteX258" fmla="*/ 3334893 w 4682585"/>
              <a:gd name="connsiteY258" fmla="*/ 1715833 h 2174272"/>
              <a:gd name="connsiteX259" fmla="*/ 3334893 w 4682585"/>
              <a:gd name="connsiteY259" fmla="*/ 1569243 h 2174272"/>
              <a:gd name="connsiteX260" fmla="*/ 3009900 w 4682585"/>
              <a:gd name="connsiteY260" fmla="*/ 1569243 h 2174272"/>
              <a:gd name="connsiteX261" fmla="*/ 3009900 w 4682585"/>
              <a:gd name="connsiteY261" fmla="*/ 1715833 h 2174272"/>
              <a:gd name="connsiteX262" fmla="*/ 3167634 w 4682585"/>
              <a:gd name="connsiteY262" fmla="*/ 1715833 h 2174272"/>
              <a:gd name="connsiteX263" fmla="*/ 3167634 w 4682585"/>
              <a:gd name="connsiteY263" fmla="*/ 1569243 h 2174272"/>
              <a:gd name="connsiteX264" fmla="*/ 2842641 w 4682585"/>
              <a:gd name="connsiteY264" fmla="*/ 1569243 h 2174272"/>
              <a:gd name="connsiteX265" fmla="*/ 2842641 w 4682585"/>
              <a:gd name="connsiteY265" fmla="*/ 1715833 h 2174272"/>
              <a:gd name="connsiteX266" fmla="*/ 3000375 w 4682585"/>
              <a:gd name="connsiteY266" fmla="*/ 1715833 h 2174272"/>
              <a:gd name="connsiteX267" fmla="*/ 3000375 w 4682585"/>
              <a:gd name="connsiteY267" fmla="*/ 1569243 h 2174272"/>
              <a:gd name="connsiteX268" fmla="*/ 2675382 w 4682585"/>
              <a:gd name="connsiteY268" fmla="*/ 1569243 h 2174272"/>
              <a:gd name="connsiteX269" fmla="*/ 2675382 w 4682585"/>
              <a:gd name="connsiteY269" fmla="*/ 1715833 h 2174272"/>
              <a:gd name="connsiteX270" fmla="*/ 2833116 w 4682585"/>
              <a:gd name="connsiteY270" fmla="*/ 1715833 h 2174272"/>
              <a:gd name="connsiteX271" fmla="*/ 2833116 w 4682585"/>
              <a:gd name="connsiteY271" fmla="*/ 1569243 h 2174272"/>
              <a:gd name="connsiteX272" fmla="*/ 2508123 w 4682585"/>
              <a:gd name="connsiteY272" fmla="*/ 1569243 h 2174272"/>
              <a:gd name="connsiteX273" fmla="*/ 2508123 w 4682585"/>
              <a:gd name="connsiteY273" fmla="*/ 1715833 h 2174272"/>
              <a:gd name="connsiteX274" fmla="*/ 2665857 w 4682585"/>
              <a:gd name="connsiteY274" fmla="*/ 1715833 h 2174272"/>
              <a:gd name="connsiteX275" fmla="*/ 2665857 w 4682585"/>
              <a:gd name="connsiteY275" fmla="*/ 1569243 h 2174272"/>
              <a:gd name="connsiteX276" fmla="*/ 2340864 w 4682585"/>
              <a:gd name="connsiteY276" fmla="*/ 1569243 h 2174272"/>
              <a:gd name="connsiteX277" fmla="*/ 2340864 w 4682585"/>
              <a:gd name="connsiteY277" fmla="*/ 1715833 h 2174272"/>
              <a:gd name="connsiteX278" fmla="*/ 2498598 w 4682585"/>
              <a:gd name="connsiteY278" fmla="*/ 1715833 h 2174272"/>
              <a:gd name="connsiteX279" fmla="*/ 2498598 w 4682585"/>
              <a:gd name="connsiteY279" fmla="*/ 1569243 h 2174272"/>
              <a:gd name="connsiteX280" fmla="*/ 2173510 w 4682585"/>
              <a:gd name="connsiteY280" fmla="*/ 1569243 h 2174272"/>
              <a:gd name="connsiteX281" fmla="*/ 2173510 w 4682585"/>
              <a:gd name="connsiteY281" fmla="*/ 1715833 h 2174272"/>
              <a:gd name="connsiteX282" fmla="*/ 2331339 w 4682585"/>
              <a:gd name="connsiteY282" fmla="*/ 1715833 h 2174272"/>
              <a:gd name="connsiteX283" fmla="*/ 2331339 w 4682585"/>
              <a:gd name="connsiteY283" fmla="*/ 1569243 h 2174272"/>
              <a:gd name="connsiteX284" fmla="*/ 2006251 w 4682585"/>
              <a:gd name="connsiteY284" fmla="*/ 1569243 h 2174272"/>
              <a:gd name="connsiteX285" fmla="*/ 2006251 w 4682585"/>
              <a:gd name="connsiteY285" fmla="*/ 1715833 h 2174272"/>
              <a:gd name="connsiteX286" fmla="*/ 2163985 w 4682585"/>
              <a:gd name="connsiteY286" fmla="*/ 1715833 h 2174272"/>
              <a:gd name="connsiteX287" fmla="*/ 2163985 w 4682585"/>
              <a:gd name="connsiteY287" fmla="*/ 1569243 h 2174272"/>
              <a:gd name="connsiteX288" fmla="*/ 1838992 w 4682585"/>
              <a:gd name="connsiteY288" fmla="*/ 1569243 h 2174272"/>
              <a:gd name="connsiteX289" fmla="*/ 1838992 w 4682585"/>
              <a:gd name="connsiteY289" fmla="*/ 1715833 h 2174272"/>
              <a:gd name="connsiteX290" fmla="*/ 1996726 w 4682585"/>
              <a:gd name="connsiteY290" fmla="*/ 1715833 h 2174272"/>
              <a:gd name="connsiteX291" fmla="*/ 1996726 w 4682585"/>
              <a:gd name="connsiteY291" fmla="*/ 1569243 h 2174272"/>
              <a:gd name="connsiteX292" fmla="*/ 1671733 w 4682585"/>
              <a:gd name="connsiteY292" fmla="*/ 1569243 h 2174272"/>
              <a:gd name="connsiteX293" fmla="*/ 1671733 w 4682585"/>
              <a:gd name="connsiteY293" fmla="*/ 1715833 h 2174272"/>
              <a:gd name="connsiteX294" fmla="*/ 1829467 w 4682585"/>
              <a:gd name="connsiteY294" fmla="*/ 1715833 h 2174272"/>
              <a:gd name="connsiteX295" fmla="*/ 1829467 w 4682585"/>
              <a:gd name="connsiteY295" fmla="*/ 1569243 h 2174272"/>
              <a:gd name="connsiteX296" fmla="*/ 1504474 w 4682585"/>
              <a:gd name="connsiteY296" fmla="*/ 1569243 h 2174272"/>
              <a:gd name="connsiteX297" fmla="*/ 1504474 w 4682585"/>
              <a:gd name="connsiteY297" fmla="*/ 1715833 h 2174272"/>
              <a:gd name="connsiteX298" fmla="*/ 1662208 w 4682585"/>
              <a:gd name="connsiteY298" fmla="*/ 1715833 h 2174272"/>
              <a:gd name="connsiteX299" fmla="*/ 1662208 w 4682585"/>
              <a:gd name="connsiteY299" fmla="*/ 1569243 h 2174272"/>
              <a:gd name="connsiteX300" fmla="*/ 1337215 w 4682585"/>
              <a:gd name="connsiteY300" fmla="*/ 1569243 h 2174272"/>
              <a:gd name="connsiteX301" fmla="*/ 1337215 w 4682585"/>
              <a:gd name="connsiteY301" fmla="*/ 1715833 h 2174272"/>
              <a:gd name="connsiteX302" fmla="*/ 1494949 w 4682585"/>
              <a:gd name="connsiteY302" fmla="*/ 1715833 h 2174272"/>
              <a:gd name="connsiteX303" fmla="*/ 1494949 w 4682585"/>
              <a:gd name="connsiteY303" fmla="*/ 1569243 h 2174272"/>
              <a:gd name="connsiteX304" fmla="*/ 1169956 w 4682585"/>
              <a:gd name="connsiteY304" fmla="*/ 1569243 h 2174272"/>
              <a:gd name="connsiteX305" fmla="*/ 1169956 w 4682585"/>
              <a:gd name="connsiteY305" fmla="*/ 1715833 h 2174272"/>
              <a:gd name="connsiteX306" fmla="*/ 1327690 w 4682585"/>
              <a:gd name="connsiteY306" fmla="*/ 1715833 h 2174272"/>
              <a:gd name="connsiteX307" fmla="*/ 1327690 w 4682585"/>
              <a:gd name="connsiteY307" fmla="*/ 1569243 h 2174272"/>
              <a:gd name="connsiteX308" fmla="*/ 1002697 w 4682585"/>
              <a:gd name="connsiteY308" fmla="*/ 1569243 h 2174272"/>
              <a:gd name="connsiteX309" fmla="*/ 1002697 w 4682585"/>
              <a:gd name="connsiteY309" fmla="*/ 1715833 h 2174272"/>
              <a:gd name="connsiteX310" fmla="*/ 1160431 w 4682585"/>
              <a:gd name="connsiteY310" fmla="*/ 1715833 h 2174272"/>
              <a:gd name="connsiteX311" fmla="*/ 1160431 w 4682585"/>
              <a:gd name="connsiteY311" fmla="*/ 1569243 h 2174272"/>
              <a:gd name="connsiteX312" fmla="*/ 835438 w 4682585"/>
              <a:gd name="connsiteY312" fmla="*/ 1569243 h 2174272"/>
              <a:gd name="connsiteX313" fmla="*/ 835438 w 4682585"/>
              <a:gd name="connsiteY313" fmla="*/ 1715833 h 2174272"/>
              <a:gd name="connsiteX314" fmla="*/ 993172 w 4682585"/>
              <a:gd name="connsiteY314" fmla="*/ 1715833 h 2174272"/>
              <a:gd name="connsiteX315" fmla="*/ 993172 w 4682585"/>
              <a:gd name="connsiteY315" fmla="*/ 1569243 h 2174272"/>
              <a:gd name="connsiteX316" fmla="*/ 668179 w 4682585"/>
              <a:gd name="connsiteY316" fmla="*/ 1569243 h 2174272"/>
              <a:gd name="connsiteX317" fmla="*/ 668179 w 4682585"/>
              <a:gd name="connsiteY317" fmla="*/ 1715833 h 2174272"/>
              <a:gd name="connsiteX318" fmla="*/ 825913 w 4682585"/>
              <a:gd name="connsiteY318" fmla="*/ 1715833 h 2174272"/>
              <a:gd name="connsiteX319" fmla="*/ 825913 w 4682585"/>
              <a:gd name="connsiteY319" fmla="*/ 1569243 h 2174272"/>
              <a:gd name="connsiteX320" fmla="*/ 500920 w 4682585"/>
              <a:gd name="connsiteY320" fmla="*/ 1569243 h 2174272"/>
              <a:gd name="connsiteX321" fmla="*/ 500920 w 4682585"/>
              <a:gd name="connsiteY321" fmla="*/ 1715833 h 2174272"/>
              <a:gd name="connsiteX322" fmla="*/ 658654 w 4682585"/>
              <a:gd name="connsiteY322" fmla="*/ 1715833 h 2174272"/>
              <a:gd name="connsiteX323" fmla="*/ 658654 w 4682585"/>
              <a:gd name="connsiteY323" fmla="*/ 1569243 h 2174272"/>
              <a:gd name="connsiteX324" fmla="*/ 333566 w 4682585"/>
              <a:gd name="connsiteY324" fmla="*/ 1569243 h 2174272"/>
              <a:gd name="connsiteX325" fmla="*/ 333566 w 4682585"/>
              <a:gd name="connsiteY325" fmla="*/ 1715833 h 2174272"/>
              <a:gd name="connsiteX326" fmla="*/ 491395 w 4682585"/>
              <a:gd name="connsiteY326" fmla="*/ 1715833 h 2174272"/>
              <a:gd name="connsiteX327" fmla="*/ 491395 w 4682585"/>
              <a:gd name="connsiteY327" fmla="*/ 1569243 h 2174272"/>
              <a:gd name="connsiteX328" fmla="*/ 166307 w 4682585"/>
              <a:gd name="connsiteY328" fmla="*/ 1569243 h 2174272"/>
              <a:gd name="connsiteX329" fmla="*/ 166307 w 4682585"/>
              <a:gd name="connsiteY329" fmla="*/ 1715833 h 2174272"/>
              <a:gd name="connsiteX330" fmla="*/ 324041 w 4682585"/>
              <a:gd name="connsiteY330" fmla="*/ 1715833 h 2174272"/>
              <a:gd name="connsiteX331" fmla="*/ 324041 w 4682585"/>
              <a:gd name="connsiteY331" fmla="*/ 1569243 h 2174272"/>
              <a:gd name="connsiteX332" fmla="*/ 9525 w 4682585"/>
              <a:gd name="connsiteY332" fmla="*/ 1569243 h 2174272"/>
              <a:gd name="connsiteX333" fmla="*/ 9525 w 4682585"/>
              <a:gd name="connsiteY333" fmla="*/ 1715833 h 2174272"/>
              <a:gd name="connsiteX334" fmla="*/ 156782 w 4682585"/>
              <a:gd name="connsiteY334" fmla="*/ 1715833 h 2174272"/>
              <a:gd name="connsiteX335" fmla="*/ 156782 w 4682585"/>
              <a:gd name="connsiteY335" fmla="*/ 1569243 h 2174272"/>
              <a:gd name="connsiteX336" fmla="*/ 4515326 w 4682585"/>
              <a:gd name="connsiteY336" fmla="*/ 1413129 h 2174272"/>
              <a:gd name="connsiteX337" fmla="*/ 4515326 w 4682585"/>
              <a:gd name="connsiteY337" fmla="*/ 1559718 h 2174272"/>
              <a:gd name="connsiteX338" fmla="*/ 4673060 w 4682585"/>
              <a:gd name="connsiteY338" fmla="*/ 1559718 h 2174272"/>
              <a:gd name="connsiteX339" fmla="*/ 4673060 w 4682585"/>
              <a:gd name="connsiteY339" fmla="*/ 1413129 h 2174272"/>
              <a:gd name="connsiteX340" fmla="*/ 4348068 w 4682585"/>
              <a:gd name="connsiteY340" fmla="*/ 1413129 h 2174272"/>
              <a:gd name="connsiteX341" fmla="*/ 4348068 w 4682585"/>
              <a:gd name="connsiteY341" fmla="*/ 1559718 h 2174272"/>
              <a:gd name="connsiteX342" fmla="*/ 4505801 w 4682585"/>
              <a:gd name="connsiteY342" fmla="*/ 1559718 h 2174272"/>
              <a:gd name="connsiteX343" fmla="*/ 4505801 w 4682585"/>
              <a:gd name="connsiteY343" fmla="*/ 1413129 h 2174272"/>
              <a:gd name="connsiteX344" fmla="*/ 4180809 w 4682585"/>
              <a:gd name="connsiteY344" fmla="*/ 1413129 h 2174272"/>
              <a:gd name="connsiteX345" fmla="*/ 4180809 w 4682585"/>
              <a:gd name="connsiteY345" fmla="*/ 1559718 h 2174272"/>
              <a:gd name="connsiteX346" fmla="*/ 4338543 w 4682585"/>
              <a:gd name="connsiteY346" fmla="*/ 1559718 h 2174272"/>
              <a:gd name="connsiteX347" fmla="*/ 4338543 w 4682585"/>
              <a:gd name="connsiteY347" fmla="*/ 1413129 h 2174272"/>
              <a:gd name="connsiteX348" fmla="*/ 4013550 w 4682585"/>
              <a:gd name="connsiteY348" fmla="*/ 1413129 h 2174272"/>
              <a:gd name="connsiteX349" fmla="*/ 4013550 w 4682585"/>
              <a:gd name="connsiteY349" fmla="*/ 1559718 h 2174272"/>
              <a:gd name="connsiteX350" fmla="*/ 4171284 w 4682585"/>
              <a:gd name="connsiteY350" fmla="*/ 1559718 h 2174272"/>
              <a:gd name="connsiteX351" fmla="*/ 4171284 w 4682585"/>
              <a:gd name="connsiteY351" fmla="*/ 1413129 h 2174272"/>
              <a:gd name="connsiteX352" fmla="*/ 3846291 w 4682585"/>
              <a:gd name="connsiteY352" fmla="*/ 1413129 h 2174272"/>
              <a:gd name="connsiteX353" fmla="*/ 3846291 w 4682585"/>
              <a:gd name="connsiteY353" fmla="*/ 1559718 h 2174272"/>
              <a:gd name="connsiteX354" fmla="*/ 4004025 w 4682585"/>
              <a:gd name="connsiteY354" fmla="*/ 1559718 h 2174272"/>
              <a:gd name="connsiteX355" fmla="*/ 4004025 w 4682585"/>
              <a:gd name="connsiteY355" fmla="*/ 1413129 h 2174272"/>
              <a:gd name="connsiteX356" fmla="*/ 3678936 w 4682585"/>
              <a:gd name="connsiteY356" fmla="*/ 1413129 h 2174272"/>
              <a:gd name="connsiteX357" fmla="*/ 3678936 w 4682585"/>
              <a:gd name="connsiteY357" fmla="*/ 1559718 h 2174272"/>
              <a:gd name="connsiteX358" fmla="*/ 3836766 w 4682585"/>
              <a:gd name="connsiteY358" fmla="*/ 1559718 h 2174272"/>
              <a:gd name="connsiteX359" fmla="*/ 3836766 w 4682585"/>
              <a:gd name="connsiteY359" fmla="*/ 1413129 h 2174272"/>
              <a:gd name="connsiteX360" fmla="*/ 3511677 w 4682585"/>
              <a:gd name="connsiteY360" fmla="*/ 1413129 h 2174272"/>
              <a:gd name="connsiteX361" fmla="*/ 3511677 w 4682585"/>
              <a:gd name="connsiteY361" fmla="*/ 1559718 h 2174272"/>
              <a:gd name="connsiteX362" fmla="*/ 3669411 w 4682585"/>
              <a:gd name="connsiteY362" fmla="*/ 1559718 h 2174272"/>
              <a:gd name="connsiteX363" fmla="*/ 3669411 w 4682585"/>
              <a:gd name="connsiteY363" fmla="*/ 1413129 h 2174272"/>
              <a:gd name="connsiteX364" fmla="*/ 3344418 w 4682585"/>
              <a:gd name="connsiteY364" fmla="*/ 1413129 h 2174272"/>
              <a:gd name="connsiteX365" fmla="*/ 3344418 w 4682585"/>
              <a:gd name="connsiteY365" fmla="*/ 1559718 h 2174272"/>
              <a:gd name="connsiteX366" fmla="*/ 3502152 w 4682585"/>
              <a:gd name="connsiteY366" fmla="*/ 1559718 h 2174272"/>
              <a:gd name="connsiteX367" fmla="*/ 3502152 w 4682585"/>
              <a:gd name="connsiteY367" fmla="*/ 1413129 h 2174272"/>
              <a:gd name="connsiteX368" fmla="*/ 3177159 w 4682585"/>
              <a:gd name="connsiteY368" fmla="*/ 1413129 h 2174272"/>
              <a:gd name="connsiteX369" fmla="*/ 3177159 w 4682585"/>
              <a:gd name="connsiteY369" fmla="*/ 1559718 h 2174272"/>
              <a:gd name="connsiteX370" fmla="*/ 3334893 w 4682585"/>
              <a:gd name="connsiteY370" fmla="*/ 1559718 h 2174272"/>
              <a:gd name="connsiteX371" fmla="*/ 3334893 w 4682585"/>
              <a:gd name="connsiteY371" fmla="*/ 1413129 h 2174272"/>
              <a:gd name="connsiteX372" fmla="*/ 3009900 w 4682585"/>
              <a:gd name="connsiteY372" fmla="*/ 1413129 h 2174272"/>
              <a:gd name="connsiteX373" fmla="*/ 3009900 w 4682585"/>
              <a:gd name="connsiteY373" fmla="*/ 1559718 h 2174272"/>
              <a:gd name="connsiteX374" fmla="*/ 3167634 w 4682585"/>
              <a:gd name="connsiteY374" fmla="*/ 1559718 h 2174272"/>
              <a:gd name="connsiteX375" fmla="*/ 3167634 w 4682585"/>
              <a:gd name="connsiteY375" fmla="*/ 1413129 h 2174272"/>
              <a:gd name="connsiteX376" fmla="*/ 2842641 w 4682585"/>
              <a:gd name="connsiteY376" fmla="*/ 1413129 h 2174272"/>
              <a:gd name="connsiteX377" fmla="*/ 2842641 w 4682585"/>
              <a:gd name="connsiteY377" fmla="*/ 1559718 h 2174272"/>
              <a:gd name="connsiteX378" fmla="*/ 3000375 w 4682585"/>
              <a:gd name="connsiteY378" fmla="*/ 1559718 h 2174272"/>
              <a:gd name="connsiteX379" fmla="*/ 3000375 w 4682585"/>
              <a:gd name="connsiteY379" fmla="*/ 1413129 h 2174272"/>
              <a:gd name="connsiteX380" fmla="*/ 2675382 w 4682585"/>
              <a:gd name="connsiteY380" fmla="*/ 1413129 h 2174272"/>
              <a:gd name="connsiteX381" fmla="*/ 2675382 w 4682585"/>
              <a:gd name="connsiteY381" fmla="*/ 1559718 h 2174272"/>
              <a:gd name="connsiteX382" fmla="*/ 2833116 w 4682585"/>
              <a:gd name="connsiteY382" fmla="*/ 1559718 h 2174272"/>
              <a:gd name="connsiteX383" fmla="*/ 2833116 w 4682585"/>
              <a:gd name="connsiteY383" fmla="*/ 1413129 h 2174272"/>
              <a:gd name="connsiteX384" fmla="*/ 2508123 w 4682585"/>
              <a:gd name="connsiteY384" fmla="*/ 1413129 h 2174272"/>
              <a:gd name="connsiteX385" fmla="*/ 2508123 w 4682585"/>
              <a:gd name="connsiteY385" fmla="*/ 1559718 h 2174272"/>
              <a:gd name="connsiteX386" fmla="*/ 2665857 w 4682585"/>
              <a:gd name="connsiteY386" fmla="*/ 1559718 h 2174272"/>
              <a:gd name="connsiteX387" fmla="*/ 2665857 w 4682585"/>
              <a:gd name="connsiteY387" fmla="*/ 1413129 h 2174272"/>
              <a:gd name="connsiteX388" fmla="*/ 2340864 w 4682585"/>
              <a:gd name="connsiteY388" fmla="*/ 1413129 h 2174272"/>
              <a:gd name="connsiteX389" fmla="*/ 2340864 w 4682585"/>
              <a:gd name="connsiteY389" fmla="*/ 1559718 h 2174272"/>
              <a:gd name="connsiteX390" fmla="*/ 2498598 w 4682585"/>
              <a:gd name="connsiteY390" fmla="*/ 1559718 h 2174272"/>
              <a:gd name="connsiteX391" fmla="*/ 2498598 w 4682585"/>
              <a:gd name="connsiteY391" fmla="*/ 1413129 h 2174272"/>
              <a:gd name="connsiteX392" fmla="*/ 2173510 w 4682585"/>
              <a:gd name="connsiteY392" fmla="*/ 1413129 h 2174272"/>
              <a:gd name="connsiteX393" fmla="*/ 2173510 w 4682585"/>
              <a:gd name="connsiteY393" fmla="*/ 1559718 h 2174272"/>
              <a:gd name="connsiteX394" fmla="*/ 2331339 w 4682585"/>
              <a:gd name="connsiteY394" fmla="*/ 1559718 h 2174272"/>
              <a:gd name="connsiteX395" fmla="*/ 2331339 w 4682585"/>
              <a:gd name="connsiteY395" fmla="*/ 1413129 h 2174272"/>
              <a:gd name="connsiteX396" fmla="*/ 2006251 w 4682585"/>
              <a:gd name="connsiteY396" fmla="*/ 1413129 h 2174272"/>
              <a:gd name="connsiteX397" fmla="*/ 2006251 w 4682585"/>
              <a:gd name="connsiteY397" fmla="*/ 1559718 h 2174272"/>
              <a:gd name="connsiteX398" fmla="*/ 2163985 w 4682585"/>
              <a:gd name="connsiteY398" fmla="*/ 1559718 h 2174272"/>
              <a:gd name="connsiteX399" fmla="*/ 2163985 w 4682585"/>
              <a:gd name="connsiteY399" fmla="*/ 1413129 h 2174272"/>
              <a:gd name="connsiteX400" fmla="*/ 1838992 w 4682585"/>
              <a:gd name="connsiteY400" fmla="*/ 1413129 h 2174272"/>
              <a:gd name="connsiteX401" fmla="*/ 1838992 w 4682585"/>
              <a:gd name="connsiteY401" fmla="*/ 1559718 h 2174272"/>
              <a:gd name="connsiteX402" fmla="*/ 1996726 w 4682585"/>
              <a:gd name="connsiteY402" fmla="*/ 1559718 h 2174272"/>
              <a:gd name="connsiteX403" fmla="*/ 1996726 w 4682585"/>
              <a:gd name="connsiteY403" fmla="*/ 1413129 h 2174272"/>
              <a:gd name="connsiteX404" fmla="*/ 1671733 w 4682585"/>
              <a:gd name="connsiteY404" fmla="*/ 1413129 h 2174272"/>
              <a:gd name="connsiteX405" fmla="*/ 1671733 w 4682585"/>
              <a:gd name="connsiteY405" fmla="*/ 1559718 h 2174272"/>
              <a:gd name="connsiteX406" fmla="*/ 1829467 w 4682585"/>
              <a:gd name="connsiteY406" fmla="*/ 1559718 h 2174272"/>
              <a:gd name="connsiteX407" fmla="*/ 1829467 w 4682585"/>
              <a:gd name="connsiteY407" fmla="*/ 1413129 h 2174272"/>
              <a:gd name="connsiteX408" fmla="*/ 1504474 w 4682585"/>
              <a:gd name="connsiteY408" fmla="*/ 1413129 h 2174272"/>
              <a:gd name="connsiteX409" fmla="*/ 1504474 w 4682585"/>
              <a:gd name="connsiteY409" fmla="*/ 1559718 h 2174272"/>
              <a:gd name="connsiteX410" fmla="*/ 1662208 w 4682585"/>
              <a:gd name="connsiteY410" fmla="*/ 1559718 h 2174272"/>
              <a:gd name="connsiteX411" fmla="*/ 1662208 w 4682585"/>
              <a:gd name="connsiteY411" fmla="*/ 1413129 h 2174272"/>
              <a:gd name="connsiteX412" fmla="*/ 1337215 w 4682585"/>
              <a:gd name="connsiteY412" fmla="*/ 1413129 h 2174272"/>
              <a:gd name="connsiteX413" fmla="*/ 1337215 w 4682585"/>
              <a:gd name="connsiteY413" fmla="*/ 1559718 h 2174272"/>
              <a:gd name="connsiteX414" fmla="*/ 1494949 w 4682585"/>
              <a:gd name="connsiteY414" fmla="*/ 1559718 h 2174272"/>
              <a:gd name="connsiteX415" fmla="*/ 1494949 w 4682585"/>
              <a:gd name="connsiteY415" fmla="*/ 1413129 h 2174272"/>
              <a:gd name="connsiteX416" fmla="*/ 1169956 w 4682585"/>
              <a:gd name="connsiteY416" fmla="*/ 1413129 h 2174272"/>
              <a:gd name="connsiteX417" fmla="*/ 1169956 w 4682585"/>
              <a:gd name="connsiteY417" fmla="*/ 1559718 h 2174272"/>
              <a:gd name="connsiteX418" fmla="*/ 1327690 w 4682585"/>
              <a:gd name="connsiteY418" fmla="*/ 1559718 h 2174272"/>
              <a:gd name="connsiteX419" fmla="*/ 1327690 w 4682585"/>
              <a:gd name="connsiteY419" fmla="*/ 1413129 h 2174272"/>
              <a:gd name="connsiteX420" fmla="*/ 1002697 w 4682585"/>
              <a:gd name="connsiteY420" fmla="*/ 1413129 h 2174272"/>
              <a:gd name="connsiteX421" fmla="*/ 1002697 w 4682585"/>
              <a:gd name="connsiteY421" fmla="*/ 1559718 h 2174272"/>
              <a:gd name="connsiteX422" fmla="*/ 1160431 w 4682585"/>
              <a:gd name="connsiteY422" fmla="*/ 1559718 h 2174272"/>
              <a:gd name="connsiteX423" fmla="*/ 1160431 w 4682585"/>
              <a:gd name="connsiteY423" fmla="*/ 1413129 h 2174272"/>
              <a:gd name="connsiteX424" fmla="*/ 835438 w 4682585"/>
              <a:gd name="connsiteY424" fmla="*/ 1413129 h 2174272"/>
              <a:gd name="connsiteX425" fmla="*/ 835438 w 4682585"/>
              <a:gd name="connsiteY425" fmla="*/ 1559718 h 2174272"/>
              <a:gd name="connsiteX426" fmla="*/ 993172 w 4682585"/>
              <a:gd name="connsiteY426" fmla="*/ 1559718 h 2174272"/>
              <a:gd name="connsiteX427" fmla="*/ 993172 w 4682585"/>
              <a:gd name="connsiteY427" fmla="*/ 1413129 h 2174272"/>
              <a:gd name="connsiteX428" fmla="*/ 668179 w 4682585"/>
              <a:gd name="connsiteY428" fmla="*/ 1413129 h 2174272"/>
              <a:gd name="connsiteX429" fmla="*/ 668179 w 4682585"/>
              <a:gd name="connsiteY429" fmla="*/ 1559718 h 2174272"/>
              <a:gd name="connsiteX430" fmla="*/ 825913 w 4682585"/>
              <a:gd name="connsiteY430" fmla="*/ 1559718 h 2174272"/>
              <a:gd name="connsiteX431" fmla="*/ 825913 w 4682585"/>
              <a:gd name="connsiteY431" fmla="*/ 1413129 h 2174272"/>
              <a:gd name="connsiteX432" fmla="*/ 500920 w 4682585"/>
              <a:gd name="connsiteY432" fmla="*/ 1413129 h 2174272"/>
              <a:gd name="connsiteX433" fmla="*/ 500920 w 4682585"/>
              <a:gd name="connsiteY433" fmla="*/ 1559718 h 2174272"/>
              <a:gd name="connsiteX434" fmla="*/ 658654 w 4682585"/>
              <a:gd name="connsiteY434" fmla="*/ 1559718 h 2174272"/>
              <a:gd name="connsiteX435" fmla="*/ 658654 w 4682585"/>
              <a:gd name="connsiteY435" fmla="*/ 1413129 h 2174272"/>
              <a:gd name="connsiteX436" fmla="*/ 333566 w 4682585"/>
              <a:gd name="connsiteY436" fmla="*/ 1413129 h 2174272"/>
              <a:gd name="connsiteX437" fmla="*/ 333566 w 4682585"/>
              <a:gd name="connsiteY437" fmla="*/ 1559718 h 2174272"/>
              <a:gd name="connsiteX438" fmla="*/ 491395 w 4682585"/>
              <a:gd name="connsiteY438" fmla="*/ 1559718 h 2174272"/>
              <a:gd name="connsiteX439" fmla="*/ 491395 w 4682585"/>
              <a:gd name="connsiteY439" fmla="*/ 1413129 h 2174272"/>
              <a:gd name="connsiteX440" fmla="*/ 166307 w 4682585"/>
              <a:gd name="connsiteY440" fmla="*/ 1413129 h 2174272"/>
              <a:gd name="connsiteX441" fmla="*/ 166307 w 4682585"/>
              <a:gd name="connsiteY441" fmla="*/ 1559718 h 2174272"/>
              <a:gd name="connsiteX442" fmla="*/ 324041 w 4682585"/>
              <a:gd name="connsiteY442" fmla="*/ 1559718 h 2174272"/>
              <a:gd name="connsiteX443" fmla="*/ 324041 w 4682585"/>
              <a:gd name="connsiteY443" fmla="*/ 1413129 h 2174272"/>
              <a:gd name="connsiteX444" fmla="*/ 9525 w 4682585"/>
              <a:gd name="connsiteY444" fmla="*/ 1413129 h 2174272"/>
              <a:gd name="connsiteX445" fmla="*/ 9525 w 4682585"/>
              <a:gd name="connsiteY445" fmla="*/ 1559718 h 2174272"/>
              <a:gd name="connsiteX446" fmla="*/ 156782 w 4682585"/>
              <a:gd name="connsiteY446" fmla="*/ 1559718 h 2174272"/>
              <a:gd name="connsiteX447" fmla="*/ 156782 w 4682585"/>
              <a:gd name="connsiteY447" fmla="*/ 1413129 h 2174272"/>
              <a:gd name="connsiteX448" fmla="*/ 4515326 w 4682585"/>
              <a:gd name="connsiteY448" fmla="*/ 1257014 h 2174272"/>
              <a:gd name="connsiteX449" fmla="*/ 4515326 w 4682585"/>
              <a:gd name="connsiteY449" fmla="*/ 1403604 h 2174272"/>
              <a:gd name="connsiteX450" fmla="*/ 4673060 w 4682585"/>
              <a:gd name="connsiteY450" fmla="*/ 1403604 h 2174272"/>
              <a:gd name="connsiteX451" fmla="*/ 4673060 w 4682585"/>
              <a:gd name="connsiteY451" fmla="*/ 1257014 h 2174272"/>
              <a:gd name="connsiteX452" fmla="*/ 4348068 w 4682585"/>
              <a:gd name="connsiteY452" fmla="*/ 1257014 h 2174272"/>
              <a:gd name="connsiteX453" fmla="*/ 4348068 w 4682585"/>
              <a:gd name="connsiteY453" fmla="*/ 1403604 h 2174272"/>
              <a:gd name="connsiteX454" fmla="*/ 4505801 w 4682585"/>
              <a:gd name="connsiteY454" fmla="*/ 1403604 h 2174272"/>
              <a:gd name="connsiteX455" fmla="*/ 4505801 w 4682585"/>
              <a:gd name="connsiteY455" fmla="*/ 1257014 h 2174272"/>
              <a:gd name="connsiteX456" fmla="*/ 4180809 w 4682585"/>
              <a:gd name="connsiteY456" fmla="*/ 1257014 h 2174272"/>
              <a:gd name="connsiteX457" fmla="*/ 4180809 w 4682585"/>
              <a:gd name="connsiteY457" fmla="*/ 1403604 h 2174272"/>
              <a:gd name="connsiteX458" fmla="*/ 4338543 w 4682585"/>
              <a:gd name="connsiteY458" fmla="*/ 1403604 h 2174272"/>
              <a:gd name="connsiteX459" fmla="*/ 4338543 w 4682585"/>
              <a:gd name="connsiteY459" fmla="*/ 1257014 h 2174272"/>
              <a:gd name="connsiteX460" fmla="*/ 4013550 w 4682585"/>
              <a:gd name="connsiteY460" fmla="*/ 1257014 h 2174272"/>
              <a:gd name="connsiteX461" fmla="*/ 4013550 w 4682585"/>
              <a:gd name="connsiteY461" fmla="*/ 1403604 h 2174272"/>
              <a:gd name="connsiteX462" fmla="*/ 4171284 w 4682585"/>
              <a:gd name="connsiteY462" fmla="*/ 1403604 h 2174272"/>
              <a:gd name="connsiteX463" fmla="*/ 4171284 w 4682585"/>
              <a:gd name="connsiteY463" fmla="*/ 1257014 h 2174272"/>
              <a:gd name="connsiteX464" fmla="*/ 3846291 w 4682585"/>
              <a:gd name="connsiteY464" fmla="*/ 1257014 h 2174272"/>
              <a:gd name="connsiteX465" fmla="*/ 3846291 w 4682585"/>
              <a:gd name="connsiteY465" fmla="*/ 1403604 h 2174272"/>
              <a:gd name="connsiteX466" fmla="*/ 4004025 w 4682585"/>
              <a:gd name="connsiteY466" fmla="*/ 1403604 h 2174272"/>
              <a:gd name="connsiteX467" fmla="*/ 4004025 w 4682585"/>
              <a:gd name="connsiteY467" fmla="*/ 1257014 h 2174272"/>
              <a:gd name="connsiteX468" fmla="*/ 3678936 w 4682585"/>
              <a:gd name="connsiteY468" fmla="*/ 1257014 h 2174272"/>
              <a:gd name="connsiteX469" fmla="*/ 3678936 w 4682585"/>
              <a:gd name="connsiteY469" fmla="*/ 1403604 h 2174272"/>
              <a:gd name="connsiteX470" fmla="*/ 3836766 w 4682585"/>
              <a:gd name="connsiteY470" fmla="*/ 1403604 h 2174272"/>
              <a:gd name="connsiteX471" fmla="*/ 3836766 w 4682585"/>
              <a:gd name="connsiteY471" fmla="*/ 1257014 h 2174272"/>
              <a:gd name="connsiteX472" fmla="*/ 3511677 w 4682585"/>
              <a:gd name="connsiteY472" fmla="*/ 1257014 h 2174272"/>
              <a:gd name="connsiteX473" fmla="*/ 3511677 w 4682585"/>
              <a:gd name="connsiteY473" fmla="*/ 1403604 h 2174272"/>
              <a:gd name="connsiteX474" fmla="*/ 3669411 w 4682585"/>
              <a:gd name="connsiteY474" fmla="*/ 1403604 h 2174272"/>
              <a:gd name="connsiteX475" fmla="*/ 3669411 w 4682585"/>
              <a:gd name="connsiteY475" fmla="*/ 1257014 h 2174272"/>
              <a:gd name="connsiteX476" fmla="*/ 3344418 w 4682585"/>
              <a:gd name="connsiteY476" fmla="*/ 1257014 h 2174272"/>
              <a:gd name="connsiteX477" fmla="*/ 3344418 w 4682585"/>
              <a:gd name="connsiteY477" fmla="*/ 1403604 h 2174272"/>
              <a:gd name="connsiteX478" fmla="*/ 3502152 w 4682585"/>
              <a:gd name="connsiteY478" fmla="*/ 1403604 h 2174272"/>
              <a:gd name="connsiteX479" fmla="*/ 3502152 w 4682585"/>
              <a:gd name="connsiteY479" fmla="*/ 1257014 h 2174272"/>
              <a:gd name="connsiteX480" fmla="*/ 3177159 w 4682585"/>
              <a:gd name="connsiteY480" fmla="*/ 1257014 h 2174272"/>
              <a:gd name="connsiteX481" fmla="*/ 3177159 w 4682585"/>
              <a:gd name="connsiteY481" fmla="*/ 1403604 h 2174272"/>
              <a:gd name="connsiteX482" fmla="*/ 3334893 w 4682585"/>
              <a:gd name="connsiteY482" fmla="*/ 1403604 h 2174272"/>
              <a:gd name="connsiteX483" fmla="*/ 3334893 w 4682585"/>
              <a:gd name="connsiteY483" fmla="*/ 1257014 h 2174272"/>
              <a:gd name="connsiteX484" fmla="*/ 3009900 w 4682585"/>
              <a:gd name="connsiteY484" fmla="*/ 1257014 h 2174272"/>
              <a:gd name="connsiteX485" fmla="*/ 3009900 w 4682585"/>
              <a:gd name="connsiteY485" fmla="*/ 1403604 h 2174272"/>
              <a:gd name="connsiteX486" fmla="*/ 3167634 w 4682585"/>
              <a:gd name="connsiteY486" fmla="*/ 1403604 h 2174272"/>
              <a:gd name="connsiteX487" fmla="*/ 3167634 w 4682585"/>
              <a:gd name="connsiteY487" fmla="*/ 1257014 h 2174272"/>
              <a:gd name="connsiteX488" fmla="*/ 2842641 w 4682585"/>
              <a:gd name="connsiteY488" fmla="*/ 1257014 h 2174272"/>
              <a:gd name="connsiteX489" fmla="*/ 2842641 w 4682585"/>
              <a:gd name="connsiteY489" fmla="*/ 1403604 h 2174272"/>
              <a:gd name="connsiteX490" fmla="*/ 3000375 w 4682585"/>
              <a:gd name="connsiteY490" fmla="*/ 1403604 h 2174272"/>
              <a:gd name="connsiteX491" fmla="*/ 3000375 w 4682585"/>
              <a:gd name="connsiteY491" fmla="*/ 1257014 h 2174272"/>
              <a:gd name="connsiteX492" fmla="*/ 2675382 w 4682585"/>
              <a:gd name="connsiteY492" fmla="*/ 1257014 h 2174272"/>
              <a:gd name="connsiteX493" fmla="*/ 2675382 w 4682585"/>
              <a:gd name="connsiteY493" fmla="*/ 1403604 h 2174272"/>
              <a:gd name="connsiteX494" fmla="*/ 2833116 w 4682585"/>
              <a:gd name="connsiteY494" fmla="*/ 1403604 h 2174272"/>
              <a:gd name="connsiteX495" fmla="*/ 2833116 w 4682585"/>
              <a:gd name="connsiteY495" fmla="*/ 1257014 h 2174272"/>
              <a:gd name="connsiteX496" fmla="*/ 2508123 w 4682585"/>
              <a:gd name="connsiteY496" fmla="*/ 1257014 h 2174272"/>
              <a:gd name="connsiteX497" fmla="*/ 2508123 w 4682585"/>
              <a:gd name="connsiteY497" fmla="*/ 1403604 h 2174272"/>
              <a:gd name="connsiteX498" fmla="*/ 2665857 w 4682585"/>
              <a:gd name="connsiteY498" fmla="*/ 1403604 h 2174272"/>
              <a:gd name="connsiteX499" fmla="*/ 2665857 w 4682585"/>
              <a:gd name="connsiteY499" fmla="*/ 1257014 h 2174272"/>
              <a:gd name="connsiteX500" fmla="*/ 2340864 w 4682585"/>
              <a:gd name="connsiteY500" fmla="*/ 1257014 h 2174272"/>
              <a:gd name="connsiteX501" fmla="*/ 2340864 w 4682585"/>
              <a:gd name="connsiteY501" fmla="*/ 1403604 h 2174272"/>
              <a:gd name="connsiteX502" fmla="*/ 2498598 w 4682585"/>
              <a:gd name="connsiteY502" fmla="*/ 1403604 h 2174272"/>
              <a:gd name="connsiteX503" fmla="*/ 2498598 w 4682585"/>
              <a:gd name="connsiteY503" fmla="*/ 1257014 h 2174272"/>
              <a:gd name="connsiteX504" fmla="*/ 2173510 w 4682585"/>
              <a:gd name="connsiteY504" fmla="*/ 1257014 h 2174272"/>
              <a:gd name="connsiteX505" fmla="*/ 2173510 w 4682585"/>
              <a:gd name="connsiteY505" fmla="*/ 1403604 h 2174272"/>
              <a:gd name="connsiteX506" fmla="*/ 2331339 w 4682585"/>
              <a:gd name="connsiteY506" fmla="*/ 1403604 h 2174272"/>
              <a:gd name="connsiteX507" fmla="*/ 2331339 w 4682585"/>
              <a:gd name="connsiteY507" fmla="*/ 1257014 h 2174272"/>
              <a:gd name="connsiteX508" fmla="*/ 2006251 w 4682585"/>
              <a:gd name="connsiteY508" fmla="*/ 1257014 h 2174272"/>
              <a:gd name="connsiteX509" fmla="*/ 2006251 w 4682585"/>
              <a:gd name="connsiteY509" fmla="*/ 1403604 h 2174272"/>
              <a:gd name="connsiteX510" fmla="*/ 2163985 w 4682585"/>
              <a:gd name="connsiteY510" fmla="*/ 1403604 h 2174272"/>
              <a:gd name="connsiteX511" fmla="*/ 2163985 w 4682585"/>
              <a:gd name="connsiteY511" fmla="*/ 1257014 h 2174272"/>
              <a:gd name="connsiteX512" fmla="*/ 1838992 w 4682585"/>
              <a:gd name="connsiteY512" fmla="*/ 1257014 h 2174272"/>
              <a:gd name="connsiteX513" fmla="*/ 1838992 w 4682585"/>
              <a:gd name="connsiteY513" fmla="*/ 1403604 h 2174272"/>
              <a:gd name="connsiteX514" fmla="*/ 1996726 w 4682585"/>
              <a:gd name="connsiteY514" fmla="*/ 1403604 h 2174272"/>
              <a:gd name="connsiteX515" fmla="*/ 1996726 w 4682585"/>
              <a:gd name="connsiteY515" fmla="*/ 1257014 h 2174272"/>
              <a:gd name="connsiteX516" fmla="*/ 1671733 w 4682585"/>
              <a:gd name="connsiteY516" fmla="*/ 1257014 h 2174272"/>
              <a:gd name="connsiteX517" fmla="*/ 1671733 w 4682585"/>
              <a:gd name="connsiteY517" fmla="*/ 1403604 h 2174272"/>
              <a:gd name="connsiteX518" fmla="*/ 1829467 w 4682585"/>
              <a:gd name="connsiteY518" fmla="*/ 1403604 h 2174272"/>
              <a:gd name="connsiteX519" fmla="*/ 1829467 w 4682585"/>
              <a:gd name="connsiteY519" fmla="*/ 1257014 h 2174272"/>
              <a:gd name="connsiteX520" fmla="*/ 1504474 w 4682585"/>
              <a:gd name="connsiteY520" fmla="*/ 1257014 h 2174272"/>
              <a:gd name="connsiteX521" fmla="*/ 1504474 w 4682585"/>
              <a:gd name="connsiteY521" fmla="*/ 1403604 h 2174272"/>
              <a:gd name="connsiteX522" fmla="*/ 1662208 w 4682585"/>
              <a:gd name="connsiteY522" fmla="*/ 1403604 h 2174272"/>
              <a:gd name="connsiteX523" fmla="*/ 1662208 w 4682585"/>
              <a:gd name="connsiteY523" fmla="*/ 1257014 h 2174272"/>
              <a:gd name="connsiteX524" fmla="*/ 1337215 w 4682585"/>
              <a:gd name="connsiteY524" fmla="*/ 1257014 h 2174272"/>
              <a:gd name="connsiteX525" fmla="*/ 1337215 w 4682585"/>
              <a:gd name="connsiteY525" fmla="*/ 1403604 h 2174272"/>
              <a:gd name="connsiteX526" fmla="*/ 1494949 w 4682585"/>
              <a:gd name="connsiteY526" fmla="*/ 1403604 h 2174272"/>
              <a:gd name="connsiteX527" fmla="*/ 1494949 w 4682585"/>
              <a:gd name="connsiteY527" fmla="*/ 1257014 h 2174272"/>
              <a:gd name="connsiteX528" fmla="*/ 1169956 w 4682585"/>
              <a:gd name="connsiteY528" fmla="*/ 1257014 h 2174272"/>
              <a:gd name="connsiteX529" fmla="*/ 1169956 w 4682585"/>
              <a:gd name="connsiteY529" fmla="*/ 1403604 h 2174272"/>
              <a:gd name="connsiteX530" fmla="*/ 1327690 w 4682585"/>
              <a:gd name="connsiteY530" fmla="*/ 1403604 h 2174272"/>
              <a:gd name="connsiteX531" fmla="*/ 1327690 w 4682585"/>
              <a:gd name="connsiteY531" fmla="*/ 1257014 h 2174272"/>
              <a:gd name="connsiteX532" fmla="*/ 1002697 w 4682585"/>
              <a:gd name="connsiteY532" fmla="*/ 1257014 h 2174272"/>
              <a:gd name="connsiteX533" fmla="*/ 1002697 w 4682585"/>
              <a:gd name="connsiteY533" fmla="*/ 1403604 h 2174272"/>
              <a:gd name="connsiteX534" fmla="*/ 1160431 w 4682585"/>
              <a:gd name="connsiteY534" fmla="*/ 1403604 h 2174272"/>
              <a:gd name="connsiteX535" fmla="*/ 1160431 w 4682585"/>
              <a:gd name="connsiteY535" fmla="*/ 1257014 h 2174272"/>
              <a:gd name="connsiteX536" fmla="*/ 835438 w 4682585"/>
              <a:gd name="connsiteY536" fmla="*/ 1257014 h 2174272"/>
              <a:gd name="connsiteX537" fmla="*/ 835438 w 4682585"/>
              <a:gd name="connsiteY537" fmla="*/ 1403604 h 2174272"/>
              <a:gd name="connsiteX538" fmla="*/ 993172 w 4682585"/>
              <a:gd name="connsiteY538" fmla="*/ 1403604 h 2174272"/>
              <a:gd name="connsiteX539" fmla="*/ 993172 w 4682585"/>
              <a:gd name="connsiteY539" fmla="*/ 1257014 h 2174272"/>
              <a:gd name="connsiteX540" fmla="*/ 668179 w 4682585"/>
              <a:gd name="connsiteY540" fmla="*/ 1257014 h 2174272"/>
              <a:gd name="connsiteX541" fmla="*/ 668179 w 4682585"/>
              <a:gd name="connsiteY541" fmla="*/ 1403604 h 2174272"/>
              <a:gd name="connsiteX542" fmla="*/ 825913 w 4682585"/>
              <a:gd name="connsiteY542" fmla="*/ 1403604 h 2174272"/>
              <a:gd name="connsiteX543" fmla="*/ 825913 w 4682585"/>
              <a:gd name="connsiteY543" fmla="*/ 1257014 h 2174272"/>
              <a:gd name="connsiteX544" fmla="*/ 500920 w 4682585"/>
              <a:gd name="connsiteY544" fmla="*/ 1257014 h 2174272"/>
              <a:gd name="connsiteX545" fmla="*/ 500920 w 4682585"/>
              <a:gd name="connsiteY545" fmla="*/ 1403604 h 2174272"/>
              <a:gd name="connsiteX546" fmla="*/ 658654 w 4682585"/>
              <a:gd name="connsiteY546" fmla="*/ 1403604 h 2174272"/>
              <a:gd name="connsiteX547" fmla="*/ 658654 w 4682585"/>
              <a:gd name="connsiteY547" fmla="*/ 1257014 h 2174272"/>
              <a:gd name="connsiteX548" fmla="*/ 333566 w 4682585"/>
              <a:gd name="connsiteY548" fmla="*/ 1257014 h 2174272"/>
              <a:gd name="connsiteX549" fmla="*/ 333566 w 4682585"/>
              <a:gd name="connsiteY549" fmla="*/ 1403604 h 2174272"/>
              <a:gd name="connsiteX550" fmla="*/ 491395 w 4682585"/>
              <a:gd name="connsiteY550" fmla="*/ 1403604 h 2174272"/>
              <a:gd name="connsiteX551" fmla="*/ 491395 w 4682585"/>
              <a:gd name="connsiteY551" fmla="*/ 1257014 h 2174272"/>
              <a:gd name="connsiteX552" fmla="*/ 166307 w 4682585"/>
              <a:gd name="connsiteY552" fmla="*/ 1257014 h 2174272"/>
              <a:gd name="connsiteX553" fmla="*/ 166307 w 4682585"/>
              <a:gd name="connsiteY553" fmla="*/ 1403604 h 2174272"/>
              <a:gd name="connsiteX554" fmla="*/ 324041 w 4682585"/>
              <a:gd name="connsiteY554" fmla="*/ 1403604 h 2174272"/>
              <a:gd name="connsiteX555" fmla="*/ 324041 w 4682585"/>
              <a:gd name="connsiteY555" fmla="*/ 1257014 h 2174272"/>
              <a:gd name="connsiteX556" fmla="*/ 9525 w 4682585"/>
              <a:gd name="connsiteY556" fmla="*/ 1257014 h 2174272"/>
              <a:gd name="connsiteX557" fmla="*/ 9525 w 4682585"/>
              <a:gd name="connsiteY557" fmla="*/ 1403604 h 2174272"/>
              <a:gd name="connsiteX558" fmla="*/ 156782 w 4682585"/>
              <a:gd name="connsiteY558" fmla="*/ 1403604 h 2174272"/>
              <a:gd name="connsiteX559" fmla="*/ 156782 w 4682585"/>
              <a:gd name="connsiteY559" fmla="*/ 1257014 h 2174272"/>
              <a:gd name="connsiteX560" fmla="*/ 4515326 w 4682585"/>
              <a:gd name="connsiteY560" fmla="*/ 1100899 h 2174272"/>
              <a:gd name="connsiteX561" fmla="*/ 4515326 w 4682585"/>
              <a:gd name="connsiteY561" fmla="*/ 1247489 h 2174272"/>
              <a:gd name="connsiteX562" fmla="*/ 4673060 w 4682585"/>
              <a:gd name="connsiteY562" fmla="*/ 1247489 h 2174272"/>
              <a:gd name="connsiteX563" fmla="*/ 4673060 w 4682585"/>
              <a:gd name="connsiteY563" fmla="*/ 1100899 h 2174272"/>
              <a:gd name="connsiteX564" fmla="*/ 4348068 w 4682585"/>
              <a:gd name="connsiteY564" fmla="*/ 1100899 h 2174272"/>
              <a:gd name="connsiteX565" fmla="*/ 4348068 w 4682585"/>
              <a:gd name="connsiteY565" fmla="*/ 1247489 h 2174272"/>
              <a:gd name="connsiteX566" fmla="*/ 4505801 w 4682585"/>
              <a:gd name="connsiteY566" fmla="*/ 1247489 h 2174272"/>
              <a:gd name="connsiteX567" fmla="*/ 4505801 w 4682585"/>
              <a:gd name="connsiteY567" fmla="*/ 1100899 h 2174272"/>
              <a:gd name="connsiteX568" fmla="*/ 4180809 w 4682585"/>
              <a:gd name="connsiteY568" fmla="*/ 1100899 h 2174272"/>
              <a:gd name="connsiteX569" fmla="*/ 4180809 w 4682585"/>
              <a:gd name="connsiteY569" fmla="*/ 1247489 h 2174272"/>
              <a:gd name="connsiteX570" fmla="*/ 4338543 w 4682585"/>
              <a:gd name="connsiteY570" fmla="*/ 1247489 h 2174272"/>
              <a:gd name="connsiteX571" fmla="*/ 4338543 w 4682585"/>
              <a:gd name="connsiteY571" fmla="*/ 1100899 h 2174272"/>
              <a:gd name="connsiteX572" fmla="*/ 4013550 w 4682585"/>
              <a:gd name="connsiteY572" fmla="*/ 1100899 h 2174272"/>
              <a:gd name="connsiteX573" fmla="*/ 4013550 w 4682585"/>
              <a:gd name="connsiteY573" fmla="*/ 1247489 h 2174272"/>
              <a:gd name="connsiteX574" fmla="*/ 4171284 w 4682585"/>
              <a:gd name="connsiteY574" fmla="*/ 1247489 h 2174272"/>
              <a:gd name="connsiteX575" fmla="*/ 4171284 w 4682585"/>
              <a:gd name="connsiteY575" fmla="*/ 1100899 h 2174272"/>
              <a:gd name="connsiteX576" fmla="*/ 3846291 w 4682585"/>
              <a:gd name="connsiteY576" fmla="*/ 1100899 h 2174272"/>
              <a:gd name="connsiteX577" fmla="*/ 3846291 w 4682585"/>
              <a:gd name="connsiteY577" fmla="*/ 1247489 h 2174272"/>
              <a:gd name="connsiteX578" fmla="*/ 4004025 w 4682585"/>
              <a:gd name="connsiteY578" fmla="*/ 1247489 h 2174272"/>
              <a:gd name="connsiteX579" fmla="*/ 4004025 w 4682585"/>
              <a:gd name="connsiteY579" fmla="*/ 1100899 h 2174272"/>
              <a:gd name="connsiteX580" fmla="*/ 3678936 w 4682585"/>
              <a:gd name="connsiteY580" fmla="*/ 1100899 h 2174272"/>
              <a:gd name="connsiteX581" fmla="*/ 3678936 w 4682585"/>
              <a:gd name="connsiteY581" fmla="*/ 1247489 h 2174272"/>
              <a:gd name="connsiteX582" fmla="*/ 3836766 w 4682585"/>
              <a:gd name="connsiteY582" fmla="*/ 1247489 h 2174272"/>
              <a:gd name="connsiteX583" fmla="*/ 3836766 w 4682585"/>
              <a:gd name="connsiteY583" fmla="*/ 1100899 h 2174272"/>
              <a:gd name="connsiteX584" fmla="*/ 3511677 w 4682585"/>
              <a:gd name="connsiteY584" fmla="*/ 1100899 h 2174272"/>
              <a:gd name="connsiteX585" fmla="*/ 3511677 w 4682585"/>
              <a:gd name="connsiteY585" fmla="*/ 1247489 h 2174272"/>
              <a:gd name="connsiteX586" fmla="*/ 3669411 w 4682585"/>
              <a:gd name="connsiteY586" fmla="*/ 1247489 h 2174272"/>
              <a:gd name="connsiteX587" fmla="*/ 3669411 w 4682585"/>
              <a:gd name="connsiteY587" fmla="*/ 1100899 h 2174272"/>
              <a:gd name="connsiteX588" fmla="*/ 3344418 w 4682585"/>
              <a:gd name="connsiteY588" fmla="*/ 1100899 h 2174272"/>
              <a:gd name="connsiteX589" fmla="*/ 3344418 w 4682585"/>
              <a:gd name="connsiteY589" fmla="*/ 1247489 h 2174272"/>
              <a:gd name="connsiteX590" fmla="*/ 3502152 w 4682585"/>
              <a:gd name="connsiteY590" fmla="*/ 1247489 h 2174272"/>
              <a:gd name="connsiteX591" fmla="*/ 3502152 w 4682585"/>
              <a:gd name="connsiteY591" fmla="*/ 1100899 h 2174272"/>
              <a:gd name="connsiteX592" fmla="*/ 3177159 w 4682585"/>
              <a:gd name="connsiteY592" fmla="*/ 1100899 h 2174272"/>
              <a:gd name="connsiteX593" fmla="*/ 3177159 w 4682585"/>
              <a:gd name="connsiteY593" fmla="*/ 1247489 h 2174272"/>
              <a:gd name="connsiteX594" fmla="*/ 3334893 w 4682585"/>
              <a:gd name="connsiteY594" fmla="*/ 1247489 h 2174272"/>
              <a:gd name="connsiteX595" fmla="*/ 3334893 w 4682585"/>
              <a:gd name="connsiteY595" fmla="*/ 1100899 h 2174272"/>
              <a:gd name="connsiteX596" fmla="*/ 3009900 w 4682585"/>
              <a:gd name="connsiteY596" fmla="*/ 1100899 h 2174272"/>
              <a:gd name="connsiteX597" fmla="*/ 3009900 w 4682585"/>
              <a:gd name="connsiteY597" fmla="*/ 1247489 h 2174272"/>
              <a:gd name="connsiteX598" fmla="*/ 3167634 w 4682585"/>
              <a:gd name="connsiteY598" fmla="*/ 1247489 h 2174272"/>
              <a:gd name="connsiteX599" fmla="*/ 3167634 w 4682585"/>
              <a:gd name="connsiteY599" fmla="*/ 1100899 h 2174272"/>
              <a:gd name="connsiteX600" fmla="*/ 2842641 w 4682585"/>
              <a:gd name="connsiteY600" fmla="*/ 1100899 h 2174272"/>
              <a:gd name="connsiteX601" fmla="*/ 2842641 w 4682585"/>
              <a:gd name="connsiteY601" fmla="*/ 1247489 h 2174272"/>
              <a:gd name="connsiteX602" fmla="*/ 3000375 w 4682585"/>
              <a:gd name="connsiteY602" fmla="*/ 1247489 h 2174272"/>
              <a:gd name="connsiteX603" fmla="*/ 3000375 w 4682585"/>
              <a:gd name="connsiteY603" fmla="*/ 1100899 h 2174272"/>
              <a:gd name="connsiteX604" fmla="*/ 2675382 w 4682585"/>
              <a:gd name="connsiteY604" fmla="*/ 1100899 h 2174272"/>
              <a:gd name="connsiteX605" fmla="*/ 2675382 w 4682585"/>
              <a:gd name="connsiteY605" fmla="*/ 1247489 h 2174272"/>
              <a:gd name="connsiteX606" fmla="*/ 2833116 w 4682585"/>
              <a:gd name="connsiteY606" fmla="*/ 1247489 h 2174272"/>
              <a:gd name="connsiteX607" fmla="*/ 2833116 w 4682585"/>
              <a:gd name="connsiteY607" fmla="*/ 1100899 h 2174272"/>
              <a:gd name="connsiteX608" fmla="*/ 2508123 w 4682585"/>
              <a:gd name="connsiteY608" fmla="*/ 1100899 h 2174272"/>
              <a:gd name="connsiteX609" fmla="*/ 2508123 w 4682585"/>
              <a:gd name="connsiteY609" fmla="*/ 1247489 h 2174272"/>
              <a:gd name="connsiteX610" fmla="*/ 2665857 w 4682585"/>
              <a:gd name="connsiteY610" fmla="*/ 1247489 h 2174272"/>
              <a:gd name="connsiteX611" fmla="*/ 2665857 w 4682585"/>
              <a:gd name="connsiteY611" fmla="*/ 1100899 h 2174272"/>
              <a:gd name="connsiteX612" fmla="*/ 2340864 w 4682585"/>
              <a:gd name="connsiteY612" fmla="*/ 1100899 h 2174272"/>
              <a:gd name="connsiteX613" fmla="*/ 2340864 w 4682585"/>
              <a:gd name="connsiteY613" fmla="*/ 1247489 h 2174272"/>
              <a:gd name="connsiteX614" fmla="*/ 2498598 w 4682585"/>
              <a:gd name="connsiteY614" fmla="*/ 1247489 h 2174272"/>
              <a:gd name="connsiteX615" fmla="*/ 2498598 w 4682585"/>
              <a:gd name="connsiteY615" fmla="*/ 1100899 h 2174272"/>
              <a:gd name="connsiteX616" fmla="*/ 2173510 w 4682585"/>
              <a:gd name="connsiteY616" fmla="*/ 1100899 h 2174272"/>
              <a:gd name="connsiteX617" fmla="*/ 2173510 w 4682585"/>
              <a:gd name="connsiteY617" fmla="*/ 1247489 h 2174272"/>
              <a:gd name="connsiteX618" fmla="*/ 2331339 w 4682585"/>
              <a:gd name="connsiteY618" fmla="*/ 1247489 h 2174272"/>
              <a:gd name="connsiteX619" fmla="*/ 2331339 w 4682585"/>
              <a:gd name="connsiteY619" fmla="*/ 1100899 h 2174272"/>
              <a:gd name="connsiteX620" fmla="*/ 2006251 w 4682585"/>
              <a:gd name="connsiteY620" fmla="*/ 1100899 h 2174272"/>
              <a:gd name="connsiteX621" fmla="*/ 2006251 w 4682585"/>
              <a:gd name="connsiteY621" fmla="*/ 1247489 h 2174272"/>
              <a:gd name="connsiteX622" fmla="*/ 2163985 w 4682585"/>
              <a:gd name="connsiteY622" fmla="*/ 1247489 h 2174272"/>
              <a:gd name="connsiteX623" fmla="*/ 2163985 w 4682585"/>
              <a:gd name="connsiteY623" fmla="*/ 1100899 h 2174272"/>
              <a:gd name="connsiteX624" fmla="*/ 1838992 w 4682585"/>
              <a:gd name="connsiteY624" fmla="*/ 1100899 h 2174272"/>
              <a:gd name="connsiteX625" fmla="*/ 1838992 w 4682585"/>
              <a:gd name="connsiteY625" fmla="*/ 1247489 h 2174272"/>
              <a:gd name="connsiteX626" fmla="*/ 1996726 w 4682585"/>
              <a:gd name="connsiteY626" fmla="*/ 1247489 h 2174272"/>
              <a:gd name="connsiteX627" fmla="*/ 1996726 w 4682585"/>
              <a:gd name="connsiteY627" fmla="*/ 1100899 h 2174272"/>
              <a:gd name="connsiteX628" fmla="*/ 1671733 w 4682585"/>
              <a:gd name="connsiteY628" fmla="*/ 1100899 h 2174272"/>
              <a:gd name="connsiteX629" fmla="*/ 1671733 w 4682585"/>
              <a:gd name="connsiteY629" fmla="*/ 1247489 h 2174272"/>
              <a:gd name="connsiteX630" fmla="*/ 1829467 w 4682585"/>
              <a:gd name="connsiteY630" fmla="*/ 1247489 h 2174272"/>
              <a:gd name="connsiteX631" fmla="*/ 1829467 w 4682585"/>
              <a:gd name="connsiteY631" fmla="*/ 1100899 h 2174272"/>
              <a:gd name="connsiteX632" fmla="*/ 1504474 w 4682585"/>
              <a:gd name="connsiteY632" fmla="*/ 1100899 h 2174272"/>
              <a:gd name="connsiteX633" fmla="*/ 1504474 w 4682585"/>
              <a:gd name="connsiteY633" fmla="*/ 1247489 h 2174272"/>
              <a:gd name="connsiteX634" fmla="*/ 1662208 w 4682585"/>
              <a:gd name="connsiteY634" fmla="*/ 1247489 h 2174272"/>
              <a:gd name="connsiteX635" fmla="*/ 1662208 w 4682585"/>
              <a:gd name="connsiteY635" fmla="*/ 1100899 h 2174272"/>
              <a:gd name="connsiteX636" fmla="*/ 1337215 w 4682585"/>
              <a:gd name="connsiteY636" fmla="*/ 1100899 h 2174272"/>
              <a:gd name="connsiteX637" fmla="*/ 1337215 w 4682585"/>
              <a:gd name="connsiteY637" fmla="*/ 1247489 h 2174272"/>
              <a:gd name="connsiteX638" fmla="*/ 1494949 w 4682585"/>
              <a:gd name="connsiteY638" fmla="*/ 1247489 h 2174272"/>
              <a:gd name="connsiteX639" fmla="*/ 1494949 w 4682585"/>
              <a:gd name="connsiteY639" fmla="*/ 1100899 h 2174272"/>
              <a:gd name="connsiteX640" fmla="*/ 1169956 w 4682585"/>
              <a:gd name="connsiteY640" fmla="*/ 1100899 h 2174272"/>
              <a:gd name="connsiteX641" fmla="*/ 1169956 w 4682585"/>
              <a:gd name="connsiteY641" fmla="*/ 1247489 h 2174272"/>
              <a:gd name="connsiteX642" fmla="*/ 1327690 w 4682585"/>
              <a:gd name="connsiteY642" fmla="*/ 1247489 h 2174272"/>
              <a:gd name="connsiteX643" fmla="*/ 1327690 w 4682585"/>
              <a:gd name="connsiteY643" fmla="*/ 1100899 h 2174272"/>
              <a:gd name="connsiteX644" fmla="*/ 1002697 w 4682585"/>
              <a:gd name="connsiteY644" fmla="*/ 1100899 h 2174272"/>
              <a:gd name="connsiteX645" fmla="*/ 1002697 w 4682585"/>
              <a:gd name="connsiteY645" fmla="*/ 1247489 h 2174272"/>
              <a:gd name="connsiteX646" fmla="*/ 1160431 w 4682585"/>
              <a:gd name="connsiteY646" fmla="*/ 1247489 h 2174272"/>
              <a:gd name="connsiteX647" fmla="*/ 1160431 w 4682585"/>
              <a:gd name="connsiteY647" fmla="*/ 1100899 h 2174272"/>
              <a:gd name="connsiteX648" fmla="*/ 835438 w 4682585"/>
              <a:gd name="connsiteY648" fmla="*/ 1100899 h 2174272"/>
              <a:gd name="connsiteX649" fmla="*/ 835438 w 4682585"/>
              <a:gd name="connsiteY649" fmla="*/ 1247489 h 2174272"/>
              <a:gd name="connsiteX650" fmla="*/ 993172 w 4682585"/>
              <a:gd name="connsiteY650" fmla="*/ 1247489 h 2174272"/>
              <a:gd name="connsiteX651" fmla="*/ 993172 w 4682585"/>
              <a:gd name="connsiteY651" fmla="*/ 1100899 h 2174272"/>
              <a:gd name="connsiteX652" fmla="*/ 668179 w 4682585"/>
              <a:gd name="connsiteY652" fmla="*/ 1100899 h 2174272"/>
              <a:gd name="connsiteX653" fmla="*/ 668179 w 4682585"/>
              <a:gd name="connsiteY653" fmla="*/ 1247489 h 2174272"/>
              <a:gd name="connsiteX654" fmla="*/ 825913 w 4682585"/>
              <a:gd name="connsiteY654" fmla="*/ 1247489 h 2174272"/>
              <a:gd name="connsiteX655" fmla="*/ 825913 w 4682585"/>
              <a:gd name="connsiteY655" fmla="*/ 1100899 h 2174272"/>
              <a:gd name="connsiteX656" fmla="*/ 500920 w 4682585"/>
              <a:gd name="connsiteY656" fmla="*/ 1100899 h 2174272"/>
              <a:gd name="connsiteX657" fmla="*/ 500920 w 4682585"/>
              <a:gd name="connsiteY657" fmla="*/ 1247489 h 2174272"/>
              <a:gd name="connsiteX658" fmla="*/ 658654 w 4682585"/>
              <a:gd name="connsiteY658" fmla="*/ 1247489 h 2174272"/>
              <a:gd name="connsiteX659" fmla="*/ 658654 w 4682585"/>
              <a:gd name="connsiteY659" fmla="*/ 1100899 h 2174272"/>
              <a:gd name="connsiteX660" fmla="*/ 333566 w 4682585"/>
              <a:gd name="connsiteY660" fmla="*/ 1100899 h 2174272"/>
              <a:gd name="connsiteX661" fmla="*/ 333566 w 4682585"/>
              <a:gd name="connsiteY661" fmla="*/ 1247489 h 2174272"/>
              <a:gd name="connsiteX662" fmla="*/ 491395 w 4682585"/>
              <a:gd name="connsiteY662" fmla="*/ 1247489 h 2174272"/>
              <a:gd name="connsiteX663" fmla="*/ 491395 w 4682585"/>
              <a:gd name="connsiteY663" fmla="*/ 1100899 h 2174272"/>
              <a:gd name="connsiteX664" fmla="*/ 166307 w 4682585"/>
              <a:gd name="connsiteY664" fmla="*/ 1100899 h 2174272"/>
              <a:gd name="connsiteX665" fmla="*/ 166307 w 4682585"/>
              <a:gd name="connsiteY665" fmla="*/ 1247489 h 2174272"/>
              <a:gd name="connsiteX666" fmla="*/ 324041 w 4682585"/>
              <a:gd name="connsiteY666" fmla="*/ 1247489 h 2174272"/>
              <a:gd name="connsiteX667" fmla="*/ 324041 w 4682585"/>
              <a:gd name="connsiteY667" fmla="*/ 1100899 h 2174272"/>
              <a:gd name="connsiteX668" fmla="*/ 9525 w 4682585"/>
              <a:gd name="connsiteY668" fmla="*/ 1100899 h 2174272"/>
              <a:gd name="connsiteX669" fmla="*/ 9525 w 4682585"/>
              <a:gd name="connsiteY669" fmla="*/ 1247489 h 2174272"/>
              <a:gd name="connsiteX670" fmla="*/ 156782 w 4682585"/>
              <a:gd name="connsiteY670" fmla="*/ 1247489 h 2174272"/>
              <a:gd name="connsiteX671" fmla="*/ 156782 w 4682585"/>
              <a:gd name="connsiteY671" fmla="*/ 1100899 h 2174272"/>
              <a:gd name="connsiteX672" fmla="*/ 4515326 w 4682585"/>
              <a:gd name="connsiteY672" fmla="*/ 944784 h 2174272"/>
              <a:gd name="connsiteX673" fmla="*/ 4515326 w 4682585"/>
              <a:gd name="connsiteY673" fmla="*/ 1091374 h 2174272"/>
              <a:gd name="connsiteX674" fmla="*/ 4673060 w 4682585"/>
              <a:gd name="connsiteY674" fmla="*/ 1091374 h 2174272"/>
              <a:gd name="connsiteX675" fmla="*/ 4673060 w 4682585"/>
              <a:gd name="connsiteY675" fmla="*/ 944784 h 2174272"/>
              <a:gd name="connsiteX676" fmla="*/ 4348068 w 4682585"/>
              <a:gd name="connsiteY676" fmla="*/ 944784 h 2174272"/>
              <a:gd name="connsiteX677" fmla="*/ 4348068 w 4682585"/>
              <a:gd name="connsiteY677" fmla="*/ 1091374 h 2174272"/>
              <a:gd name="connsiteX678" fmla="*/ 4505801 w 4682585"/>
              <a:gd name="connsiteY678" fmla="*/ 1091374 h 2174272"/>
              <a:gd name="connsiteX679" fmla="*/ 4505801 w 4682585"/>
              <a:gd name="connsiteY679" fmla="*/ 944784 h 2174272"/>
              <a:gd name="connsiteX680" fmla="*/ 4180809 w 4682585"/>
              <a:gd name="connsiteY680" fmla="*/ 944784 h 2174272"/>
              <a:gd name="connsiteX681" fmla="*/ 4180809 w 4682585"/>
              <a:gd name="connsiteY681" fmla="*/ 1091374 h 2174272"/>
              <a:gd name="connsiteX682" fmla="*/ 4338543 w 4682585"/>
              <a:gd name="connsiteY682" fmla="*/ 1091374 h 2174272"/>
              <a:gd name="connsiteX683" fmla="*/ 4338543 w 4682585"/>
              <a:gd name="connsiteY683" fmla="*/ 944784 h 2174272"/>
              <a:gd name="connsiteX684" fmla="*/ 4013550 w 4682585"/>
              <a:gd name="connsiteY684" fmla="*/ 944784 h 2174272"/>
              <a:gd name="connsiteX685" fmla="*/ 4013550 w 4682585"/>
              <a:gd name="connsiteY685" fmla="*/ 1091374 h 2174272"/>
              <a:gd name="connsiteX686" fmla="*/ 4171284 w 4682585"/>
              <a:gd name="connsiteY686" fmla="*/ 1091374 h 2174272"/>
              <a:gd name="connsiteX687" fmla="*/ 4171284 w 4682585"/>
              <a:gd name="connsiteY687" fmla="*/ 944784 h 2174272"/>
              <a:gd name="connsiteX688" fmla="*/ 3846291 w 4682585"/>
              <a:gd name="connsiteY688" fmla="*/ 944784 h 2174272"/>
              <a:gd name="connsiteX689" fmla="*/ 3846291 w 4682585"/>
              <a:gd name="connsiteY689" fmla="*/ 1091374 h 2174272"/>
              <a:gd name="connsiteX690" fmla="*/ 4004025 w 4682585"/>
              <a:gd name="connsiteY690" fmla="*/ 1091374 h 2174272"/>
              <a:gd name="connsiteX691" fmla="*/ 4004025 w 4682585"/>
              <a:gd name="connsiteY691" fmla="*/ 944784 h 2174272"/>
              <a:gd name="connsiteX692" fmla="*/ 3678936 w 4682585"/>
              <a:gd name="connsiteY692" fmla="*/ 944784 h 2174272"/>
              <a:gd name="connsiteX693" fmla="*/ 3678936 w 4682585"/>
              <a:gd name="connsiteY693" fmla="*/ 1091374 h 2174272"/>
              <a:gd name="connsiteX694" fmla="*/ 3836766 w 4682585"/>
              <a:gd name="connsiteY694" fmla="*/ 1091374 h 2174272"/>
              <a:gd name="connsiteX695" fmla="*/ 3836766 w 4682585"/>
              <a:gd name="connsiteY695" fmla="*/ 944784 h 2174272"/>
              <a:gd name="connsiteX696" fmla="*/ 3511677 w 4682585"/>
              <a:gd name="connsiteY696" fmla="*/ 944784 h 2174272"/>
              <a:gd name="connsiteX697" fmla="*/ 3511677 w 4682585"/>
              <a:gd name="connsiteY697" fmla="*/ 1091374 h 2174272"/>
              <a:gd name="connsiteX698" fmla="*/ 3669411 w 4682585"/>
              <a:gd name="connsiteY698" fmla="*/ 1091374 h 2174272"/>
              <a:gd name="connsiteX699" fmla="*/ 3669411 w 4682585"/>
              <a:gd name="connsiteY699" fmla="*/ 944784 h 2174272"/>
              <a:gd name="connsiteX700" fmla="*/ 3344418 w 4682585"/>
              <a:gd name="connsiteY700" fmla="*/ 944784 h 2174272"/>
              <a:gd name="connsiteX701" fmla="*/ 3344418 w 4682585"/>
              <a:gd name="connsiteY701" fmla="*/ 1091374 h 2174272"/>
              <a:gd name="connsiteX702" fmla="*/ 3502152 w 4682585"/>
              <a:gd name="connsiteY702" fmla="*/ 1091374 h 2174272"/>
              <a:gd name="connsiteX703" fmla="*/ 3502152 w 4682585"/>
              <a:gd name="connsiteY703" fmla="*/ 944784 h 2174272"/>
              <a:gd name="connsiteX704" fmla="*/ 3177159 w 4682585"/>
              <a:gd name="connsiteY704" fmla="*/ 944784 h 2174272"/>
              <a:gd name="connsiteX705" fmla="*/ 3177159 w 4682585"/>
              <a:gd name="connsiteY705" fmla="*/ 1091374 h 2174272"/>
              <a:gd name="connsiteX706" fmla="*/ 3334893 w 4682585"/>
              <a:gd name="connsiteY706" fmla="*/ 1091374 h 2174272"/>
              <a:gd name="connsiteX707" fmla="*/ 3334893 w 4682585"/>
              <a:gd name="connsiteY707" fmla="*/ 944784 h 2174272"/>
              <a:gd name="connsiteX708" fmla="*/ 3009900 w 4682585"/>
              <a:gd name="connsiteY708" fmla="*/ 944784 h 2174272"/>
              <a:gd name="connsiteX709" fmla="*/ 3009900 w 4682585"/>
              <a:gd name="connsiteY709" fmla="*/ 1091374 h 2174272"/>
              <a:gd name="connsiteX710" fmla="*/ 3167634 w 4682585"/>
              <a:gd name="connsiteY710" fmla="*/ 1091374 h 2174272"/>
              <a:gd name="connsiteX711" fmla="*/ 3167634 w 4682585"/>
              <a:gd name="connsiteY711" fmla="*/ 944784 h 2174272"/>
              <a:gd name="connsiteX712" fmla="*/ 2842641 w 4682585"/>
              <a:gd name="connsiteY712" fmla="*/ 944784 h 2174272"/>
              <a:gd name="connsiteX713" fmla="*/ 2842641 w 4682585"/>
              <a:gd name="connsiteY713" fmla="*/ 1091374 h 2174272"/>
              <a:gd name="connsiteX714" fmla="*/ 3000375 w 4682585"/>
              <a:gd name="connsiteY714" fmla="*/ 1091374 h 2174272"/>
              <a:gd name="connsiteX715" fmla="*/ 3000375 w 4682585"/>
              <a:gd name="connsiteY715" fmla="*/ 944784 h 2174272"/>
              <a:gd name="connsiteX716" fmla="*/ 2675382 w 4682585"/>
              <a:gd name="connsiteY716" fmla="*/ 944784 h 2174272"/>
              <a:gd name="connsiteX717" fmla="*/ 2675382 w 4682585"/>
              <a:gd name="connsiteY717" fmla="*/ 1091374 h 2174272"/>
              <a:gd name="connsiteX718" fmla="*/ 2833116 w 4682585"/>
              <a:gd name="connsiteY718" fmla="*/ 1091374 h 2174272"/>
              <a:gd name="connsiteX719" fmla="*/ 2833116 w 4682585"/>
              <a:gd name="connsiteY719" fmla="*/ 944784 h 2174272"/>
              <a:gd name="connsiteX720" fmla="*/ 2508123 w 4682585"/>
              <a:gd name="connsiteY720" fmla="*/ 944784 h 2174272"/>
              <a:gd name="connsiteX721" fmla="*/ 2508123 w 4682585"/>
              <a:gd name="connsiteY721" fmla="*/ 1091374 h 2174272"/>
              <a:gd name="connsiteX722" fmla="*/ 2665857 w 4682585"/>
              <a:gd name="connsiteY722" fmla="*/ 1091374 h 2174272"/>
              <a:gd name="connsiteX723" fmla="*/ 2665857 w 4682585"/>
              <a:gd name="connsiteY723" fmla="*/ 944784 h 2174272"/>
              <a:gd name="connsiteX724" fmla="*/ 2340864 w 4682585"/>
              <a:gd name="connsiteY724" fmla="*/ 944784 h 2174272"/>
              <a:gd name="connsiteX725" fmla="*/ 2340864 w 4682585"/>
              <a:gd name="connsiteY725" fmla="*/ 1091374 h 2174272"/>
              <a:gd name="connsiteX726" fmla="*/ 2498598 w 4682585"/>
              <a:gd name="connsiteY726" fmla="*/ 1091374 h 2174272"/>
              <a:gd name="connsiteX727" fmla="*/ 2498598 w 4682585"/>
              <a:gd name="connsiteY727" fmla="*/ 944784 h 2174272"/>
              <a:gd name="connsiteX728" fmla="*/ 2173510 w 4682585"/>
              <a:gd name="connsiteY728" fmla="*/ 944784 h 2174272"/>
              <a:gd name="connsiteX729" fmla="*/ 2173510 w 4682585"/>
              <a:gd name="connsiteY729" fmla="*/ 1091374 h 2174272"/>
              <a:gd name="connsiteX730" fmla="*/ 2331339 w 4682585"/>
              <a:gd name="connsiteY730" fmla="*/ 1091374 h 2174272"/>
              <a:gd name="connsiteX731" fmla="*/ 2331339 w 4682585"/>
              <a:gd name="connsiteY731" fmla="*/ 944784 h 2174272"/>
              <a:gd name="connsiteX732" fmla="*/ 2006251 w 4682585"/>
              <a:gd name="connsiteY732" fmla="*/ 944784 h 2174272"/>
              <a:gd name="connsiteX733" fmla="*/ 2006251 w 4682585"/>
              <a:gd name="connsiteY733" fmla="*/ 1091374 h 2174272"/>
              <a:gd name="connsiteX734" fmla="*/ 2163985 w 4682585"/>
              <a:gd name="connsiteY734" fmla="*/ 1091374 h 2174272"/>
              <a:gd name="connsiteX735" fmla="*/ 2163985 w 4682585"/>
              <a:gd name="connsiteY735" fmla="*/ 944784 h 2174272"/>
              <a:gd name="connsiteX736" fmla="*/ 1838992 w 4682585"/>
              <a:gd name="connsiteY736" fmla="*/ 944784 h 2174272"/>
              <a:gd name="connsiteX737" fmla="*/ 1838992 w 4682585"/>
              <a:gd name="connsiteY737" fmla="*/ 1091374 h 2174272"/>
              <a:gd name="connsiteX738" fmla="*/ 1996726 w 4682585"/>
              <a:gd name="connsiteY738" fmla="*/ 1091374 h 2174272"/>
              <a:gd name="connsiteX739" fmla="*/ 1996726 w 4682585"/>
              <a:gd name="connsiteY739" fmla="*/ 944784 h 2174272"/>
              <a:gd name="connsiteX740" fmla="*/ 1671733 w 4682585"/>
              <a:gd name="connsiteY740" fmla="*/ 944784 h 2174272"/>
              <a:gd name="connsiteX741" fmla="*/ 1671733 w 4682585"/>
              <a:gd name="connsiteY741" fmla="*/ 1091374 h 2174272"/>
              <a:gd name="connsiteX742" fmla="*/ 1829467 w 4682585"/>
              <a:gd name="connsiteY742" fmla="*/ 1091374 h 2174272"/>
              <a:gd name="connsiteX743" fmla="*/ 1829467 w 4682585"/>
              <a:gd name="connsiteY743" fmla="*/ 944784 h 2174272"/>
              <a:gd name="connsiteX744" fmla="*/ 1504474 w 4682585"/>
              <a:gd name="connsiteY744" fmla="*/ 944784 h 2174272"/>
              <a:gd name="connsiteX745" fmla="*/ 1504474 w 4682585"/>
              <a:gd name="connsiteY745" fmla="*/ 1091374 h 2174272"/>
              <a:gd name="connsiteX746" fmla="*/ 1662208 w 4682585"/>
              <a:gd name="connsiteY746" fmla="*/ 1091374 h 2174272"/>
              <a:gd name="connsiteX747" fmla="*/ 1662208 w 4682585"/>
              <a:gd name="connsiteY747" fmla="*/ 944784 h 2174272"/>
              <a:gd name="connsiteX748" fmla="*/ 1337215 w 4682585"/>
              <a:gd name="connsiteY748" fmla="*/ 944784 h 2174272"/>
              <a:gd name="connsiteX749" fmla="*/ 1337215 w 4682585"/>
              <a:gd name="connsiteY749" fmla="*/ 1091374 h 2174272"/>
              <a:gd name="connsiteX750" fmla="*/ 1494949 w 4682585"/>
              <a:gd name="connsiteY750" fmla="*/ 1091374 h 2174272"/>
              <a:gd name="connsiteX751" fmla="*/ 1494949 w 4682585"/>
              <a:gd name="connsiteY751" fmla="*/ 944784 h 2174272"/>
              <a:gd name="connsiteX752" fmla="*/ 1169956 w 4682585"/>
              <a:gd name="connsiteY752" fmla="*/ 944784 h 2174272"/>
              <a:gd name="connsiteX753" fmla="*/ 1169956 w 4682585"/>
              <a:gd name="connsiteY753" fmla="*/ 1091374 h 2174272"/>
              <a:gd name="connsiteX754" fmla="*/ 1327690 w 4682585"/>
              <a:gd name="connsiteY754" fmla="*/ 1091374 h 2174272"/>
              <a:gd name="connsiteX755" fmla="*/ 1327690 w 4682585"/>
              <a:gd name="connsiteY755" fmla="*/ 944784 h 2174272"/>
              <a:gd name="connsiteX756" fmla="*/ 1002697 w 4682585"/>
              <a:gd name="connsiteY756" fmla="*/ 944784 h 2174272"/>
              <a:gd name="connsiteX757" fmla="*/ 1002697 w 4682585"/>
              <a:gd name="connsiteY757" fmla="*/ 1091374 h 2174272"/>
              <a:gd name="connsiteX758" fmla="*/ 1160431 w 4682585"/>
              <a:gd name="connsiteY758" fmla="*/ 1091374 h 2174272"/>
              <a:gd name="connsiteX759" fmla="*/ 1160431 w 4682585"/>
              <a:gd name="connsiteY759" fmla="*/ 944784 h 2174272"/>
              <a:gd name="connsiteX760" fmla="*/ 835438 w 4682585"/>
              <a:gd name="connsiteY760" fmla="*/ 944784 h 2174272"/>
              <a:gd name="connsiteX761" fmla="*/ 835438 w 4682585"/>
              <a:gd name="connsiteY761" fmla="*/ 1091374 h 2174272"/>
              <a:gd name="connsiteX762" fmla="*/ 993172 w 4682585"/>
              <a:gd name="connsiteY762" fmla="*/ 1091374 h 2174272"/>
              <a:gd name="connsiteX763" fmla="*/ 993172 w 4682585"/>
              <a:gd name="connsiteY763" fmla="*/ 944784 h 2174272"/>
              <a:gd name="connsiteX764" fmla="*/ 668179 w 4682585"/>
              <a:gd name="connsiteY764" fmla="*/ 944784 h 2174272"/>
              <a:gd name="connsiteX765" fmla="*/ 668179 w 4682585"/>
              <a:gd name="connsiteY765" fmla="*/ 1091374 h 2174272"/>
              <a:gd name="connsiteX766" fmla="*/ 825913 w 4682585"/>
              <a:gd name="connsiteY766" fmla="*/ 1091374 h 2174272"/>
              <a:gd name="connsiteX767" fmla="*/ 825913 w 4682585"/>
              <a:gd name="connsiteY767" fmla="*/ 944784 h 2174272"/>
              <a:gd name="connsiteX768" fmla="*/ 500920 w 4682585"/>
              <a:gd name="connsiteY768" fmla="*/ 944784 h 2174272"/>
              <a:gd name="connsiteX769" fmla="*/ 500920 w 4682585"/>
              <a:gd name="connsiteY769" fmla="*/ 1091374 h 2174272"/>
              <a:gd name="connsiteX770" fmla="*/ 658654 w 4682585"/>
              <a:gd name="connsiteY770" fmla="*/ 1091374 h 2174272"/>
              <a:gd name="connsiteX771" fmla="*/ 658654 w 4682585"/>
              <a:gd name="connsiteY771" fmla="*/ 944784 h 2174272"/>
              <a:gd name="connsiteX772" fmla="*/ 333566 w 4682585"/>
              <a:gd name="connsiteY772" fmla="*/ 944784 h 2174272"/>
              <a:gd name="connsiteX773" fmla="*/ 333566 w 4682585"/>
              <a:gd name="connsiteY773" fmla="*/ 1091374 h 2174272"/>
              <a:gd name="connsiteX774" fmla="*/ 491395 w 4682585"/>
              <a:gd name="connsiteY774" fmla="*/ 1091374 h 2174272"/>
              <a:gd name="connsiteX775" fmla="*/ 491395 w 4682585"/>
              <a:gd name="connsiteY775" fmla="*/ 944784 h 2174272"/>
              <a:gd name="connsiteX776" fmla="*/ 166307 w 4682585"/>
              <a:gd name="connsiteY776" fmla="*/ 944784 h 2174272"/>
              <a:gd name="connsiteX777" fmla="*/ 166307 w 4682585"/>
              <a:gd name="connsiteY777" fmla="*/ 1091374 h 2174272"/>
              <a:gd name="connsiteX778" fmla="*/ 324041 w 4682585"/>
              <a:gd name="connsiteY778" fmla="*/ 1091374 h 2174272"/>
              <a:gd name="connsiteX779" fmla="*/ 324041 w 4682585"/>
              <a:gd name="connsiteY779" fmla="*/ 944784 h 2174272"/>
              <a:gd name="connsiteX780" fmla="*/ 9525 w 4682585"/>
              <a:gd name="connsiteY780" fmla="*/ 944784 h 2174272"/>
              <a:gd name="connsiteX781" fmla="*/ 9525 w 4682585"/>
              <a:gd name="connsiteY781" fmla="*/ 1091374 h 2174272"/>
              <a:gd name="connsiteX782" fmla="*/ 156782 w 4682585"/>
              <a:gd name="connsiteY782" fmla="*/ 1091374 h 2174272"/>
              <a:gd name="connsiteX783" fmla="*/ 156782 w 4682585"/>
              <a:gd name="connsiteY783" fmla="*/ 944784 h 2174272"/>
              <a:gd name="connsiteX784" fmla="*/ 4515326 w 4682585"/>
              <a:gd name="connsiteY784" fmla="*/ 788670 h 2174272"/>
              <a:gd name="connsiteX785" fmla="*/ 4515326 w 4682585"/>
              <a:gd name="connsiteY785" fmla="*/ 935259 h 2174272"/>
              <a:gd name="connsiteX786" fmla="*/ 4673060 w 4682585"/>
              <a:gd name="connsiteY786" fmla="*/ 935259 h 2174272"/>
              <a:gd name="connsiteX787" fmla="*/ 4673060 w 4682585"/>
              <a:gd name="connsiteY787" fmla="*/ 788670 h 2174272"/>
              <a:gd name="connsiteX788" fmla="*/ 4348068 w 4682585"/>
              <a:gd name="connsiteY788" fmla="*/ 788670 h 2174272"/>
              <a:gd name="connsiteX789" fmla="*/ 4348068 w 4682585"/>
              <a:gd name="connsiteY789" fmla="*/ 935259 h 2174272"/>
              <a:gd name="connsiteX790" fmla="*/ 4505801 w 4682585"/>
              <a:gd name="connsiteY790" fmla="*/ 935259 h 2174272"/>
              <a:gd name="connsiteX791" fmla="*/ 4505801 w 4682585"/>
              <a:gd name="connsiteY791" fmla="*/ 788670 h 2174272"/>
              <a:gd name="connsiteX792" fmla="*/ 4180809 w 4682585"/>
              <a:gd name="connsiteY792" fmla="*/ 788670 h 2174272"/>
              <a:gd name="connsiteX793" fmla="*/ 4180809 w 4682585"/>
              <a:gd name="connsiteY793" fmla="*/ 935259 h 2174272"/>
              <a:gd name="connsiteX794" fmla="*/ 4338543 w 4682585"/>
              <a:gd name="connsiteY794" fmla="*/ 935259 h 2174272"/>
              <a:gd name="connsiteX795" fmla="*/ 4338543 w 4682585"/>
              <a:gd name="connsiteY795" fmla="*/ 788670 h 2174272"/>
              <a:gd name="connsiteX796" fmla="*/ 4013550 w 4682585"/>
              <a:gd name="connsiteY796" fmla="*/ 788670 h 2174272"/>
              <a:gd name="connsiteX797" fmla="*/ 4013550 w 4682585"/>
              <a:gd name="connsiteY797" fmla="*/ 935259 h 2174272"/>
              <a:gd name="connsiteX798" fmla="*/ 4171284 w 4682585"/>
              <a:gd name="connsiteY798" fmla="*/ 935259 h 2174272"/>
              <a:gd name="connsiteX799" fmla="*/ 4171284 w 4682585"/>
              <a:gd name="connsiteY799" fmla="*/ 788670 h 2174272"/>
              <a:gd name="connsiteX800" fmla="*/ 3846291 w 4682585"/>
              <a:gd name="connsiteY800" fmla="*/ 788670 h 2174272"/>
              <a:gd name="connsiteX801" fmla="*/ 3846291 w 4682585"/>
              <a:gd name="connsiteY801" fmla="*/ 935259 h 2174272"/>
              <a:gd name="connsiteX802" fmla="*/ 4004025 w 4682585"/>
              <a:gd name="connsiteY802" fmla="*/ 935259 h 2174272"/>
              <a:gd name="connsiteX803" fmla="*/ 4004025 w 4682585"/>
              <a:gd name="connsiteY803" fmla="*/ 788670 h 2174272"/>
              <a:gd name="connsiteX804" fmla="*/ 3678936 w 4682585"/>
              <a:gd name="connsiteY804" fmla="*/ 788670 h 2174272"/>
              <a:gd name="connsiteX805" fmla="*/ 3678936 w 4682585"/>
              <a:gd name="connsiteY805" fmla="*/ 935259 h 2174272"/>
              <a:gd name="connsiteX806" fmla="*/ 3836766 w 4682585"/>
              <a:gd name="connsiteY806" fmla="*/ 935259 h 2174272"/>
              <a:gd name="connsiteX807" fmla="*/ 3836766 w 4682585"/>
              <a:gd name="connsiteY807" fmla="*/ 788670 h 2174272"/>
              <a:gd name="connsiteX808" fmla="*/ 3511677 w 4682585"/>
              <a:gd name="connsiteY808" fmla="*/ 788670 h 2174272"/>
              <a:gd name="connsiteX809" fmla="*/ 3511677 w 4682585"/>
              <a:gd name="connsiteY809" fmla="*/ 935259 h 2174272"/>
              <a:gd name="connsiteX810" fmla="*/ 3669411 w 4682585"/>
              <a:gd name="connsiteY810" fmla="*/ 935259 h 2174272"/>
              <a:gd name="connsiteX811" fmla="*/ 3669411 w 4682585"/>
              <a:gd name="connsiteY811" fmla="*/ 788670 h 2174272"/>
              <a:gd name="connsiteX812" fmla="*/ 3344418 w 4682585"/>
              <a:gd name="connsiteY812" fmla="*/ 788670 h 2174272"/>
              <a:gd name="connsiteX813" fmla="*/ 3344418 w 4682585"/>
              <a:gd name="connsiteY813" fmla="*/ 935259 h 2174272"/>
              <a:gd name="connsiteX814" fmla="*/ 3502152 w 4682585"/>
              <a:gd name="connsiteY814" fmla="*/ 935259 h 2174272"/>
              <a:gd name="connsiteX815" fmla="*/ 3502152 w 4682585"/>
              <a:gd name="connsiteY815" fmla="*/ 788670 h 2174272"/>
              <a:gd name="connsiteX816" fmla="*/ 3177159 w 4682585"/>
              <a:gd name="connsiteY816" fmla="*/ 788670 h 2174272"/>
              <a:gd name="connsiteX817" fmla="*/ 3177159 w 4682585"/>
              <a:gd name="connsiteY817" fmla="*/ 935259 h 2174272"/>
              <a:gd name="connsiteX818" fmla="*/ 3334893 w 4682585"/>
              <a:gd name="connsiteY818" fmla="*/ 935259 h 2174272"/>
              <a:gd name="connsiteX819" fmla="*/ 3334893 w 4682585"/>
              <a:gd name="connsiteY819" fmla="*/ 788670 h 2174272"/>
              <a:gd name="connsiteX820" fmla="*/ 3009900 w 4682585"/>
              <a:gd name="connsiteY820" fmla="*/ 788670 h 2174272"/>
              <a:gd name="connsiteX821" fmla="*/ 3009900 w 4682585"/>
              <a:gd name="connsiteY821" fmla="*/ 935259 h 2174272"/>
              <a:gd name="connsiteX822" fmla="*/ 3167634 w 4682585"/>
              <a:gd name="connsiteY822" fmla="*/ 935259 h 2174272"/>
              <a:gd name="connsiteX823" fmla="*/ 3167634 w 4682585"/>
              <a:gd name="connsiteY823" fmla="*/ 788670 h 2174272"/>
              <a:gd name="connsiteX824" fmla="*/ 2842641 w 4682585"/>
              <a:gd name="connsiteY824" fmla="*/ 788670 h 2174272"/>
              <a:gd name="connsiteX825" fmla="*/ 2842641 w 4682585"/>
              <a:gd name="connsiteY825" fmla="*/ 935259 h 2174272"/>
              <a:gd name="connsiteX826" fmla="*/ 3000375 w 4682585"/>
              <a:gd name="connsiteY826" fmla="*/ 935259 h 2174272"/>
              <a:gd name="connsiteX827" fmla="*/ 3000375 w 4682585"/>
              <a:gd name="connsiteY827" fmla="*/ 788670 h 2174272"/>
              <a:gd name="connsiteX828" fmla="*/ 2675382 w 4682585"/>
              <a:gd name="connsiteY828" fmla="*/ 788670 h 2174272"/>
              <a:gd name="connsiteX829" fmla="*/ 2675382 w 4682585"/>
              <a:gd name="connsiteY829" fmla="*/ 935259 h 2174272"/>
              <a:gd name="connsiteX830" fmla="*/ 2833116 w 4682585"/>
              <a:gd name="connsiteY830" fmla="*/ 935259 h 2174272"/>
              <a:gd name="connsiteX831" fmla="*/ 2833116 w 4682585"/>
              <a:gd name="connsiteY831" fmla="*/ 788670 h 2174272"/>
              <a:gd name="connsiteX832" fmla="*/ 2508123 w 4682585"/>
              <a:gd name="connsiteY832" fmla="*/ 788670 h 2174272"/>
              <a:gd name="connsiteX833" fmla="*/ 2508123 w 4682585"/>
              <a:gd name="connsiteY833" fmla="*/ 935259 h 2174272"/>
              <a:gd name="connsiteX834" fmla="*/ 2665857 w 4682585"/>
              <a:gd name="connsiteY834" fmla="*/ 935259 h 2174272"/>
              <a:gd name="connsiteX835" fmla="*/ 2665857 w 4682585"/>
              <a:gd name="connsiteY835" fmla="*/ 788670 h 2174272"/>
              <a:gd name="connsiteX836" fmla="*/ 2340864 w 4682585"/>
              <a:gd name="connsiteY836" fmla="*/ 788670 h 2174272"/>
              <a:gd name="connsiteX837" fmla="*/ 2340864 w 4682585"/>
              <a:gd name="connsiteY837" fmla="*/ 935259 h 2174272"/>
              <a:gd name="connsiteX838" fmla="*/ 2498598 w 4682585"/>
              <a:gd name="connsiteY838" fmla="*/ 935259 h 2174272"/>
              <a:gd name="connsiteX839" fmla="*/ 2498598 w 4682585"/>
              <a:gd name="connsiteY839" fmla="*/ 788670 h 2174272"/>
              <a:gd name="connsiteX840" fmla="*/ 2173510 w 4682585"/>
              <a:gd name="connsiteY840" fmla="*/ 788670 h 2174272"/>
              <a:gd name="connsiteX841" fmla="*/ 2173510 w 4682585"/>
              <a:gd name="connsiteY841" fmla="*/ 935259 h 2174272"/>
              <a:gd name="connsiteX842" fmla="*/ 2331339 w 4682585"/>
              <a:gd name="connsiteY842" fmla="*/ 935259 h 2174272"/>
              <a:gd name="connsiteX843" fmla="*/ 2331339 w 4682585"/>
              <a:gd name="connsiteY843" fmla="*/ 788670 h 2174272"/>
              <a:gd name="connsiteX844" fmla="*/ 2006251 w 4682585"/>
              <a:gd name="connsiteY844" fmla="*/ 788670 h 2174272"/>
              <a:gd name="connsiteX845" fmla="*/ 2006251 w 4682585"/>
              <a:gd name="connsiteY845" fmla="*/ 935259 h 2174272"/>
              <a:gd name="connsiteX846" fmla="*/ 2163985 w 4682585"/>
              <a:gd name="connsiteY846" fmla="*/ 935259 h 2174272"/>
              <a:gd name="connsiteX847" fmla="*/ 2163985 w 4682585"/>
              <a:gd name="connsiteY847" fmla="*/ 788670 h 2174272"/>
              <a:gd name="connsiteX848" fmla="*/ 1838992 w 4682585"/>
              <a:gd name="connsiteY848" fmla="*/ 788670 h 2174272"/>
              <a:gd name="connsiteX849" fmla="*/ 1838992 w 4682585"/>
              <a:gd name="connsiteY849" fmla="*/ 935259 h 2174272"/>
              <a:gd name="connsiteX850" fmla="*/ 1996726 w 4682585"/>
              <a:gd name="connsiteY850" fmla="*/ 935259 h 2174272"/>
              <a:gd name="connsiteX851" fmla="*/ 1996726 w 4682585"/>
              <a:gd name="connsiteY851" fmla="*/ 788670 h 2174272"/>
              <a:gd name="connsiteX852" fmla="*/ 1671733 w 4682585"/>
              <a:gd name="connsiteY852" fmla="*/ 788670 h 2174272"/>
              <a:gd name="connsiteX853" fmla="*/ 1671733 w 4682585"/>
              <a:gd name="connsiteY853" fmla="*/ 935259 h 2174272"/>
              <a:gd name="connsiteX854" fmla="*/ 1829467 w 4682585"/>
              <a:gd name="connsiteY854" fmla="*/ 935259 h 2174272"/>
              <a:gd name="connsiteX855" fmla="*/ 1829467 w 4682585"/>
              <a:gd name="connsiteY855" fmla="*/ 788670 h 2174272"/>
              <a:gd name="connsiteX856" fmla="*/ 1504474 w 4682585"/>
              <a:gd name="connsiteY856" fmla="*/ 788670 h 2174272"/>
              <a:gd name="connsiteX857" fmla="*/ 1504474 w 4682585"/>
              <a:gd name="connsiteY857" fmla="*/ 935259 h 2174272"/>
              <a:gd name="connsiteX858" fmla="*/ 1662208 w 4682585"/>
              <a:gd name="connsiteY858" fmla="*/ 935259 h 2174272"/>
              <a:gd name="connsiteX859" fmla="*/ 1662208 w 4682585"/>
              <a:gd name="connsiteY859" fmla="*/ 788670 h 2174272"/>
              <a:gd name="connsiteX860" fmla="*/ 1337215 w 4682585"/>
              <a:gd name="connsiteY860" fmla="*/ 788670 h 2174272"/>
              <a:gd name="connsiteX861" fmla="*/ 1337215 w 4682585"/>
              <a:gd name="connsiteY861" fmla="*/ 935259 h 2174272"/>
              <a:gd name="connsiteX862" fmla="*/ 1494949 w 4682585"/>
              <a:gd name="connsiteY862" fmla="*/ 935259 h 2174272"/>
              <a:gd name="connsiteX863" fmla="*/ 1494949 w 4682585"/>
              <a:gd name="connsiteY863" fmla="*/ 788670 h 2174272"/>
              <a:gd name="connsiteX864" fmla="*/ 1169956 w 4682585"/>
              <a:gd name="connsiteY864" fmla="*/ 788670 h 2174272"/>
              <a:gd name="connsiteX865" fmla="*/ 1169956 w 4682585"/>
              <a:gd name="connsiteY865" fmla="*/ 935259 h 2174272"/>
              <a:gd name="connsiteX866" fmla="*/ 1327690 w 4682585"/>
              <a:gd name="connsiteY866" fmla="*/ 935259 h 2174272"/>
              <a:gd name="connsiteX867" fmla="*/ 1327690 w 4682585"/>
              <a:gd name="connsiteY867" fmla="*/ 788670 h 2174272"/>
              <a:gd name="connsiteX868" fmla="*/ 1002697 w 4682585"/>
              <a:gd name="connsiteY868" fmla="*/ 788670 h 2174272"/>
              <a:gd name="connsiteX869" fmla="*/ 1002697 w 4682585"/>
              <a:gd name="connsiteY869" fmla="*/ 935259 h 2174272"/>
              <a:gd name="connsiteX870" fmla="*/ 1160431 w 4682585"/>
              <a:gd name="connsiteY870" fmla="*/ 935259 h 2174272"/>
              <a:gd name="connsiteX871" fmla="*/ 1160431 w 4682585"/>
              <a:gd name="connsiteY871" fmla="*/ 788670 h 2174272"/>
              <a:gd name="connsiteX872" fmla="*/ 835438 w 4682585"/>
              <a:gd name="connsiteY872" fmla="*/ 788670 h 2174272"/>
              <a:gd name="connsiteX873" fmla="*/ 835438 w 4682585"/>
              <a:gd name="connsiteY873" fmla="*/ 935259 h 2174272"/>
              <a:gd name="connsiteX874" fmla="*/ 993172 w 4682585"/>
              <a:gd name="connsiteY874" fmla="*/ 935259 h 2174272"/>
              <a:gd name="connsiteX875" fmla="*/ 993172 w 4682585"/>
              <a:gd name="connsiteY875" fmla="*/ 788670 h 2174272"/>
              <a:gd name="connsiteX876" fmla="*/ 668179 w 4682585"/>
              <a:gd name="connsiteY876" fmla="*/ 788670 h 2174272"/>
              <a:gd name="connsiteX877" fmla="*/ 668179 w 4682585"/>
              <a:gd name="connsiteY877" fmla="*/ 935259 h 2174272"/>
              <a:gd name="connsiteX878" fmla="*/ 825913 w 4682585"/>
              <a:gd name="connsiteY878" fmla="*/ 935259 h 2174272"/>
              <a:gd name="connsiteX879" fmla="*/ 825913 w 4682585"/>
              <a:gd name="connsiteY879" fmla="*/ 788670 h 2174272"/>
              <a:gd name="connsiteX880" fmla="*/ 500920 w 4682585"/>
              <a:gd name="connsiteY880" fmla="*/ 788670 h 2174272"/>
              <a:gd name="connsiteX881" fmla="*/ 500920 w 4682585"/>
              <a:gd name="connsiteY881" fmla="*/ 935259 h 2174272"/>
              <a:gd name="connsiteX882" fmla="*/ 658654 w 4682585"/>
              <a:gd name="connsiteY882" fmla="*/ 935259 h 2174272"/>
              <a:gd name="connsiteX883" fmla="*/ 658654 w 4682585"/>
              <a:gd name="connsiteY883" fmla="*/ 788670 h 2174272"/>
              <a:gd name="connsiteX884" fmla="*/ 333566 w 4682585"/>
              <a:gd name="connsiteY884" fmla="*/ 788670 h 2174272"/>
              <a:gd name="connsiteX885" fmla="*/ 333566 w 4682585"/>
              <a:gd name="connsiteY885" fmla="*/ 935259 h 2174272"/>
              <a:gd name="connsiteX886" fmla="*/ 491395 w 4682585"/>
              <a:gd name="connsiteY886" fmla="*/ 935259 h 2174272"/>
              <a:gd name="connsiteX887" fmla="*/ 491395 w 4682585"/>
              <a:gd name="connsiteY887" fmla="*/ 788670 h 2174272"/>
              <a:gd name="connsiteX888" fmla="*/ 166307 w 4682585"/>
              <a:gd name="connsiteY888" fmla="*/ 788670 h 2174272"/>
              <a:gd name="connsiteX889" fmla="*/ 166307 w 4682585"/>
              <a:gd name="connsiteY889" fmla="*/ 935259 h 2174272"/>
              <a:gd name="connsiteX890" fmla="*/ 324041 w 4682585"/>
              <a:gd name="connsiteY890" fmla="*/ 935259 h 2174272"/>
              <a:gd name="connsiteX891" fmla="*/ 324041 w 4682585"/>
              <a:gd name="connsiteY891" fmla="*/ 788670 h 2174272"/>
              <a:gd name="connsiteX892" fmla="*/ 9525 w 4682585"/>
              <a:gd name="connsiteY892" fmla="*/ 788670 h 2174272"/>
              <a:gd name="connsiteX893" fmla="*/ 9525 w 4682585"/>
              <a:gd name="connsiteY893" fmla="*/ 935259 h 2174272"/>
              <a:gd name="connsiteX894" fmla="*/ 156782 w 4682585"/>
              <a:gd name="connsiteY894" fmla="*/ 935259 h 2174272"/>
              <a:gd name="connsiteX895" fmla="*/ 156782 w 4682585"/>
              <a:gd name="connsiteY895" fmla="*/ 788670 h 2174272"/>
              <a:gd name="connsiteX896" fmla="*/ 4515326 w 4682585"/>
              <a:gd name="connsiteY896" fmla="*/ 632555 h 2174272"/>
              <a:gd name="connsiteX897" fmla="*/ 4515326 w 4682585"/>
              <a:gd name="connsiteY897" fmla="*/ 779145 h 2174272"/>
              <a:gd name="connsiteX898" fmla="*/ 4673060 w 4682585"/>
              <a:gd name="connsiteY898" fmla="*/ 779145 h 2174272"/>
              <a:gd name="connsiteX899" fmla="*/ 4673060 w 4682585"/>
              <a:gd name="connsiteY899" fmla="*/ 632555 h 2174272"/>
              <a:gd name="connsiteX900" fmla="*/ 4348068 w 4682585"/>
              <a:gd name="connsiteY900" fmla="*/ 632555 h 2174272"/>
              <a:gd name="connsiteX901" fmla="*/ 4348068 w 4682585"/>
              <a:gd name="connsiteY901" fmla="*/ 779145 h 2174272"/>
              <a:gd name="connsiteX902" fmla="*/ 4505801 w 4682585"/>
              <a:gd name="connsiteY902" fmla="*/ 779145 h 2174272"/>
              <a:gd name="connsiteX903" fmla="*/ 4505801 w 4682585"/>
              <a:gd name="connsiteY903" fmla="*/ 632555 h 2174272"/>
              <a:gd name="connsiteX904" fmla="*/ 4180809 w 4682585"/>
              <a:gd name="connsiteY904" fmla="*/ 632555 h 2174272"/>
              <a:gd name="connsiteX905" fmla="*/ 4180809 w 4682585"/>
              <a:gd name="connsiteY905" fmla="*/ 779145 h 2174272"/>
              <a:gd name="connsiteX906" fmla="*/ 4338543 w 4682585"/>
              <a:gd name="connsiteY906" fmla="*/ 779145 h 2174272"/>
              <a:gd name="connsiteX907" fmla="*/ 4338543 w 4682585"/>
              <a:gd name="connsiteY907" fmla="*/ 632555 h 2174272"/>
              <a:gd name="connsiteX908" fmla="*/ 4013550 w 4682585"/>
              <a:gd name="connsiteY908" fmla="*/ 632555 h 2174272"/>
              <a:gd name="connsiteX909" fmla="*/ 4013550 w 4682585"/>
              <a:gd name="connsiteY909" fmla="*/ 779145 h 2174272"/>
              <a:gd name="connsiteX910" fmla="*/ 4171284 w 4682585"/>
              <a:gd name="connsiteY910" fmla="*/ 779145 h 2174272"/>
              <a:gd name="connsiteX911" fmla="*/ 4171284 w 4682585"/>
              <a:gd name="connsiteY911" fmla="*/ 632555 h 2174272"/>
              <a:gd name="connsiteX912" fmla="*/ 3846291 w 4682585"/>
              <a:gd name="connsiteY912" fmla="*/ 632555 h 2174272"/>
              <a:gd name="connsiteX913" fmla="*/ 3846291 w 4682585"/>
              <a:gd name="connsiteY913" fmla="*/ 779145 h 2174272"/>
              <a:gd name="connsiteX914" fmla="*/ 4004025 w 4682585"/>
              <a:gd name="connsiteY914" fmla="*/ 779145 h 2174272"/>
              <a:gd name="connsiteX915" fmla="*/ 4004025 w 4682585"/>
              <a:gd name="connsiteY915" fmla="*/ 632555 h 2174272"/>
              <a:gd name="connsiteX916" fmla="*/ 3678936 w 4682585"/>
              <a:gd name="connsiteY916" fmla="*/ 632555 h 2174272"/>
              <a:gd name="connsiteX917" fmla="*/ 3678936 w 4682585"/>
              <a:gd name="connsiteY917" fmla="*/ 779145 h 2174272"/>
              <a:gd name="connsiteX918" fmla="*/ 3836766 w 4682585"/>
              <a:gd name="connsiteY918" fmla="*/ 779145 h 2174272"/>
              <a:gd name="connsiteX919" fmla="*/ 3836766 w 4682585"/>
              <a:gd name="connsiteY919" fmla="*/ 632555 h 2174272"/>
              <a:gd name="connsiteX920" fmla="*/ 3511677 w 4682585"/>
              <a:gd name="connsiteY920" fmla="*/ 632555 h 2174272"/>
              <a:gd name="connsiteX921" fmla="*/ 3511677 w 4682585"/>
              <a:gd name="connsiteY921" fmla="*/ 779145 h 2174272"/>
              <a:gd name="connsiteX922" fmla="*/ 3669411 w 4682585"/>
              <a:gd name="connsiteY922" fmla="*/ 779145 h 2174272"/>
              <a:gd name="connsiteX923" fmla="*/ 3669411 w 4682585"/>
              <a:gd name="connsiteY923" fmla="*/ 632555 h 2174272"/>
              <a:gd name="connsiteX924" fmla="*/ 3344418 w 4682585"/>
              <a:gd name="connsiteY924" fmla="*/ 632555 h 2174272"/>
              <a:gd name="connsiteX925" fmla="*/ 3344418 w 4682585"/>
              <a:gd name="connsiteY925" fmla="*/ 779145 h 2174272"/>
              <a:gd name="connsiteX926" fmla="*/ 3502152 w 4682585"/>
              <a:gd name="connsiteY926" fmla="*/ 779145 h 2174272"/>
              <a:gd name="connsiteX927" fmla="*/ 3502152 w 4682585"/>
              <a:gd name="connsiteY927" fmla="*/ 632555 h 2174272"/>
              <a:gd name="connsiteX928" fmla="*/ 3177159 w 4682585"/>
              <a:gd name="connsiteY928" fmla="*/ 632555 h 2174272"/>
              <a:gd name="connsiteX929" fmla="*/ 3177159 w 4682585"/>
              <a:gd name="connsiteY929" fmla="*/ 779145 h 2174272"/>
              <a:gd name="connsiteX930" fmla="*/ 3334893 w 4682585"/>
              <a:gd name="connsiteY930" fmla="*/ 779145 h 2174272"/>
              <a:gd name="connsiteX931" fmla="*/ 3334893 w 4682585"/>
              <a:gd name="connsiteY931" fmla="*/ 632555 h 2174272"/>
              <a:gd name="connsiteX932" fmla="*/ 3009900 w 4682585"/>
              <a:gd name="connsiteY932" fmla="*/ 632555 h 2174272"/>
              <a:gd name="connsiteX933" fmla="*/ 3009900 w 4682585"/>
              <a:gd name="connsiteY933" fmla="*/ 779145 h 2174272"/>
              <a:gd name="connsiteX934" fmla="*/ 3167634 w 4682585"/>
              <a:gd name="connsiteY934" fmla="*/ 779145 h 2174272"/>
              <a:gd name="connsiteX935" fmla="*/ 3167634 w 4682585"/>
              <a:gd name="connsiteY935" fmla="*/ 632555 h 2174272"/>
              <a:gd name="connsiteX936" fmla="*/ 2842641 w 4682585"/>
              <a:gd name="connsiteY936" fmla="*/ 632555 h 2174272"/>
              <a:gd name="connsiteX937" fmla="*/ 2842641 w 4682585"/>
              <a:gd name="connsiteY937" fmla="*/ 779145 h 2174272"/>
              <a:gd name="connsiteX938" fmla="*/ 3000375 w 4682585"/>
              <a:gd name="connsiteY938" fmla="*/ 779145 h 2174272"/>
              <a:gd name="connsiteX939" fmla="*/ 3000375 w 4682585"/>
              <a:gd name="connsiteY939" fmla="*/ 632555 h 2174272"/>
              <a:gd name="connsiteX940" fmla="*/ 2675382 w 4682585"/>
              <a:gd name="connsiteY940" fmla="*/ 632555 h 2174272"/>
              <a:gd name="connsiteX941" fmla="*/ 2675382 w 4682585"/>
              <a:gd name="connsiteY941" fmla="*/ 779145 h 2174272"/>
              <a:gd name="connsiteX942" fmla="*/ 2833116 w 4682585"/>
              <a:gd name="connsiteY942" fmla="*/ 779145 h 2174272"/>
              <a:gd name="connsiteX943" fmla="*/ 2833116 w 4682585"/>
              <a:gd name="connsiteY943" fmla="*/ 632555 h 2174272"/>
              <a:gd name="connsiteX944" fmla="*/ 2508123 w 4682585"/>
              <a:gd name="connsiteY944" fmla="*/ 632555 h 2174272"/>
              <a:gd name="connsiteX945" fmla="*/ 2508123 w 4682585"/>
              <a:gd name="connsiteY945" fmla="*/ 779145 h 2174272"/>
              <a:gd name="connsiteX946" fmla="*/ 2665857 w 4682585"/>
              <a:gd name="connsiteY946" fmla="*/ 779145 h 2174272"/>
              <a:gd name="connsiteX947" fmla="*/ 2665857 w 4682585"/>
              <a:gd name="connsiteY947" fmla="*/ 632555 h 2174272"/>
              <a:gd name="connsiteX948" fmla="*/ 2340864 w 4682585"/>
              <a:gd name="connsiteY948" fmla="*/ 632555 h 2174272"/>
              <a:gd name="connsiteX949" fmla="*/ 2340864 w 4682585"/>
              <a:gd name="connsiteY949" fmla="*/ 779145 h 2174272"/>
              <a:gd name="connsiteX950" fmla="*/ 2498598 w 4682585"/>
              <a:gd name="connsiteY950" fmla="*/ 779145 h 2174272"/>
              <a:gd name="connsiteX951" fmla="*/ 2498598 w 4682585"/>
              <a:gd name="connsiteY951" fmla="*/ 632555 h 2174272"/>
              <a:gd name="connsiteX952" fmla="*/ 2173510 w 4682585"/>
              <a:gd name="connsiteY952" fmla="*/ 632555 h 2174272"/>
              <a:gd name="connsiteX953" fmla="*/ 2173510 w 4682585"/>
              <a:gd name="connsiteY953" fmla="*/ 779145 h 2174272"/>
              <a:gd name="connsiteX954" fmla="*/ 2331339 w 4682585"/>
              <a:gd name="connsiteY954" fmla="*/ 779145 h 2174272"/>
              <a:gd name="connsiteX955" fmla="*/ 2331339 w 4682585"/>
              <a:gd name="connsiteY955" fmla="*/ 632555 h 2174272"/>
              <a:gd name="connsiteX956" fmla="*/ 2006251 w 4682585"/>
              <a:gd name="connsiteY956" fmla="*/ 632555 h 2174272"/>
              <a:gd name="connsiteX957" fmla="*/ 2006251 w 4682585"/>
              <a:gd name="connsiteY957" fmla="*/ 779145 h 2174272"/>
              <a:gd name="connsiteX958" fmla="*/ 2163985 w 4682585"/>
              <a:gd name="connsiteY958" fmla="*/ 779145 h 2174272"/>
              <a:gd name="connsiteX959" fmla="*/ 2163985 w 4682585"/>
              <a:gd name="connsiteY959" fmla="*/ 632555 h 2174272"/>
              <a:gd name="connsiteX960" fmla="*/ 1838992 w 4682585"/>
              <a:gd name="connsiteY960" fmla="*/ 632555 h 2174272"/>
              <a:gd name="connsiteX961" fmla="*/ 1838992 w 4682585"/>
              <a:gd name="connsiteY961" fmla="*/ 779145 h 2174272"/>
              <a:gd name="connsiteX962" fmla="*/ 1996726 w 4682585"/>
              <a:gd name="connsiteY962" fmla="*/ 779145 h 2174272"/>
              <a:gd name="connsiteX963" fmla="*/ 1996726 w 4682585"/>
              <a:gd name="connsiteY963" fmla="*/ 632555 h 2174272"/>
              <a:gd name="connsiteX964" fmla="*/ 1671733 w 4682585"/>
              <a:gd name="connsiteY964" fmla="*/ 632555 h 2174272"/>
              <a:gd name="connsiteX965" fmla="*/ 1671733 w 4682585"/>
              <a:gd name="connsiteY965" fmla="*/ 779145 h 2174272"/>
              <a:gd name="connsiteX966" fmla="*/ 1829467 w 4682585"/>
              <a:gd name="connsiteY966" fmla="*/ 779145 h 2174272"/>
              <a:gd name="connsiteX967" fmla="*/ 1829467 w 4682585"/>
              <a:gd name="connsiteY967" fmla="*/ 632555 h 2174272"/>
              <a:gd name="connsiteX968" fmla="*/ 1504474 w 4682585"/>
              <a:gd name="connsiteY968" fmla="*/ 632555 h 2174272"/>
              <a:gd name="connsiteX969" fmla="*/ 1504474 w 4682585"/>
              <a:gd name="connsiteY969" fmla="*/ 779145 h 2174272"/>
              <a:gd name="connsiteX970" fmla="*/ 1662208 w 4682585"/>
              <a:gd name="connsiteY970" fmla="*/ 779145 h 2174272"/>
              <a:gd name="connsiteX971" fmla="*/ 1662208 w 4682585"/>
              <a:gd name="connsiteY971" fmla="*/ 632555 h 2174272"/>
              <a:gd name="connsiteX972" fmla="*/ 1337215 w 4682585"/>
              <a:gd name="connsiteY972" fmla="*/ 632555 h 2174272"/>
              <a:gd name="connsiteX973" fmla="*/ 1337215 w 4682585"/>
              <a:gd name="connsiteY973" fmla="*/ 779145 h 2174272"/>
              <a:gd name="connsiteX974" fmla="*/ 1494949 w 4682585"/>
              <a:gd name="connsiteY974" fmla="*/ 779145 h 2174272"/>
              <a:gd name="connsiteX975" fmla="*/ 1494949 w 4682585"/>
              <a:gd name="connsiteY975" fmla="*/ 632555 h 2174272"/>
              <a:gd name="connsiteX976" fmla="*/ 1169956 w 4682585"/>
              <a:gd name="connsiteY976" fmla="*/ 632555 h 2174272"/>
              <a:gd name="connsiteX977" fmla="*/ 1169956 w 4682585"/>
              <a:gd name="connsiteY977" fmla="*/ 779145 h 2174272"/>
              <a:gd name="connsiteX978" fmla="*/ 1327690 w 4682585"/>
              <a:gd name="connsiteY978" fmla="*/ 779145 h 2174272"/>
              <a:gd name="connsiteX979" fmla="*/ 1327690 w 4682585"/>
              <a:gd name="connsiteY979" fmla="*/ 632555 h 2174272"/>
              <a:gd name="connsiteX980" fmla="*/ 1002697 w 4682585"/>
              <a:gd name="connsiteY980" fmla="*/ 632555 h 2174272"/>
              <a:gd name="connsiteX981" fmla="*/ 1002697 w 4682585"/>
              <a:gd name="connsiteY981" fmla="*/ 779145 h 2174272"/>
              <a:gd name="connsiteX982" fmla="*/ 1160431 w 4682585"/>
              <a:gd name="connsiteY982" fmla="*/ 779145 h 2174272"/>
              <a:gd name="connsiteX983" fmla="*/ 1160431 w 4682585"/>
              <a:gd name="connsiteY983" fmla="*/ 632555 h 2174272"/>
              <a:gd name="connsiteX984" fmla="*/ 835438 w 4682585"/>
              <a:gd name="connsiteY984" fmla="*/ 632555 h 2174272"/>
              <a:gd name="connsiteX985" fmla="*/ 835438 w 4682585"/>
              <a:gd name="connsiteY985" fmla="*/ 779145 h 2174272"/>
              <a:gd name="connsiteX986" fmla="*/ 993172 w 4682585"/>
              <a:gd name="connsiteY986" fmla="*/ 779145 h 2174272"/>
              <a:gd name="connsiteX987" fmla="*/ 993172 w 4682585"/>
              <a:gd name="connsiteY987" fmla="*/ 632555 h 2174272"/>
              <a:gd name="connsiteX988" fmla="*/ 668179 w 4682585"/>
              <a:gd name="connsiteY988" fmla="*/ 632555 h 2174272"/>
              <a:gd name="connsiteX989" fmla="*/ 668179 w 4682585"/>
              <a:gd name="connsiteY989" fmla="*/ 779145 h 2174272"/>
              <a:gd name="connsiteX990" fmla="*/ 825913 w 4682585"/>
              <a:gd name="connsiteY990" fmla="*/ 779145 h 2174272"/>
              <a:gd name="connsiteX991" fmla="*/ 825913 w 4682585"/>
              <a:gd name="connsiteY991" fmla="*/ 632555 h 2174272"/>
              <a:gd name="connsiteX992" fmla="*/ 500920 w 4682585"/>
              <a:gd name="connsiteY992" fmla="*/ 632555 h 2174272"/>
              <a:gd name="connsiteX993" fmla="*/ 500920 w 4682585"/>
              <a:gd name="connsiteY993" fmla="*/ 779145 h 2174272"/>
              <a:gd name="connsiteX994" fmla="*/ 658654 w 4682585"/>
              <a:gd name="connsiteY994" fmla="*/ 779145 h 2174272"/>
              <a:gd name="connsiteX995" fmla="*/ 658654 w 4682585"/>
              <a:gd name="connsiteY995" fmla="*/ 632555 h 2174272"/>
              <a:gd name="connsiteX996" fmla="*/ 333566 w 4682585"/>
              <a:gd name="connsiteY996" fmla="*/ 632555 h 2174272"/>
              <a:gd name="connsiteX997" fmla="*/ 333566 w 4682585"/>
              <a:gd name="connsiteY997" fmla="*/ 779145 h 2174272"/>
              <a:gd name="connsiteX998" fmla="*/ 491395 w 4682585"/>
              <a:gd name="connsiteY998" fmla="*/ 779145 h 2174272"/>
              <a:gd name="connsiteX999" fmla="*/ 491395 w 4682585"/>
              <a:gd name="connsiteY999" fmla="*/ 632555 h 2174272"/>
              <a:gd name="connsiteX1000" fmla="*/ 166307 w 4682585"/>
              <a:gd name="connsiteY1000" fmla="*/ 632555 h 2174272"/>
              <a:gd name="connsiteX1001" fmla="*/ 166307 w 4682585"/>
              <a:gd name="connsiteY1001" fmla="*/ 779145 h 2174272"/>
              <a:gd name="connsiteX1002" fmla="*/ 324041 w 4682585"/>
              <a:gd name="connsiteY1002" fmla="*/ 779145 h 2174272"/>
              <a:gd name="connsiteX1003" fmla="*/ 324041 w 4682585"/>
              <a:gd name="connsiteY1003" fmla="*/ 632555 h 2174272"/>
              <a:gd name="connsiteX1004" fmla="*/ 9525 w 4682585"/>
              <a:gd name="connsiteY1004" fmla="*/ 632555 h 2174272"/>
              <a:gd name="connsiteX1005" fmla="*/ 9525 w 4682585"/>
              <a:gd name="connsiteY1005" fmla="*/ 779145 h 2174272"/>
              <a:gd name="connsiteX1006" fmla="*/ 156782 w 4682585"/>
              <a:gd name="connsiteY1006" fmla="*/ 779145 h 2174272"/>
              <a:gd name="connsiteX1007" fmla="*/ 156782 w 4682585"/>
              <a:gd name="connsiteY1007" fmla="*/ 632555 h 2174272"/>
              <a:gd name="connsiteX1008" fmla="*/ 4515326 w 4682585"/>
              <a:gd name="connsiteY1008" fmla="*/ 476440 h 2174272"/>
              <a:gd name="connsiteX1009" fmla="*/ 4515326 w 4682585"/>
              <a:gd name="connsiteY1009" fmla="*/ 623030 h 2174272"/>
              <a:gd name="connsiteX1010" fmla="*/ 4673060 w 4682585"/>
              <a:gd name="connsiteY1010" fmla="*/ 623030 h 2174272"/>
              <a:gd name="connsiteX1011" fmla="*/ 4673060 w 4682585"/>
              <a:gd name="connsiteY1011" fmla="*/ 476440 h 2174272"/>
              <a:gd name="connsiteX1012" fmla="*/ 4348068 w 4682585"/>
              <a:gd name="connsiteY1012" fmla="*/ 476440 h 2174272"/>
              <a:gd name="connsiteX1013" fmla="*/ 4348068 w 4682585"/>
              <a:gd name="connsiteY1013" fmla="*/ 623030 h 2174272"/>
              <a:gd name="connsiteX1014" fmla="*/ 4505801 w 4682585"/>
              <a:gd name="connsiteY1014" fmla="*/ 623030 h 2174272"/>
              <a:gd name="connsiteX1015" fmla="*/ 4505801 w 4682585"/>
              <a:gd name="connsiteY1015" fmla="*/ 476440 h 2174272"/>
              <a:gd name="connsiteX1016" fmla="*/ 4180809 w 4682585"/>
              <a:gd name="connsiteY1016" fmla="*/ 476440 h 2174272"/>
              <a:gd name="connsiteX1017" fmla="*/ 4180809 w 4682585"/>
              <a:gd name="connsiteY1017" fmla="*/ 623030 h 2174272"/>
              <a:gd name="connsiteX1018" fmla="*/ 4338543 w 4682585"/>
              <a:gd name="connsiteY1018" fmla="*/ 623030 h 2174272"/>
              <a:gd name="connsiteX1019" fmla="*/ 4338543 w 4682585"/>
              <a:gd name="connsiteY1019" fmla="*/ 476440 h 2174272"/>
              <a:gd name="connsiteX1020" fmla="*/ 4013550 w 4682585"/>
              <a:gd name="connsiteY1020" fmla="*/ 476440 h 2174272"/>
              <a:gd name="connsiteX1021" fmla="*/ 4013550 w 4682585"/>
              <a:gd name="connsiteY1021" fmla="*/ 623030 h 2174272"/>
              <a:gd name="connsiteX1022" fmla="*/ 4171284 w 4682585"/>
              <a:gd name="connsiteY1022" fmla="*/ 623030 h 2174272"/>
              <a:gd name="connsiteX1023" fmla="*/ 4171284 w 4682585"/>
              <a:gd name="connsiteY1023" fmla="*/ 476440 h 2174272"/>
              <a:gd name="connsiteX1024" fmla="*/ 3846291 w 4682585"/>
              <a:gd name="connsiteY1024" fmla="*/ 476440 h 2174272"/>
              <a:gd name="connsiteX1025" fmla="*/ 3846291 w 4682585"/>
              <a:gd name="connsiteY1025" fmla="*/ 623030 h 2174272"/>
              <a:gd name="connsiteX1026" fmla="*/ 4004025 w 4682585"/>
              <a:gd name="connsiteY1026" fmla="*/ 623030 h 2174272"/>
              <a:gd name="connsiteX1027" fmla="*/ 4004025 w 4682585"/>
              <a:gd name="connsiteY1027" fmla="*/ 476440 h 2174272"/>
              <a:gd name="connsiteX1028" fmla="*/ 3678936 w 4682585"/>
              <a:gd name="connsiteY1028" fmla="*/ 476440 h 2174272"/>
              <a:gd name="connsiteX1029" fmla="*/ 3678936 w 4682585"/>
              <a:gd name="connsiteY1029" fmla="*/ 623030 h 2174272"/>
              <a:gd name="connsiteX1030" fmla="*/ 3836766 w 4682585"/>
              <a:gd name="connsiteY1030" fmla="*/ 623030 h 2174272"/>
              <a:gd name="connsiteX1031" fmla="*/ 3836766 w 4682585"/>
              <a:gd name="connsiteY1031" fmla="*/ 476440 h 2174272"/>
              <a:gd name="connsiteX1032" fmla="*/ 3511677 w 4682585"/>
              <a:gd name="connsiteY1032" fmla="*/ 476440 h 2174272"/>
              <a:gd name="connsiteX1033" fmla="*/ 3511677 w 4682585"/>
              <a:gd name="connsiteY1033" fmla="*/ 623030 h 2174272"/>
              <a:gd name="connsiteX1034" fmla="*/ 3669411 w 4682585"/>
              <a:gd name="connsiteY1034" fmla="*/ 623030 h 2174272"/>
              <a:gd name="connsiteX1035" fmla="*/ 3669411 w 4682585"/>
              <a:gd name="connsiteY1035" fmla="*/ 476440 h 2174272"/>
              <a:gd name="connsiteX1036" fmla="*/ 3344418 w 4682585"/>
              <a:gd name="connsiteY1036" fmla="*/ 476440 h 2174272"/>
              <a:gd name="connsiteX1037" fmla="*/ 3344418 w 4682585"/>
              <a:gd name="connsiteY1037" fmla="*/ 623030 h 2174272"/>
              <a:gd name="connsiteX1038" fmla="*/ 3502152 w 4682585"/>
              <a:gd name="connsiteY1038" fmla="*/ 623030 h 2174272"/>
              <a:gd name="connsiteX1039" fmla="*/ 3502152 w 4682585"/>
              <a:gd name="connsiteY1039" fmla="*/ 476440 h 2174272"/>
              <a:gd name="connsiteX1040" fmla="*/ 3177159 w 4682585"/>
              <a:gd name="connsiteY1040" fmla="*/ 476440 h 2174272"/>
              <a:gd name="connsiteX1041" fmla="*/ 3177159 w 4682585"/>
              <a:gd name="connsiteY1041" fmla="*/ 623030 h 2174272"/>
              <a:gd name="connsiteX1042" fmla="*/ 3334893 w 4682585"/>
              <a:gd name="connsiteY1042" fmla="*/ 623030 h 2174272"/>
              <a:gd name="connsiteX1043" fmla="*/ 3334893 w 4682585"/>
              <a:gd name="connsiteY1043" fmla="*/ 476440 h 2174272"/>
              <a:gd name="connsiteX1044" fmla="*/ 3009900 w 4682585"/>
              <a:gd name="connsiteY1044" fmla="*/ 476440 h 2174272"/>
              <a:gd name="connsiteX1045" fmla="*/ 3009900 w 4682585"/>
              <a:gd name="connsiteY1045" fmla="*/ 623030 h 2174272"/>
              <a:gd name="connsiteX1046" fmla="*/ 3167634 w 4682585"/>
              <a:gd name="connsiteY1046" fmla="*/ 623030 h 2174272"/>
              <a:gd name="connsiteX1047" fmla="*/ 3167634 w 4682585"/>
              <a:gd name="connsiteY1047" fmla="*/ 476440 h 2174272"/>
              <a:gd name="connsiteX1048" fmla="*/ 2842641 w 4682585"/>
              <a:gd name="connsiteY1048" fmla="*/ 476440 h 2174272"/>
              <a:gd name="connsiteX1049" fmla="*/ 2842641 w 4682585"/>
              <a:gd name="connsiteY1049" fmla="*/ 623030 h 2174272"/>
              <a:gd name="connsiteX1050" fmla="*/ 3000375 w 4682585"/>
              <a:gd name="connsiteY1050" fmla="*/ 623030 h 2174272"/>
              <a:gd name="connsiteX1051" fmla="*/ 3000375 w 4682585"/>
              <a:gd name="connsiteY1051" fmla="*/ 476440 h 2174272"/>
              <a:gd name="connsiteX1052" fmla="*/ 2675382 w 4682585"/>
              <a:gd name="connsiteY1052" fmla="*/ 476440 h 2174272"/>
              <a:gd name="connsiteX1053" fmla="*/ 2675382 w 4682585"/>
              <a:gd name="connsiteY1053" fmla="*/ 623030 h 2174272"/>
              <a:gd name="connsiteX1054" fmla="*/ 2833116 w 4682585"/>
              <a:gd name="connsiteY1054" fmla="*/ 623030 h 2174272"/>
              <a:gd name="connsiteX1055" fmla="*/ 2833116 w 4682585"/>
              <a:gd name="connsiteY1055" fmla="*/ 476440 h 2174272"/>
              <a:gd name="connsiteX1056" fmla="*/ 2508123 w 4682585"/>
              <a:gd name="connsiteY1056" fmla="*/ 476440 h 2174272"/>
              <a:gd name="connsiteX1057" fmla="*/ 2508123 w 4682585"/>
              <a:gd name="connsiteY1057" fmla="*/ 623030 h 2174272"/>
              <a:gd name="connsiteX1058" fmla="*/ 2665857 w 4682585"/>
              <a:gd name="connsiteY1058" fmla="*/ 623030 h 2174272"/>
              <a:gd name="connsiteX1059" fmla="*/ 2665857 w 4682585"/>
              <a:gd name="connsiteY1059" fmla="*/ 476440 h 2174272"/>
              <a:gd name="connsiteX1060" fmla="*/ 2340864 w 4682585"/>
              <a:gd name="connsiteY1060" fmla="*/ 476440 h 2174272"/>
              <a:gd name="connsiteX1061" fmla="*/ 2340864 w 4682585"/>
              <a:gd name="connsiteY1061" fmla="*/ 623030 h 2174272"/>
              <a:gd name="connsiteX1062" fmla="*/ 2498598 w 4682585"/>
              <a:gd name="connsiteY1062" fmla="*/ 623030 h 2174272"/>
              <a:gd name="connsiteX1063" fmla="*/ 2498598 w 4682585"/>
              <a:gd name="connsiteY1063" fmla="*/ 476440 h 2174272"/>
              <a:gd name="connsiteX1064" fmla="*/ 2173510 w 4682585"/>
              <a:gd name="connsiteY1064" fmla="*/ 476440 h 2174272"/>
              <a:gd name="connsiteX1065" fmla="*/ 2173510 w 4682585"/>
              <a:gd name="connsiteY1065" fmla="*/ 623030 h 2174272"/>
              <a:gd name="connsiteX1066" fmla="*/ 2331339 w 4682585"/>
              <a:gd name="connsiteY1066" fmla="*/ 623030 h 2174272"/>
              <a:gd name="connsiteX1067" fmla="*/ 2331339 w 4682585"/>
              <a:gd name="connsiteY1067" fmla="*/ 476440 h 2174272"/>
              <a:gd name="connsiteX1068" fmla="*/ 2006251 w 4682585"/>
              <a:gd name="connsiteY1068" fmla="*/ 476440 h 2174272"/>
              <a:gd name="connsiteX1069" fmla="*/ 2006251 w 4682585"/>
              <a:gd name="connsiteY1069" fmla="*/ 623030 h 2174272"/>
              <a:gd name="connsiteX1070" fmla="*/ 2163985 w 4682585"/>
              <a:gd name="connsiteY1070" fmla="*/ 623030 h 2174272"/>
              <a:gd name="connsiteX1071" fmla="*/ 2163985 w 4682585"/>
              <a:gd name="connsiteY1071" fmla="*/ 476440 h 2174272"/>
              <a:gd name="connsiteX1072" fmla="*/ 1838992 w 4682585"/>
              <a:gd name="connsiteY1072" fmla="*/ 476440 h 2174272"/>
              <a:gd name="connsiteX1073" fmla="*/ 1838992 w 4682585"/>
              <a:gd name="connsiteY1073" fmla="*/ 623030 h 2174272"/>
              <a:gd name="connsiteX1074" fmla="*/ 1996726 w 4682585"/>
              <a:gd name="connsiteY1074" fmla="*/ 623030 h 2174272"/>
              <a:gd name="connsiteX1075" fmla="*/ 1996726 w 4682585"/>
              <a:gd name="connsiteY1075" fmla="*/ 476440 h 2174272"/>
              <a:gd name="connsiteX1076" fmla="*/ 1671733 w 4682585"/>
              <a:gd name="connsiteY1076" fmla="*/ 476440 h 2174272"/>
              <a:gd name="connsiteX1077" fmla="*/ 1671733 w 4682585"/>
              <a:gd name="connsiteY1077" fmla="*/ 623030 h 2174272"/>
              <a:gd name="connsiteX1078" fmla="*/ 1829467 w 4682585"/>
              <a:gd name="connsiteY1078" fmla="*/ 623030 h 2174272"/>
              <a:gd name="connsiteX1079" fmla="*/ 1829467 w 4682585"/>
              <a:gd name="connsiteY1079" fmla="*/ 476440 h 2174272"/>
              <a:gd name="connsiteX1080" fmla="*/ 1504474 w 4682585"/>
              <a:gd name="connsiteY1080" fmla="*/ 476440 h 2174272"/>
              <a:gd name="connsiteX1081" fmla="*/ 1504474 w 4682585"/>
              <a:gd name="connsiteY1081" fmla="*/ 623030 h 2174272"/>
              <a:gd name="connsiteX1082" fmla="*/ 1662208 w 4682585"/>
              <a:gd name="connsiteY1082" fmla="*/ 623030 h 2174272"/>
              <a:gd name="connsiteX1083" fmla="*/ 1662208 w 4682585"/>
              <a:gd name="connsiteY1083" fmla="*/ 476440 h 2174272"/>
              <a:gd name="connsiteX1084" fmla="*/ 1337215 w 4682585"/>
              <a:gd name="connsiteY1084" fmla="*/ 476440 h 2174272"/>
              <a:gd name="connsiteX1085" fmla="*/ 1337215 w 4682585"/>
              <a:gd name="connsiteY1085" fmla="*/ 623030 h 2174272"/>
              <a:gd name="connsiteX1086" fmla="*/ 1494949 w 4682585"/>
              <a:gd name="connsiteY1086" fmla="*/ 623030 h 2174272"/>
              <a:gd name="connsiteX1087" fmla="*/ 1494949 w 4682585"/>
              <a:gd name="connsiteY1087" fmla="*/ 476440 h 2174272"/>
              <a:gd name="connsiteX1088" fmla="*/ 1169956 w 4682585"/>
              <a:gd name="connsiteY1088" fmla="*/ 476440 h 2174272"/>
              <a:gd name="connsiteX1089" fmla="*/ 1169956 w 4682585"/>
              <a:gd name="connsiteY1089" fmla="*/ 623030 h 2174272"/>
              <a:gd name="connsiteX1090" fmla="*/ 1327690 w 4682585"/>
              <a:gd name="connsiteY1090" fmla="*/ 623030 h 2174272"/>
              <a:gd name="connsiteX1091" fmla="*/ 1327690 w 4682585"/>
              <a:gd name="connsiteY1091" fmla="*/ 476440 h 2174272"/>
              <a:gd name="connsiteX1092" fmla="*/ 1002697 w 4682585"/>
              <a:gd name="connsiteY1092" fmla="*/ 476440 h 2174272"/>
              <a:gd name="connsiteX1093" fmla="*/ 1002697 w 4682585"/>
              <a:gd name="connsiteY1093" fmla="*/ 623030 h 2174272"/>
              <a:gd name="connsiteX1094" fmla="*/ 1160431 w 4682585"/>
              <a:gd name="connsiteY1094" fmla="*/ 623030 h 2174272"/>
              <a:gd name="connsiteX1095" fmla="*/ 1160431 w 4682585"/>
              <a:gd name="connsiteY1095" fmla="*/ 476440 h 2174272"/>
              <a:gd name="connsiteX1096" fmla="*/ 835438 w 4682585"/>
              <a:gd name="connsiteY1096" fmla="*/ 476440 h 2174272"/>
              <a:gd name="connsiteX1097" fmla="*/ 835438 w 4682585"/>
              <a:gd name="connsiteY1097" fmla="*/ 623030 h 2174272"/>
              <a:gd name="connsiteX1098" fmla="*/ 993172 w 4682585"/>
              <a:gd name="connsiteY1098" fmla="*/ 623030 h 2174272"/>
              <a:gd name="connsiteX1099" fmla="*/ 993172 w 4682585"/>
              <a:gd name="connsiteY1099" fmla="*/ 476440 h 2174272"/>
              <a:gd name="connsiteX1100" fmla="*/ 668179 w 4682585"/>
              <a:gd name="connsiteY1100" fmla="*/ 476440 h 2174272"/>
              <a:gd name="connsiteX1101" fmla="*/ 668179 w 4682585"/>
              <a:gd name="connsiteY1101" fmla="*/ 623030 h 2174272"/>
              <a:gd name="connsiteX1102" fmla="*/ 825913 w 4682585"/>
              <a:gd name="connsiteY1102" fmla="*/ 623030 h 2174272"/>
              <a:gd name="connsiteX1103" fmla="*/ 825913 w 4682585"/>
              <a:gd name="connsiteY1103" fmla="*/ 476440 h 2174272"/>
              <a:gd name="connsiteX1104" fmla="*/ 500920 w 4682585"/>
              <a:gd name="connsiteY1104" fmla="*/ 476440 h 2174272"/>
              <a:gd name="connsiteX1105" fmla="*/ 500920 w 4682585"/>
              <a:gd name="connsiteY1105" fmla="*/ 623030 h 2174272"/>
              <a:gd name="connsiteX1106" fmla="*/ 658654 w 4682585"/>
              <a:gd name="connsiteY1106" fmla="*/ 623030 h 2174272"/>
              <a:gd name="connsiteX1107" fmla="*/ 658654 w 4682585"/>
              <a:gd name="connsiteY1107" fmla="*/ 476440 h 2174272"/>
              <a:gd name="connsiteX1108" fmla="*/ 333566 w 4682585"/>
              <a:gd name="connsiteY1108" fmla="*/ 476440 h 2174272"/>
              <a:gd name="connsiteX1109" fmla="*/ 333566 w 4682585"/>
              <a:gd name="connsiteY1109" fmla="*/ 623030 h 2174272"/>
              <a:gd name="connsiteX1110" fmla="*/ 491395 w 4682585"/>
              <a:gd name="connsiteY1110" fmla="*/ 623030 h 2174272"/>
              <a:gd name="connsiteX1111" fmla="*/ 491395 w 4682585"/>
              <a:gd name="connsiteY1111" fmla="*/ 476440 h 2174272"/>
              <a:gd name="connsiteX1112" fmla="*/ 166307 w 4682585"/>
              <a:gd name="connsiteY1112" fmla="*/ 476440 h 2174272"/>
              <a:gd name="connsiteX1113" fmla="*/ 166307 w 4682585"/>
              <a:gd name="connsiteY1113" fmla="*/ 623030 h 2174272"/>
              <a:gd name="connsiteX1114" fmla="*/ 324041 w 4682585"/>
              <a:gd name="connsiteY1114" fmla="*/ 623030 h 2174272"/>
              <a:gd name="connsiteX1115" fmla="*/ 324041 w 4682585"/>
              <a:gd name="connsiteY1115" fmla="*/ 476440 h 2174272"/>
              <a:gd name="connsiteX1116" fmla="*/ 9525 w 4682585"/>
              <a:gd name="connsiteY1116" fmla="*/ 476440 h 2174272"/>
              <a:gd name="connsiteX1117" fmla="*/ 9525 w 4682585"/>
              <a:gd name="connsiteY1117" fmla="*/ 623030 h 2174272"/>
              <a:gd name="connsiteX1118" fmla="*/ 156782 w 4682585"/>
              <a:gd name="connsiteY1118" fmla="*/ 623030 h 2174272"/>
              <a:gd name="connsiteX1119" fmla="*/ 156782 w 4682585"/>
              <a:gd name="connsiteY1119" fmla="*/ 476440 h 2174272"/>
              <a:gd name="connsiteX1120" fmla="*/ 4515326 w 4682585"/>
              <a:gd name="connsiteY1120" fmla="*/ 320325 h 2174272"/>
              <a:gd name="connsiteX1121" fmla="*/ 4515326 w 4682585"/>
              <a:gd name="connsiteY1121" fmla="*/ 466915 h 2174272"/>
              <a:gd name="connsiteX1122" fmla="*/ 4673060 w 4682585"/>
              <a:gd name="connsiteY1122" fmla="*/ 466915 h 2174272"/>
              <a:gd name="connsiteX1123" fmla="*/ 4673060 w 4682585"/>
              <a:gd name="connsiteY1123" fmla="*/ 320325 h 2174272"/>
              <a:gd name="connsiteX1124" fmla="*/ 4348068 w 4682585"/>
              <a:gd name="connsiteY1124" fmla="*/ 320325 h 2174272"/>
              <a:gd name="connsiteX1125" fmla="*/ 4348068 w 4682585"/>
              <a:gd name="connsiteY1125" fmla="*/ 466915 h 2174272"/>
              <a:gd name="connsiteX1126" fmla="*/ 4505801 w 4682585"/>
              <a:gd name="connsiteY1126" fmla="*/ 466915 h 2174272"/>
              <a:gd name="connsiteX1127" fmla="*/ 4505801 w 4682585"/>
              <a:gd name="connsiteY1127" fmla="*/ 320325 h 2174272"/>
              <a:gd name="connsiteX1128" fmla="*/ 4180809 w 4682585"/>
              <a:gd name="connsiteY1128" fmla="*/ 320325 h 2174272"/>
              <a:gd name="connsiteX1129" fmla="*/ 4180809 w 4682585"/>
              <a:gd name="connsiteY1129" fmla="*/ 466915 h 2174272"/>
              <a:gd name="connsiteX1130" fmla="*/ 4338543 w 4682585"/>
              <a:gd name="connsiteY1130" fmla="*/ 466915 h 2174272"/>
              <a:gd name="connsiteX1131" fmla="*/ 4338543 w 4682585"/>
              <a:gd name="connsiteY1131" fmla="*/ 320325 h 2174272"/>
              <a:gd name="connsiteX1132" fmla="*/ 4013550 w 4682585"/>
              <a:gd name="connsiteY1132" fmla="*/ 320325 h 2174272"/>
              <a:gd name="connsiteX1133" fmla="*/ 4013550 w 4682585"/>
              <a:gd name="connsiteY1133" fmla="*/ 466915 h 2174272"/>
              <a:gd name="connsiteX1134" fmla="*/ 4171284 w 4682585"/>
              <a:gd name="connsiteY1134" fmla="*/ 466915 h 2174272"/>
              <a:gd name="connsiteX1135" fmla="*/ 4171284 w 4682585"/>
              <a:gd name="connsiteY1135" fmla="*/ 320325 h 2174272"/>
              <a:gd name="connsiteX1136" fmla="*/ 3846291 w 4682585"/>
              <a:gd name="connsiteY1136" fmla="*/ 320325 h 2174272"/>
              <a:gd name="connsiteX1137" fmla="*/ 3846291 w 4682585"/>
              <a:gd name="connsiteY1137" fmla="*/ 466915 h 2174272"/>
              <a:gd name="connsiteX1138" fmla="*/ 4004025 w 4682585"/>
              <a:gd name="connsiteY1138" fmla="*/ 466915 h 2174272"/>
              <a:gd name="connsiteX1139" fmla="*/ 4004025 w 4682585"/>
              <a:gd name="connsiteY1139" fmla="*/ 320325 h 2174272"/>
              <a:gd name="connsiteX1140" fmla="*/ 3678936 w 4682585"/>
              <a:gd name="connsiteY1140" fmla="*/ 320325 h 2174272"/>
              <a:gd name="connsiteX1141" fmla="*/ 3678936 w 4682585"/>
              <a:gd name="connsiteY1141" fmla="*/ 466915 h 2174272"/>
              <a:gd name="connsiteX1142" fmla="*/ 3836766 w 4682585"/>
              <a:gd name="connsiteY1142" fmla="*/ 466915 h 2174272"/>
              <a:gd name="connsiteX1143" fmla="*/ 3836766 w 4682585"/>
              <a:gd name="connsiteY1143" fmla="*/ 320325 h 2174272"/>
              <a:gd name="connsiteX1144" fmla="*/ 3511677 w 4682585"/>
              <a:gd name="connsiteY1144" fmla="*/ 320325 h 2174272"/>
              <a:gd name="connsiteX1145" fmla="*/ 3511677 w 4682585"/>
              <a:gd name="connsiteY1145" fmla="*/ 466915 h 2174272"/>
              <a:gd name="connsiteX1146" fmla="*/ 3669411 w 4682585"/>
              <a:gd name="connsiteY1146" fmla="*/ 466915 h 2174272"/>
              <a:gd name="connsiteX1147" fmla="*/ 3669411 w 4682585"/>
              <a:gd name="connsiteY1147" fmla="*/ 320325 h 2174272"/>
              <a:gd name="connsiteX1148" fmla="*/ 3344418 w 4682585"/>
              <a:gd name="connsiteY1148" fmla="*/ 320325 h 2174272"/>
              <a:gd name="connsiteX1149" fmla="*/ 3344418 w 4682585"/>
              <a:gd name="connsiteY1149" fmla="*/ 466915 h 2174272"/>
              <a:gd name="connsiteX1150" fmla="*/ 3502152 w 4682585"/>
              <a:gd name="connsiteY1150" fmla="*/ 466915 h 2174272"/>
              <a:gd name="connsiteX1151" fmla="*/ 3502152 w 4682585"/>
              <a:gd name="connsiteY1151" fmla="*/ 320325 h 2174272"/>
              <a:gd name="connsiteX1152" fmla="*/ 3177159 w 4682585"/>
              <a:gd name="connsiteY1152" fmla="*/ 320325 h 2174272"/>
              <a:gd name="connsiteX1153" fmla="*/ 3177159 w 4682585"/>
              <a:gd name="connsiteY1153" fmla="*/ 466915 h 2174272"/>
              <a:gd name="connsiteX1154" fmla="*/ 3334893 w 4682585"/>
              <a:gd name="connsiteY1154" fmla="*/ 466915 h 2174272"/>
              <a:gd name="connsiteX1155" fmla="*/ 3334893 w 4682585"/>
              <a:gd name="connsiteY1155" fmla="*/ 320325 h 2174272"/>
              <a:gd name="connsiteX1156" fmla="*/ 3009900 w 4682585"/>
              <a:gd name="connsiteY1156" fmla="*/ 320325 h 2174272"/>
              <a:gd name="connsiteX1157" fmla="*/ 3009900 w 4682585"/>
              <a:gd name="connsiteY1157" fmla="*/ 466915 h 2174272"/>
              <a:gd name="connsiteX1158" fmla="*/ 3167634 w 4682585"/>
              <a:gd name="connsiteY1158" fmla="*/ 466915 h 2174272"/>
              <a:gd name="connsiteX1159" fmla="*/ 3167634 w 4682585"/>
              <a:gd name="connsiteY1159" fmla="*/ 320325 h 2174272"/>
              <a:gd name="connsiteX1160" fmla="*/ 2842641 w 4682585"/>
              <a:gd name="connsiteY1160" fmla="*/ 320325 h 2174272"/>
              <a:gd name="connsiteX1161" fmla="*/ 2842641 w 4682585"/>
              <a:gd name="connsiteY1161" fmla="*/ 466915 h 2174272"/>
              <a:gd name="connsiteX1162" fmla="*/ 3000375 w 4682585"/>
              <a:gd name="connsiteY1162" fmla="*/ 466915 h 2174272"/>
              <a:gd name="connsiteX1163" fmla="*/ 3000375 w 4682585"/>
              <a:gd name="connsiteY1163" fmla="*/ 320325 h 2174272"/>
              <a:gd name="connsiteX1164" fmla="*/ 2675382 w 4682585"/>
              <a:gd name="connsiteY1164" fmla="*/ 320325 h 2174272"/>
              <a:gd name="connsiteX1165" fmla="*/ 2675382 w 4682585"/>
              <a:gd name="connsiteY1165" fmla="*/ 466915 h 2174272"/>
              <a:gd name="connsiteX1166" fmla="*/ 2833116 w 4682585"/>
              <a:gd name="connsiteY1166" fmla="*/ 466915 h 2174272"/>
              <a:gd name="connsiteX1167" fmla="*/ 2833116 w 4682585"/>
              <a:gd name="connsiteY1167" fmla="*/ 320325 h 2174272"/>
              <a:gd name="connsiteX1168" fmla="*/ 2508123 w 4682585"/>
              <a:gd name="connsiteY1168" fmla="*/ 320325 h 2174272"/>
              <a:gd name="connsiteX1169" fmla="*/ 2508123 w 4682585"/>
              <a:gd name="connsiteY1169" fmla="*/ 466915 h 2174272"/>
              <a:gd name="connsiteX1170" fmla="*/ 2665857 w 4682585"/>
              <a:gd name="connsiteY1170" fmla="*/ 466915 h 2174272"/>
              <a:gd name="connsiteX1171" fmla="*/ 2665857 w 4682585"/>
              <a:gd name="connsiteY1171" fmla="*/ 320325 h 2174272"/>
              <a:gd name="connsiteX1172" fmla="*/ 2340864 w 4682585"/>
              <a:gd name="connsiteY1172" fmla="*/ 320325 h 2174272"/>
              <a:gd name="connsiteX1173" fmla="*/ 2340864 w 4682585"/>
              <a:gd name="connsiteY1173" fmla="*/ 466915 h 2174272"/>
              <a:gd name="connsiteX1174" fmla="*/ 2498598 w 4682585"/>
              <a:gd name="connsiteY1174" fmla="*/ 466915 h 2174272"/>
              <a:gd name="connsiteX1175" fmla="*/ 2498598 w 4682585"/>
              <a:gd name="connsiteY1175" fmla="*/ 320325 h 2174272"/>
              <a:gd name="connsiteX1176" fmla="*/ 2173510 w 4682585"/>
              <a:gd name="connsiteY1176" fmla="*/ 320325 h 2174272"/>
              <a:gd name="connsiteX1177" fmla="*/ 2173510 w 4682585"/>
              <a:gd name="connsiteY1177" fmla="*/ 466915 h 2174272"/>
              <a:gd name="connsiteX1178" fmla="*/ 2331339 w 4682585"/>
              <a:gd name="connsiteY1178" fmla="*/ 466915 h 2174272"/>
              <a:gd name="connsiteX1179" fmla="*/ 2331339 w 4682585"/>
              <a:gd name="connsiteY1179" fmla="*/ 320325 h 2174272"/>
              <a:gd name="connsiteX1180" fmla="*/ 2006251 w 4682585"/>
              <a:gd name="connsiteY1180" fmla="*/ 320325 h 2174272"/>
              <a:gd name="connsiteX1181" fmla="*/ 2006251 w 4682585"/>
              <a:gd name="connsiteY1181" fmla="*/ 466915 h 2174272"/>
              <a:gd name="connsiteX1182" fmla="*/ 2163985 w 4682585"/>
              <a:gd name="connsiteY1182" fmla="*/ 466915 h 2174272"/>
              <a:gd name="connsiteX1183" fmla="*/ 2163985 w 4682585"/>
              <a:gd name="connsiteY1183" fmla="*/ 320325 h 2174272"/>
              <a:gd name="connsiteX1184" fmla="*/ 1838992 w 4682585"/>
              <a:gd name="connsiteY1184" fmla="*/ 320325 h 2174272"/>
              <a:gd name="connsiteX1185" fmla="*/ 1838992 w 4682585"/>
              <a:gd name="connsiteY1185" fmla="*/ 466915 h 2174272"/>
              <a:gd name="connsiteX1186" fmla="*/ 1996726 w 4682585"/>
              <a:gd name="connsiteY1186" fmla="*/ 466915 h 2174272"/>
              <a:gd name="connsiteX1187" fmla="*/ 1996726 w 4682585"/>
              <a:gd name="connsiteY1187" fmla="*/ 320325 h 2174272"/>
              <a:gd name="connsiteX1188" fmla="*/ 1671733 w 4682585"/>
              <a:gd name="connsiteY1188" fmla="*/ 320325 h 2174272"/>
              <a:gd name="connsiteX1189" fmla="*/ 1671733 w 4682585"/>
              <a:gd name="connsiteY1189" fmla="*/ 466915 h 2174272"/>
              <a:gd name="connsiteX1190" fmla="*/ 1829467 w 4682585"/>
              <a:gd name="connsiteY1190" fmla="*/ 466915 h 2174272"/>
              <a:gd name="connsiteX1191" fmla="*/ 1829467 w 4682585"/>
              <a:gd name="connsiteY1191" fmla="*/ 320325 h 2174272"/>
              <a:gd name="connsiteX1192" fmla="*/ 1504474 w 4682585"/>
              <a:gd name="connsiteY1192" fmla="*/ 320325 h 2174272"/>
              <a:gd name="connsiteX1193" fmla="*/ 1504474 w 4682585"/>
              <a:gd name="connsiteY1193" fmla="*/ 466915 h 2174272"/>
              <a:gd name="connsiteX1194" fmla="*/ 1662208 w 4682585"/>
              <a:gd name="connsiteY1194" fmla="*/ 466915 h 2174272"/>
              <a:gd name="connsiteX1195" fmla="*/ 1662208 w 4682585"/>
              <a:gd name="connsiteY1195" fmla="*/ 320325 h 2174272"/>
              <a:gd name="connsiteX1196" fmla="*/ 1337215 w 4682585"/>
              <a:gd name="connsiteY1196" fmla="*/ 320325 h 2174272"/>
              <a:gd name="connsiteX1197" fmla="*/ 1337215 w 4682585"/>
              <a:gd name="connsiteY1197" fmla="*/ 466915 h 2174272"/>
              <a:gd name="connsiteX1198" fmla="*/ 1494949 w 4682585"/>
              <a:gd name="connsiteY1198" fmla="*/ 466915 h 2174272"/>
              <a:gd name="connsiteX1199" fmla="*/ 1494949 w 4682585"/>
              <a:gd name="connsiteY1199" fmla="*/ 320325 h 2174272"/>
              <a:gd name="connsiteX1200" fmla="*/ 1169956 w 4682585"/>
              <a:gd name="connsiteY1200" fmla="*/ 320325 h 2174272"/>
              <a:gd name="connsiteX1201" fmla="*/ 1169956 w 4682585"/>
              <a:gd name="connsiteY1201" fmla="*/ 466915 h 2174272"/>
              <a:gd name="connsiteX1202" fmla="*/ 1327690 w 4682585"/>
              <a:gd name="connsiteY1202" fmla="*/ 466915 h 2174272"/>
              <a:gd name="connsiteX1203" fmla="*/ 1327690 w 4682585"/>
              <a:gd name="connsiteY1203" fmla="*/ 320325 h 2174272"/>
              <a:gd name="connsiteX1204" fmla="*/ 1002697 w 4682585"/>
              <a:gd name="connsiteY1204" fmla="*/ 320325 h 2174272"/>
              <a:gd name="connsiteX1205" fmla="*/ 1002697 w 4682585"/>
              <a:gd name="connsiteY1205" fmla="*/ 466915 h 2174272"/>
              <a:gd name="connsiteX1206" fmla="*/ 1160431 w 4682585"/>
              <a:gd name="connsiteY1206" fmla="*/ 466915 h 2174272"/>
              <a:gd name="connsiteX1207" fmla="*/ 1160431 w 4682585"/>
              <a:gd name="connsiteY1207" fmla="*/ 320325 h 2174272"/>
              <a:gd name="connsiteX1208" fmla="*/ 835438 w 4682585"/>
              <a:gd name="connsiteY1208" fmla="*/ 320325 h 2174272"/>
              <a:gd name="connsiteX1209" fmla="*/ 835438 w 4682585"/>
              <a:gd name="connsiteY1209" fmla="*/ 466915 h 2174272"/>
              <a:gd name="connsiteX1210" fmla="*/ 993172 w 4682585"/>
              <a:gd name="connsiteY1210" fmla="*/ 466915 h 2174272"/>
              <a:gd name="connsiteX1211" fmla="*/ 993172 w 4682585"/>
              <a:gd name="connsiteY1211" fmla="*/ 320325 h 2174272"/>
              <a:gd name="connsiteX1212" fmla="*/ 668179 w 4682585"/>
              <a:gd name="connsiteY1212" fmla="*/ 320325 h 2174272"/>
              <a:gd name="connsiteX1213" fmla="*/ 668179 w 4682585"/>
              <a:gd name="connsiteY1213" fmla="*/ 466915 h 2174272"/>
              <a:gd name="connsiteX1214" fmla="*/ 825913 w 4682585"/>
              <a:gd name="connsiteY1214" fmla="*/ 466915 h 2174272"/>
              <a:gd name="connsiteX1215" fmla="*/ 825913 w 4682585"/>
              <a:gd name="connsiteY1215" fmla="*/ 320325 h 2174272"/>
              <a:gd name="connsiteX1216" fmla="*/ 500920 w 4682585"/>
              <a:gd name="connsiteY1216" fmla="*/ 320325 h 2174272"/>
              <a:gd name="connsiteX1217" fmla="*/ 500920 w 4682585"/>
              <a:gd name="connsiteY1217" fmla="*/ 466915 h 2174272"/>
              <a:gd name="connsiteX1218" fmla="*/ 658654 w 4682585"/>
              <a:gd name="connsiteY1218" fmla="*/ 466915 h 2174272"/>
              <a:gd name="connsiteX1219" fmla="*/ 658654 w 4682585"/>
              <a:gd name="connsiteY1219" fmla="*/ 320325 h 2174272"/>
              <a:gd name="connsiteX1220" fmla="*/ 333566 w 4682585"/>
              <a:gd name="connsiteY1220" fmla="*/ 320325 h 2174272"/>
              <a:gd name="connsiteX1221" fmla="*/ 333566 w 4682585"/>
              <a:gd name="connsiteY1221" fmla="*/ 466915 h 2174272"/>
              <a:gd name="connsiteX1222" fmla="*/ 491395 w 4682585"/>
              <a:gd name="connsiteY1222" fmla="*/ 466915 h 2174272"/>
              <a:gd name="connsiteX1223" fmla="*/ 491395 w 4682585"/>
              <a:gd name="connsiteY1223" fmla="*/ 320325 h 2174272"/>
              <a:gd name="connsiteX1224" fmla="*/ 166307 w 4682585"/>
              <a:gd name="connsiteY1224" fmla="*/ 320325 h 2174272"/>
              <a:gd name="connsiteX1225" fmla="*/ 166307 w 4682585"/>
              <a:gd name="connsiteY1225" fmla="*/ 466915 h 2174272"/>
              <a:gd name="connsiteX1226" fmla="*/ 324041 w 4682585"/>
              <a:gd name="connsiteY1226" fmla="*/ 466915 h 2174272"/>
              <a:gd name="connsiteX1227" fmla="*/ 324041 w 4682585"/>
              <a:gd name="connsiteY1227" fmla="*/ 320325 h 2174272"/>
              <a:gd name="connsiteX1228" fmla="*/ 9525 w 4682585"/>
              <a:gd name="connsiteY1228" fmla="*/ 320325 h 2174272"/>
              <a:gd name="connsiteX1229" fmla="*/ 9525 w 4682585"/>
              <a:gd name="connsiteY1229" fmla="*/ 466915 h 2174272"/>
              <a:gd name="connsiteX1230" fmla="*/ 156782 w 4682585"/>
              <a:gd name="connsiteY1230" fmla="*/ 466915 h 2174272"/>
              <a:gd name="connsiteX1231" fmla="*/ 156782 w 4682585"/>
              <a:gd name="connsiteY1231" fmla="*/ 320325 h 2174272"/>
              <a:gd name="connsiteX1232" fmla="*/ 4515326 w 4682585"/>
              <a:gd name="connsiteY1232" fmla="*/ 164211 h 2174272"/>
              <a:gd name="connsiteX1233" fmla="*/ 4515326 w 4682585"/>
              <a:gd name="connsiteY1233" fmla="*/ 310800 h 2174272"/>
              <a:gd name="connsiteX1234" fmla="*/ 4673060 w 4682585"/>
              <a:gd name="connsiteY1234" fmla="*/ 310800 h 2174272"/>
              <a:gd name="connsiteX1235" fmla="*/ 4673060 w 4682585"/>
              <a:gd name="connsiteY1235" fmla="*/ 164211 h 2174272"/>
              <a:gd name="connsiteX1236" fmla="*/ 4348068 w 4682585"/>
              <a:gd name="connsiteY1236" fmla="*/ 164211 h 2174272"/>
              <a:gd name="connsiteX1237" fmla="*/ 4348068 w 4682585"/>
              <a:gd name="connsiteY1237" fmla="*/ 310800 h 2174272"/>
              <a:gd name="connsiteX1238" fmla="*/ 4505801 w 4682585"/>
              <a:gd name="connsiteY1238" fmla="*/ 310800 h 2174272"/>
              <a:gd name="connsiteX1239" fmla="*/ 4505801 w 4682585"/>
              <a:gd name="connsiteY1239" fmla="*/ 164211 h 2174272"/>
              <a:gd name="connsiteX1240" fmla="*/ 4180809 w 4682585"/>
              <a:gd name="connsiteY1240" fmla="*/ 164211 h 2174272"/>
              <a:gd name="connsiteX1241" fmla="*/ 4180809 w 4682585"/>
              <a:gd name="connsiteY1241" fmla="*/ 310800 h 2174272"/>
              <a:gd name="connsiteX1242" fmla="*/ 4338543 w 4682585"/>
              <a:gd name="connsiteY1242" fmla="*/ 310800 h 2174272"/>
              <a:gd name="connsiteX1243" fmla="*/ 4338543 w 4682585"/>
              <a:gd name="connsiteY1243" fmla="*/ 164211 h 2174272"/>
              <a:gd name="connsiteX1244" fmla="*/ 4013550 w 4682585"/>
              <a:gd name="connsiteY1244" fmla="*/ 164211 h 2174272"/>
              <a:gd name="connsiteX1245" fmla="*/ 4013550 w 4682585"/>
              <a:gd name="connsiteY1245" fmla="*/ 310800 h 2174272"/>
              <a:gd name="connsiteX1246" fmla="*/ 4171284 w 4682585"/>
              <a:gd name="connsiteY1246" fmla="*/ 310800 h 2174272"/>
              <a:gd name="connsiteX1247" fmla="*/ 4171284 w 4682585"/>
              <a:gd name="connsiteY1247" fmla="*/ 164211 h 2174272"/>
              <a:gd name="connsiteX1248" fmla="*/ 3846291 w 4682585"/>
              <a:gd name="connsiteY1248" fmla="*/ 164211 h 2174272"/>
              <a:gd name="connsiteX1249" fmla="*/ 3846291 w 4682585"/>
              <a:gd name="connsiteY1249" fmla="*/ 310800 h 2174272"/>
              <a:gd name="connsiteX1250" fmla="*/ 4004025 w 4682585"/>
              <a:gd name="connsiteY1250" fmla="*/ 310800 h 2174272"/>
              <a:gd name="connsiteX1251" fmla="*/ 4004025 w 4682585"/>
              <a:gd name="connsiteY1251" fmla="*/ 164211 h 2174272"/>
              <a:gd name="connsiteX1252" fmla="*/ 3678936 w 4682585"/>
              <a:gd name="connsiteY1252" fmla="*/ 164211 h 2174272"/>
              <a:gd name="connsiteX1253" fmla="*/ 3678936 w 4682585"/>
              <a:gd name="connsiteY1253" fmla="*/ 310800 h 2174272"/>
              <a:gd name="connsiteX1254" fmla="*/ 3836766 w 4682585"/>
              <a:gd name="connsiteY1254" fmla="*/ 310800 h 2174272"/>
              <a:gd name="connsiteX1255" fmla="*/ 3836766 w 4682585"/>
              <a:gd name="connsiteY1255" fmla="*/ 164211 h 2174272"/>
              <a:gd name="connsiteX1256" fmla="*/ 3511677 w 4682585"/>
              <a:gd name="connsiteY1256" fmla="*/ 164211 h 2174272"/>
              <a:gd name="connsiteX1257" fmla="*/ 3511677 w 4682585"/>
              <a:gd name="connsiteY1257" fmla="*/ 310800 h 2174272"/>
              <a:gd name="connsiteX1258" fmla="*/ 3669411 w 4682585"/>
              <a:gd name="connsiteY1258" fmla="*/ 310800 h 2174272"/>
              <a:gd name="connsiteX1259" fmla="*/ 3669411 w 4682585"/>
              <a:gd name="connsiteY1259" fmla="*/ 164211 h 2174272"/>
              <a:gd name="connsiteX1260" fmla="*/ 3344418 w 4682585"/>
              <a:gd name="connsiteY1260" fmla="*/ 164211 h 2174272"/>
              <a:gd name="connsiteX1261" fmla="*/ 3344418 w 4682585"/>
              <a:gd name="connsiteY1261" fmla="*/ 310800 h 2174272"/>
              <a:gd name="connsiteX1262" fmla="*/ 3502152 w 4682585"/>
              <a:gd name="connsiteY1262" fmla="*/ 310800 h 2174272"/>
              <a:gd name="connsiteX1263" fmla="*/ 3502152 w 4682585"/>
              <a:gd name="connsiteY1263" fmla="*/ 164211 h 2174272"/>
              <a:gd name="connsiteX1264" fmla="*/ 3177159 w 4682585"/>
              <a:gd name="connsiteY1264" fmla="*/ 164211 h 2174272"/>
              <a:gd name="connsiteX1265" fmla="*/ 3177159 w 4682585"/>
              <a:gd name="connsiteY1265" fmla="*/ 310800 h 2174272"/>
              <a:gd name="connsiteX1266" fmla="*/ 3334893 w 4682585"/>
              <a:gd name="connsiteY1266" fmla="*/ 310800 h 2174272"/>
              <a:gd name="connsiteX1267" fmla="*/ 3334893 w 4682585"/>
              <a:gd name="connsiteY1267" fmla="*/ 164211 h 2174272"/>
              <a:gd name="connsiteX1268" fmla="*/ 3009900 w 4682585"/>
              <a:gd name="connsiteY1268" fmla="*/ 164211 h 2174272"/>
              <a:gd name="connsiteX1269" fmla="*/ 3009900 w 4682585"/>
              <a:gd name="connsiteY1269" fmla="*/ 310800 h 2174272"/>
              <a:gd name="connsiteX1270" fmla="*/ 3167634 w 4682585"/>
              <a:gd name="connsiteY1270" fmla="*/ 310800 h 2174272"/>
              <a:gd name="connsiteX1271" fmla="*/ 3167634 w 4682585"/>
              <a:gd name="connsiteY1271" fmla="*/ 164211 h 2174272"/>
              <a:gd name="connsiteX1272" fmla="*/ 2842641 w 4682585"/>
              <a:gd name="connsiteY1272" fmla="*/ 164211 h 2174272"/>
              <a:gd name="connsiteX1273" fmla="*/ 2842641 w 4682585"/>
              <a:gd name="connsiteY1273" fmla="*/ 310800 h 2174272"/>
              <a:gd name="connsiteX1274" fmla="*/ 3000375 w 4682585"/>
              <a:gd name="connsiteY1274" fmla="*/ 310800 h 2174272"/>
              <a:gd name="connsiteX1275" fmla="*/ 3000375 w 4682585"/>
              <a:gd name="connsiteY1275" fmla="*/ 164211 h 2174272"/>
              <a:gd name="connsiteX1276" fmla="*/ 2675382 w 4682585"/>
              <a:gd name="connsiteY1276" fmla="*/ 164211 h 2174272"/>
              <a:gd name="connsiteX1277" fmla="*/ 2675382 w 4682585"/>
              <a:gd name="connsiteY1277" fmla="*/ 310800 h 2174272"/>
              <a:gd name="connsiteX1278" fmla="*/ 2833116 w 4682585"/>
              <a:gd name="connsiteY1278" fmla="*/ 310800 h 2174272"/>
              <a:gd name="connsiteX1279" fmla="*/ 2833116 w 4682585"/>
              <a:gd name="connsiteY1279" fmla="*/ 164211 h 2174272"/>
              <a:gd name="connsiteX1280" fmla="*/ 2508123 w 4682585"/>
              <a:gd name="connsiteY1280" fmla="*/ 164211 h 2174272"/>
              <a:gd name="connsiteX1281" fmla="*/ 2508123 w 4682585"/>
              <a:gd name="connsiteY1281" fmla="*/ 310800 h 2174272"/>
              <a:gd name="connsiteX1282" fmla="*/ 2665857 w 4682585"/>
              <a:gd name="connsiteY1282" fmla="*/ 310800 h 2174272"/>
              <a:gd name="connsiteX1283" fmla="*/ 2665857 w 4682585"/>
              <a:gd name="connsiteY1283" fmla="*/ 164211 h 2174272"/>
              <a:gd name="connsiteX1284" fmla="*/ 2340864 w 4682585"/>
              <a:gd name="connsiteY1284" fmla="*/ 164211 h 2174272"/>
              <a:gd name="connsiteX1285" fmla="*/ 2340864 w 4682585"/>
              <a:gd name="connsiteY1285" fmla="*/ 310800 h 2174272"/>
              <a:gd name="connsiteX1286" fmla="*/ 2498598 w 4682585"/>
              <a:gd name="connsiteY1286" fmla="*/ 310800 h 2174272"/>
              <a:gd name="connsiteX1287" fmla="*/ 2498598 w 4682585"/>
              <a:gd name="connsiteY1287" fmla="*/ 164211 h 2174272"/>
              <a:gd name="connsiteX1288" fmla="*/ 2173510 w 4682585"/>
              <a:gd name="connsiteY1288" fmla="*/ 164211 h 2174272"/>
              <a:gd name="connsiteX1289" fmla="*/ 2173510 w 4682585"/>
              <a:gd name="connsiteY1289" fmla="*/ 310800 h 2174272"/>
              <a:gd name="connsiteX1290" fmla="*/ 2331339 w 4682585"/>
              <a:gd name="connsiteY1290" fmla="*/ 310800 h 2174272"/>
              <a:gd name="connsiteX1291" fmla="*/ 2331339 w 4682585"/>
              <a:gd name="connsiteY1291" fmla="*/ 164211 h 2174272"/>
              <a:gd name="connsiteX1292" fmla="*/ 2006251 w 4682585"/>
              <a:gd name="connsiteY1292" fmla="*/ 164211 h 2174272"/>
              <a:gd name="connsiteX1293" fmla="*/ 2006251 w 4682585"/>
              <a:gd name="connsiteY1293" fmla="*/ 310800 h 2174272"/>
              <a:gd name="connsiteX1294" fmla="*/ 2163985 w 4682585"/>
              <a:gd name="connsiteY1294" fmla="*/ 310800 h 2174272"/>
              <a:gd name="connsiteX1295" fmla="*/ 2163985 w 4682585"/>
              <a:gd name="connsiteY1295" fmla="*/ 164211 h 2174272"/>
              <a:gd name="connsiteX1296" fmla="*/ 1838992 w 4682585"/>
              <a:gd name="connsiteY1296" fmla="*/ 164211 h 2174272"/>
              <a:gd name="connsiteX1297" fmla="*/ 1838992 w 4682585"/>
              <a:gd name="connsiteY1297" fmla="*/ 310800 h 2174272"/>
              <a:gd name="connsiteX1298" fmla="*/ 1996726 w 4682585"/>
              <a:gd name="connsiteY1298" fmla="*/ 310800 h 2174272"/>
              <a:gd name="connsiteX1299" fmla="*/ 1996726 w 4682585"/>
              <a:gd name="connsiteY1299" fmla="*/ 164211 h 2174272"/>
              <a:gd name="connsiteX1300" fmla="*/ 1671733 w 4682585"/>
              <a:gd name="connsiteY1300" fmla="*/ 164211 h 2174272"/>
              <a:gd name="connsiteX1301" fmla="*/ 1671733 w 4682585"/>
              <a:gd name="connsiteY1301" fmla="*/ 310800 h 2174272"/>
              <a:gd name="connsiteX1302" fmla="*/ 1829467 w 4682585"/>
              <a:gd name="connsiteY1302" fmla="*/ 310800 h 2174272"/>
              <a:gd name="connsiteX1303" fmla="*/ 1829467 w 4682585"/>
              <a:gd name="connsiteY1303" fmla="*/ 164211 h 2174272"/>
              <a:gd name="connsiteX1304" fmla="*/ 1504474 w 4682585"/>
              <a:gd name="connsiteY1304" fmla="*/ 164211 h 2174272"/>
              <a:gd name="connsiteX1305" fmla="*/ 1504474 w 4682585"/>
              <a:gd name="connsiteY1305" fmla="*/ 310800 h 2174272"/>
              <a:gd name="connsiteX1306" fmla="*/ 1662208 w 4682585"/>
              <a:gd name="connsiteY1306" fmla="*/ 310800 h 2174272"/>
              <a:gd name="connsiteX1307" fmla="*/ 1662208 w 4682585"/>
              <a:gd name="connsiteY1307" fmla="*/ 164211 h 2174272"/>
              <a:gd name="connsiteX1308" fmla="*/ 1337215 w 4682585"/>
              <a:gd name="connsiteY1308" fmla="*/ 164211 h 2174272"/>
              <a:gd name="connsiteX1309" fmla="*/ 1337215 w 4682585"/>
              <a:gd name="connsiteY1309" fmla="*/ 310800 h 2174272"/>
              <a:gd name="connsiteX1310" fmla="*/ 1494949 w 4682585"/>
              <a:gd name="connsiteY1310" fmla="*/ 310800 h 2174272"/>
              <a:gd name="connsiteX1311" fmla="*/ 1494949 w 4682585"/>
              <a:gd name="connsiteY1311" fmla="*/ 164211 h 2174272"/>
              <a:gd name="connsiteX1312" fmla="*/ 1169956 w 4682585"/>
              <a:gd name="connsiteY1312" fmla="*/ 164211 h 2174272"/>
              <a:gd name="connsiteX1313" fmla="*/ 1169956 w 4682585"/>
              <a:gd name="connsiteY1313" fmla="*/ 310800 h 2174272"/>
              <a:gd name="connsiteX1314" fmla="*/ 1327690 w 4682585"/>
              <a:gd name="connsiteY1314" fmla="*/ 310800 h 2174272"/>
              <a:gd name="connsiteX1315" fmla="*/ 1327690 w 4682585"/>
              <a:gd name="connsiteY1315" fmla="*/ 164211 h 2174272"/>
              <a:gd name="connsiteX1316" fmla="*/ 1002697 w 4682585"/>
              <a:gd name="connsiteY1316" fmla="*/ 164211 h 2174272"/>
              <a:gd name="connsiteX1317" fmla="*/ 1002697 w 4682585"/>
              <a:gd name="connsiteY1317" fmla="*/ 310800 h 2174272"/>
              <a:gd name="connsiteX1318" fmla="*/ 1160431 w 4682585"/>
              <a:gd name="connsiteY1318" fmla="*/ 310800 h 2174272"/>
              <a:gd name="connsiteX1319" fmla="*/ 1160431 w 4682585"/>
              <a:gd name="connsiteY1319" fmla="*/ 164211 h 2174272"/>
              <a:gd name="connsiteX1320" fmla="*/ 835438 w 4682585"/>
              <a:gd name="connsiteY1320" fmla="*/ 164211 h 2174272"/>
              <a:gd name="connsiteX1321" fmla="*/ 835438 w 4682585"/>
              <a:gd name="connsiteY1321" fmla="*/ 310800 h 2174272"/>
              <a:gd name="connsiteX1322" fmla="*/ 993172 w 4682585"/>
              <a:gd name="connsiteY1322" fmla="*/ 310800 h 2174272"/>
              <a:gd name="connsiteX1323" fmla="*/ 993172 w 4682585"/>
              <a:gd name="connsiteY1323" fmla="*/ 164211 h 2174272"/>
              <a:gd name="connsiteX1324" fmla="*/ 668179 w 4682585"/>
              <a:gd name="connsiteY1324" fmla="*/ 164211 h 2174272"/>
              <a:gd name="connsiteX1325" fmla="*/ 668179 w 4682585"/>
              <a:gd name="connsiteY1325" fmla="*/ 310800 h 2174272"/>
              <a:gd name="connsiteX1326" fmla="*/ 825913 w 4682585"/>
              <a:gd name="connsiteY1326" fmla="*/ 310800 h 2174272"/>
              <a:gd name="connsiteX1327" fmla="*/ 825913 w 4682585"/>
              <a:gd name="connsiteY1327" fmla="*/ 164211 h 2174272"/>
              <a:gd name="connsiteX1328" fmla="*/ 500920 w 4682585"/>
              <a:gd name="connsiteY1328" fmla="*/ 164211 h 2174272"/>
              <a:gd name="connsiteX1329" fmla="*/ 500920 w 4682585"/>
              <a:gd name="connsiteY1329" fmla="*/ 310800 h 2174272"/>
              <a:gd name="connsiteX1330" fmla="*/ 658654 w 4682585"/>
              <a:gd name="connsiteY1330" fmla="*/ 310800 h 2174272"/>
              <a:gd name="connsiteX1331" fmla="*/ 658654 w 4682585"/>
              <a:gd name="connsiteY1331" fmla="*/ 164211 h 2174272"/>
              <a:gd name="connsiteX1332" fmla="*/ 333566 w 4682585"/>
              <a:gd name="connsiteY1332" fmla="*/ 164211 h 2174272"/>
              <a:gd name="connsiteX1333" fmla="*/ 333566 w 4682585"/>
              <a:gd name="connsiteY1333" fmla="*/ 310800 h 2174272"/>
              <a:gd name="connsiteX1334" fmla="*/ 491395 w 4682585"/>
              <a:gd name="connsiteY1334" fmla="*/ 310800 h 2174272"/>
              <a:gd name="connsiteX1335" fmla="*/ 491395 w 4682585"/>
              <a:gd name="connsiteY1335" fmla="*/ 164211 h 2174272"/>
              <a:gd name="connsiteX1336" fmla="*/ 166307 w 4682585"/>
              <a:gd name="connsiteY1336" fmla="*/ 164211 h 2174272"/>
              <a:gd name="connsiteX1337" fmla="*/ 166307 w 4682585"/>
              <a:gd name="connsiteY1337" fmla="*/ 310800 h 2174272"/>
              <a:gd name="connsiteX1338" fmla="*/ 324041 w 4682585"/>
              <a:gd name="connsiteY1338" fmla="*/ 310800 h 2174272"/>
              <a:gd name="connsiteX1339" fmla="*/ 324041 w 4682585"/>
              <a:gd name="connsiteY1339" fmla="*/ 164211 h 2174272"/>
              <a:gd name="connsiteX1340" fmla="*/ 9525 w 4682585"/>
              <a:gd name="connsiteY1340" fmla="*/ 164211 h 2174272"/>
              <a:gd name="connsiteX1341" fmla="*/ 9525 w 4682585"/>
              <a:gd name="connsiteY1341" fmla="*/ 310800 h 2174272"/>
              <a:gd name="connsiteX1342" fmla="*/ 156782 w 4682585"/>
              <a:gd name="connsiteY1342" fmla="*/ 310800 h 2174272"/>
              <a:gd name="connsiteX1343" fmla="*/ 156782 w 4682585"/>
              <a:gd name="connsiteY1343" fmla="*/ 164211 h 2174272"/>
              <a:gd name="connsiteX1344" fmla="*/ 0 w 4682585"/>
              <a:gd name="connsiteY1344" fmla="*/ 0 h 2174272"/>
              <a:gd name="connsiteX1345" fmla="*/ 9525 w 4682585"/>
              <a:gd name="connsiteY1345" fmla="*/ 0 h 2174272"/>
              <a:gd name="connsiteX1346" fmla="*/ 9525 w 4682585"/>
              <a:gd name="connsiteY1346" fmla="*/ 154686 h 2174272"/>
              <a:gd name="connsiteX1347" fmla="*/ 156782 w 4682585"/>
              <a:gd name="connsiteY1347" fmla="*/ 154686 h 2174272"/>
              <a:gd name="connsiteX1348" fmla="*/ 156782 w 4682585"/>
              <a:gd name="connsiteY1348" fmla="*/ 0 h 2174272"/>
              <a:gd name="connsiteX1349" fmla="*/ 166307 w 4682585"/>
              <a:gd name="connsiteY1349" fmla="*/ 0 h 2174272"/>
              <a:gd name="connsiteX1350" fmla="*/ 166307 w 4682585"/>
              <a:gd name="connsiteY1350" fmla="*/ 154686 h 2174272"/>
              <a:gd name="connsiteX1351" fmla="*/ 324041 w 4682585"/>
              <a:gd name="connsiteY1351" fmla="*/ 154686 h 2174272"/>
              <a:gd name="connsiteX1352" fmla="*/ 324041 w 4682585"/>
              <a:gd name="connsiteY1352" fmla="*/ 0 h 2174272"/>
              <a:gd name="connsiteX1353" fmla="*/ 333566 w 4682585"/>
              <a:gd name="connsiteY1353" fmla="*/ 0 h 2174272"/>
              <a:gd name="connsiteX1354" fmla="*/ 333566 w 4682585"/>
              <a:gd name="connsiteY1354" fmla="*/ 154686 h 2174272"/>
              <a:gd name="connsiteX1355" fmla="*/ 491395 w 4682585"/>
              <a:gd name="connsiteY1355" fmla="*/ 154686 h 2174272"/>
              <a:gd name="connsiteX1356" fmla="*/ 491395 w 4682585"/>
              <a:gd name="connsiteY1356" fmla="*/ 0 h 2174272"/>
              <a:gd name="connsiteX1357" fmla="*/ 500920 w 4682585"/>
              <a:gd name="connsiteY1357" fmla="*/ 0 h 2174272"/>
              <a:gd name="connsiteX1358" fmla="*/ 500920 w 4682585"/>
              <a:gd name="connsiteY1358" fmla="*/ 154686 h 2174272"/>
              <a:gd name="connsiteX1359" fmla="*/ 658654 w 4682585"/>
              <a:gd name="connsiteY1359" fmla="*/ 154686 h 2174272"/>
              <a:gd name="connsiteX1360" fmla="*/ 658654 w 4682585"/>
              <a:gd name="connsiteY1360" fmla="*/ 0 h 2174272"/>
              <a:gd name="connsiteX1361" fmla="*/ 668179 w 4682585"/>
              <a:gd name="connsiteY1361" fmla="*/ 0 h 2174272"/>
              <a:gd name="connsiteX1362" fmla="*/ 668179 w 4682585"/>
              <a:gd name="connsiteY1362" fmla="*/ 154686 h 2174272"/>
              <a:gd name="connsiteX1363" fmla="*/ 825913 w 4682585"/>
              <a:gd name="connsiteY1363" fmla="*/ 154686 h 2174272"/>
              <a:gd name="connsiteX1364" fmla="*/ 825913 w 4682585"/>
              <a:gd name="connsiteY1364" fmla="*/ 0 h 2174272"/>
              <a:gd name="connsiteX1365" fmla="*/ 835438 w 4682585"/>
              <a:gd name="connsiteY1365" fmla="*/ 0 h 2174272"/>
              <a:gd name="connsiteX1366" fmla="*/ 835438 w 4682585"/>
              <a:gd name="connsiteY1366" fmla="*/ 154686 h 2174272"/>
              <a:gd name="connsiteX1367" fmla="*/ 993172 w 4682585"/>
              <a:gd name="connsiteY1367" fmla="*/ 154686 h 2174272"/>
              <a:gd name="connsiteX1368" fmla="*/ 993172 w 4682585"/>
              <a:gd name="connsiteY1368" fmla="*/ 0 h 2174272"/>
              <a:gd name="connsiteX1369" fmla="*/ 1002697 w 4682585"/>
              <a:gd name="connsiteY1369" fmla="*/ 0 h 2174272"/>
              <a:gd name="connsiteX1370" fmla="*/ 1002697 w 4682585"/>
              <a:gd name="connsiteY1370" fmla="*/ 154686 h 2174272"/>
              <a:gd name="connsiteX1371" fmla="*/ 1160431 w 4682585"/>
              <a:gd name="connsiteY1371" fmla="*/ 154686 h 2174272"/>
              <a:gd name="connsiteX1372" fmla="*/ 1160431 w 4682585"/>
              <a:gd name="connsiteY1372" fmla="*/ 0 h 2174272"/>
              <a:gd name="connsiteX1373" fmla="*/ 1169956 w 4682585"/>
              <a:gd name="connsiteY1373" fmla="*/ 0 h 2174272"/>
              <a:gd name="connsiteX1374" fmla="*/ 1169956 w 4682585"/>
              <a:gd name="connsiteY1374" fmla="*/ 154686 h 2174272"/>
              <a:gd name="connsiteX1375" fmla="*/ 1327690 w 4682585"/>
              <a:gd name="connsiteY1375" fmla="*/ 154686 h 2174272"/>
              <a:gd name="connsiteX1376" fmla="*/ 1327690 w 4682585"/>
              <a:gd name="connsiteY1376" fmla="*/ 0 h 2174272"/>
              <a:gd name="connsiteX1377" fmla="*/ 1337215 w 4682585"/>
              <a:gd name="connsiteY1377" fmla="*/ 0 h 2174272"/>
              <a:gd name="connsiteX1378" fmla="*/ 1337215 w 4682585"/>
              <a:gd name="connsiteY1378" fmla="*/ 154686 h 2174272"/>
              <a:gd name="connsiteX1379" fmla="*/ 1494949 w 4682585"/>
              <a:gd name="connsiteY1379" fmla="*/ 154686 h 2174272"/>
              <a:gd name="connsiteX1380" fmla="*/ 1494949 w 4682585"/>
              <a:gd name="connsiteY1380" fmla="*/ 0 h 2174272"/>
              <a:gd name="connsiteX1381" fmla="*/ 1504474 w 4682585"/>
              <a:gd name="connsiteY1381" fmla="*/ 0 h 2174272"/>
              <a:gd name="connsiteX1382" fmla="*/ 1504474 w 4682585"/>
              <a:gd name="connsiteY1382" fmla="*/ 154686 h 2174272"/>
              <a:gd name="connsiteX1383" fmla="*/ 1662208 w 4682585"/>
              <a:gd name="connsiteY1383" fmla="*/ 154686 h 2174272"/>
              <a:gd name="connsiteX1384" fmla="*/ 1662208 w 4682585"/>
              <a:gd name="connsiteY1384" fmla="*/ 0 h 2174272"/>
              <a:gd name="connsiteX1385" fmla="*/ 1671733 w 4682585"/>
              <a:gd name="connsiteY1385" fmla="*/ 0 h 2174272"/>
              <a:gd name="connsiteX1386" fmla="*/ 1671733 w 4682585"/>
              <a:gd name="connsiteY1386" fmla="*/ 154686 h 2174272"/>
              <a:gd name="connsiteX1387" fmla="*/ 1829467 w 4682585"/>
              <a:gd name="connsiteY1387" fmla="*/ 154686 h 2174272"/>
              <a:gd name="connsiteX1388" fmla="*/ 1829467 w 4682585"/>
              <a:gd name="connsiteY1388" fmla="*/ 0 h 2174272"/>
              <a:gd name="connsiteX1389" fmla="*/ 1838992 w 4682585"/>
              <a:gd name="connsiteY1389" fmla="*/ 0 h 2174272"/>
              <a:gd name="connsiteX1390" fmla="*/ 1838992 w 4682585"/>
              <a:gd name="connsiteY1390" fmla="*/ 154686 h 2174272"/>
              <a:gd name="connsiteX1391" fmla="*/ 1996726 w 4682585"/>
              <a:gd name="connsiteY1391" fmla="*/ 154686 h 2174272"/>
              <a:gd name="connsiteX1392" fmla="*/ 1996726 w 4682585"/>
              <a:gd name="connsiteY1392" fmla="*/ 0 h 2174272"/>
              <a:gd name="connsiteX1393" fmla="*/ 2006251 w 4682585"/>
              <a:gd name="connsiteY1393" fmla="*/ 0 h 2174272"/>
              <a:gd name="connsiteX1394" fmla="*/ 2006251 w 4682585"/>
              <a:gd name="connsiteY1394" fmla="*/ 154686 h 2174272"/>
              <a:gd name="connsiteX1395" fmla="*/ 2163985 w 4682585"/>
              <a:gd name="connsiteY1395" fmla="*/ 154686 h 2174272"/>
              <a:gd name="connsiteX1396" fmla="*/ 2163985 w 4682585"/>
              <a:gd name="connsiteY1396" fmla="*/ 0 h 2174272"/>
              <a:gd name="connsiteX1397" fmla="*/ 2173510 w 4682585"/>
              <a:gd name="connsiteY1397" fmla="*/ 0 h 2174272"/>
              <a:gd name="connsiteX1398" fmla="*/ 2173510 w 4682585"/>
              <a:gd name="connsiteY1398" fmla="*/ 154686 h 2174272"/>
              <a:gd name="connsiteX1399" fmla="*/ 2331339 w 4682585"/>
              <a:gd name="connsiteY1399" fmla="*/ 154686 h 2174272"/>
              <a:gd name="connsiteX1400" fmla="*/ 2331339 w 4682585"/>
              <a:gd name="connsiteY1400" fmla="*/ 0 h 2174272"/>
              <a:gd name="connsiteX1401" fmla="*/ 2340864 w 4682585"/>
              <a:gd name="connsiteY1401" fmla="*/ 0 h 2174272"/>
              <a:gd name="connsiteX1402" fmla="*/ 2340864 w 4682585"/>
              <a:gd name="connsiteY1402" fmla="*/ 154686 h 2174272"/>
              <a:gd name="connsiteX1403" fmla="*/ 2498598 w 4682585"/>
              <a:gd name="connsiteY1403" fmla="*/ 154686 h 2174272"/>
              <a:gd name="connsiteX1404" fmla="*/ 2498598 w 4682585"/>
              <a:gd name="connsiteY1404" fmla="*/ 0 h 2174272"/>
              <a:gd name="connsiteX1405" fmla="*/ 2508123 w 4682585"/>
              <a:gd name="connsiteY1405" fmla="*/ 0 h 2174272"/>
              <a:gd name="connsiteX1406" fmla="*/ 2508123 w 4682585"/>
              <a:gd name="connsiteY1406" fmla="*/ 154686 h 2174272"/>
              <a:gd name="connsiteX1407" fmla="*/ 2665857 w 4682585"/>
              <a:gd name="connsiteY1407" fmla="*/ 154686 h 2174272"/>
              <a:gd name="connsiteX1408" fmla="*/ 2665857 w 4682585"/>
              <a:gd name="connsiteY1408" fmla="*/ 0 h 2174272"/>
              <a:gd name="connsiteX1409" fmla="*/ 2675382 w 4682585"/>
              <a:gd name="connsiteY1409" fmla="*/ 0 h 2174272"/>
              <a:gd name="connsiteX1410" fmla="*/ 2675382 w 4682585"/>
              <a:gd name="connsiteY1410" fmla="*/ 154686 h 2174272"/>
              <a:gd name="connsiteX1411" fmla="*/ 2833116 w 4682585"/>
              <a:gd name="connsiteY1411" fmla="*/ 154686 h 2174272"/>
              <a:gd name="connsiteX1412" fmla="*/ 2833116 w 4682585"/>
              <a:gd name="connsiteY1412" fmla="*/ 0 h 2174272"/>
              <a:gd name="connsiteX1413" fmla="*/ 2842641 w 4682585"/>
              <a:gd name="connsiteY1413" fmla="*/ 0 h 2174272"/>
              <a:gd name="connsiteX1414" fmla="*/ 2842641 w 4682585"/>
              <a:gd name="connsiteY1414" fmla="*/ 154686 h 2174272"/>
              <a:gd name="connsiteX1415" fmla="*/ 3000375 w 4682585"/>
              <a:gd name="connsiteY1415" fmla="*/ 154686 h 2174272"/>
              <a:gd name="connsiteX1416" fmla="*/ 3000375 w 4682585"/>
              <a:gd name="connsiteY1416" fmla="*/ 0 h 2174272"/>
              <a:gd name="connsiteX1417" fmla="*/ 3009900 w 4682585"/>
              <a:gd name="connsiteY1417" fmla="*/ 0 h 2174272"/>
              <a:gd name="connsiteX1418" fmla="*/ 3009900 w 4682585"/>
              <a:gd name="connsiteY1418" fmla="*/ 154686 h 2174272"/>
              <a:gd name="connsiteX1419" fmla="*/ 3167634 w 4682585"/>
              <a:gd name="connsiteY1419" fmla="*/ 154686 h 2174272"/>
              <a:gd name="connsiteX1420" fmla="*/ 3167634 w 4682585"/>
              <a:gd name="connsiteY1420" fmla="*/ 0 h 2174272"/>
              <a:gd name="connsiteX1421" fmla="*/ 3177159 w 4682585"/>
              <a:gd name="connsiteY1421" fmla="*/ 0 h 2174272"/>
              <a:gd name="connsiteX1422" fmla="*/ 3177159 w 4682585"/>
              <a:gd name="connsiteY1422" fmla="*/ 154686 h 2174272"/>
              <a:gd name="connsiteX1423" fmla="*/ 3334893 w 4682585"/>
              <a:gd name="connsiteY1423" fmla="*/ 154686 h 2174272"/>
              <a:gd name="connsiteX1424" fmla="*/ 3334893 w 4682585"/>
              <a:gd name="connsiteY1424" fmla="*/ 0 h 2174272"/>
              <a:gd name="connsiteX1425" fmla="*/ 3344418 w 4682585"/>
              <a:gd name="connsiteY1425" fmla="*/ 0 h 2174272"/>
              <a:gd name="connsiteX1426" fmla="*/ 3344418 w 4682585"/>
              <a:gd name="connsiteY1426" fmla="*/ 154686 h 2174272"/>
              <a:gd name="connsiteX1427" fmla="*/ 3502152 w 4682585"/>
              <a:gd name="connsiteY1427" fmla="*/ 154686 h 2174272"/>
              <a:gd name="connsiteX1428" fmla="*/ 3502152 w 4682585"/>
              <a:gd name="connsiteY1428" fmla="*/ 0 h 2174272"/>
              <a:gd name="connsiteX1429" fmla="*/ 3511677 w 4682585"/>
              <a:gd name="connsiteY1429" fmla="*/ 0 h 2174272"/>
              <a:gd name="connsiteX1430" fmla="*/ 3511677 w 4682585"/>
              <a:gd name="connsiteY1430" fmla="*/ 154686 h 2174272"/>
              <a:gd name="connsiteX1431" fmla="*/ 3669411 w 4682585"/>
              <a:gd name="connsiteY1431" fmla="*/ 154686 h 2174272"/>
              <a:gd name="connsiteX1432" fmla="*/ 3669411 w 4682585"/>
              <a:gd name="connsiteY1432" fmla="*/ 0 h 2174272"/>
              <a:gd name="connsiteX1433" fmla="*/ 3678936 w 4682585"/>
              <a:gd name="connsiteY1433" fmla="*/ 0 h 2174272"/>
              <a:gd name="connsiteX1434" fmla="*/ 3678936 w 4682585"/>
              <a:gd name="connsiteY1434" fmla="*/ 154686 h 2174272"/>
              <a:gd name="connsiteX1435" fmla="*/ 3836766 w 4682585"/>
              <a:gd name="connsiteY1435" fmla="*/ 154686 h 2174272"/>
              <a:gd name="connsiteX1436" fmla="*/ 3836766 w 4682585"/>
              <a:gd name="connsiteY1436" fmla="*/ 0 h 2174272"/>
              <a:gd name="connsiteX1437" fmla="*/ 3846291 w 4682585"/>
              <a:gd name="connsiteY1437" fmla="*/ 0 h 2174272"/>
              <a:gd name="connsiteX1438" fmla="*/ 3846291 w 4682585"/>
              <a:gd name="connsiteY1438" fmla="*/ 154686 h 2174272"/>
              <a:gd name="connsiteX1439" fmla="*/ 4004025 w 4682585"/>
              <a:gd name="connsiteY1439" fmla="*/ 154686 h 2174272"/>
              <a:gd name="connsiteX1440" fmla="*/ 4004025 w 4682585"/>
              <a:gd name="connsiteY1440" fmla="*/ 0 h 2174272"/>
              <a:gd name="connsiteX1441" fmla="*/ 4013550 w 4682585"/>
              <a:gd name="connsiteY1441" fmla="*/ 0 h 2174272"/>
              <a:gd name="connsiteX1442" fmla="*/ 4013550 w 4682585"/>
              <a:gd name="connsiteY1442" fmla="*/ 154686 h 2174272"/>
              <a:gd name="connsiteX1443" fmla="*/ 4171284 w 4682585"/>
              <a:gd name="connsiteY1443" fmla="*/ 154686 h 2174272"/>
              <a:gd name="connsiteX1444" fmla="*/ 4171284 w 4682585"/>
              <a:gd name="connsiteY1444" fmla="*/ 0 h 2174272"/>
              <a:gd name="connsiteX1445" fmla="*/ 4180809 w 4682585"/>
              <a:gd name="connsiteY1445" fmla="*/ 0 h 2174272"/>
              <a:gd name="connsiteX1446" fmla="*/ 4180809 w 4682585"/>
              <a:gd name="connsiteY1446" fmla="*/ 154686 h 2174272"/>
              <a:gd name="connsiteX1447" fmla="*/ 4338543 w 4682585"/>
              <a:gd name="connsiteY1447" fmla="*/ 154686 h 2174272"/>
              <a:gd name="connsiteX1448" fmla="*/ 4338543 w 4682585"/>
              <a:gd name="connsiteY1448" fmla="*/ 0 h 2174272"/>
              <a:gd name="connsiteX1449" fmla="*/ 4348068 w 4682585"/>
              <a:gd name="connsiteY1449" fmla="*/ 0 h 2174272"/>
              <a:gd name="connsiteX1450" fmla="*/ 4348068 w 4682585"/>
              <a:gd name="connsiteY1450" fmla="*/ 154686 h 2174272"/>
              <a:gd name="connsiteX1451" fmla="*/ 4505801 w 4682585"/>
              <a:gd name="connsiteY1451" fmla="*/ 154686 h 2174272"/>
              <a:gd name="connsiteX1452" fmla="*/ 4505801 w 4682585"/>
              <a:gd name="connsiteY1452" fmla="*/ 0 h 2174272"/>
              <a:gd name="connsiteX1453" fmla="*/ 4515326 w 4682585"/>
              <a:gd name="connsiteY1453" fmla="*/ 0 h 2174272"/>
              <a:gd name="connsiteX1454" fmla="*/ 4515326 w 4682585"/>
              <a:gd name="connsiteY1454" fmla="*/ 154686 h 2174272"/>
              <a:gd name="connsiteX1455" fmla="*/ 4673060 w 4682585"/>
              <a:gd name="connsiteY1455" fmla="*/ 154686 h 2174272"/>
              <a:gd name="connsiteX1456" fmla="*/ 4673060 w 4682585"/>
              <a:gd name="connsiteY1456" fmla="*/ 0 h 2174272"/>
              <a:gd name="connsiteX1457" fmla="*/ 4682585 w 4682585"/>
              <a:gd name="connsiteY1457" fmla="*/ 0 h 2174272"/>
              <a:gd name="connsiteX1458" fmla="*/ 4682585 w 4682585"/>
              <a:gd name="connsiteY1458" fmla="*/ 2174272 h 2174272"/>
              <a:gd name="connsiteX1459" fmla="*/ 4673060 w 4682585"/>
              <a:gd name="connsiteY1459" fmla="*/ 2174272 h 2174272"/>
              <a:gd name="connsiteX1460" fmla="*/ 4673060 w 4682585"/>
              <a:gd name="connsiteY1460" fmla="*/ 2037588 h 2174272"/>
              <a:gd name="connsiteX1461" fmla="*/ 4515326 w 4682585"/>
              <a:gd name="connsiteY1461" fmla="*/ 2037588 h 2174272"/>
              <a:gd name="connsiteX1462" fmla="*/ 4515326 w 4682585"/>
              <a:gd name="connsiteY1462" fmla="*/ 2174272 h 2174272"/>
              <a:gd name="connsiteX1463" fmla="*/ 4505801 w 4682585"/>
              <a:gd name="connsiteY1463" fmla="*/ 2174272 h 2174272"/>
              <a:gd name="connsiteX1464" fmla="*/ 4505801 w 4682585"/>
              <a:gd name="connsiteY1464" fmla="*/ 2037588 h 2174272"/>
              <a:gd name="connsiteX1465" fmla="*/ 4348068 w 4682585"/>
              <a:gd name="connsiteY1465" fmla="*/ 2037588 h 2174272"/>
              <a:gd name="connsiteX1466" fmla="*/ 4348068 w 4682585"/>
              <a:gd name="connsiteY1466" fmla="*/ 2174272 h 2174272"/>
              <a:gd name="connsiteX1467" fmla="*/ 4338543 w 4682585"/>
              <a:gd name="connsiteY1467" fmla="*/ 2174272 h 2174272"/>
              <a:gd name="connsiteX1468" fmla="*/ 4338543 w 4682585"/>
              <a:gd name="connsiteY1468" fmla="*/ 2037588 h 2174272"/>
              <a:gd name="connsiteX1469" fmla="*/ 4180809 w 4682585"/>
              <a:gd name="connsiteY1469" fmla="*/ 2037588 h 2174272"/>
              <a:gd name="connsiteX1470" fmla="*/ 4180809 w 4682585"/>
              <a:gd name="connsiteY1470" fmla="*/ 2174272 h 2174272"/>
              <a:gd name="connsiteX1471" fmla="*/ 4171284 w 4682585"/>
              <a:gd name="connsiteY1471" fmla="*/ 2174272 h 2174272"/>
              <a:gd name="connsiteX1472" fmla="*/ 4171284 w 4682585"/>
              <a:gd name="connsiteY1472" fmla="*/ 2037588 h 2174272"/>
              <a:gd name="connsiteX1473" fmla="*/ 4013550 w 4682585"/>
              <a:gd name="connsiteY1473" fmla="*/ 2037588 h 2174272"/>
              <a:gd name="connsiteX1474" fmla="*/ 4013550 w 4682585"/>
              <a:gd name="connsiteY1474" fmla="*/ 2174272 h 2174272"/>
              <a:gd name="connsiteX1475" fmla="*/ 4004025 w 4682585"/>
              <a:gd name="connsiteY1475" fmla="*/ 2174272 h 2174272"/>
              <a:gd name="connsiteX1476" fmla="*/ 4004025 w 4682585"/>
              <a:gd name="connsiteY1476" fmla="*/ 2037588 h 2174272"/>
              <a:gd name="connsiteX1477" fmla="*/ 3846291 w 4682585"/>
              <a:gd name="connsiteY1477" fmla="*/ 2037588 h 2174272"/>
              <a:gd name="connsiteX1478" fmla="*/ 3846291 w 4682585"/>
              <a:gd name="connsiteY1478" fmla="*/ 2174272 h 2174272"/>
              <a:gd name="connsiteX1479" fmla="*/ 3836766 w 4682585"/>
              <a:gd name="connsiteY1479" fmla="*/ 2174272 h 2174272"/>
              <a:gd name="connsiteX1480" fmla="*/ 3836766 w 4682585"/>
              <a:gd name="connsiteY1480" fmla="*/ 2037588 h 2174272"/>
              <a:gd name="connsiteX1481" fmla="*/ 3678936 w 4682585"/>
              <a:gd name="connsiteY1481" fmla="*/ 2037588 h 2174272"/>
              <a:gd name="connsiteX1482" fmla="*/ 3678936 w 4682585"/>
              <a:gd name="connsiteY1482" fmla="*/ 2174272 h 2174272"/>
              <a:gd name="connsiteX1483" fmla="*/ 3669411 w 4682585"/>
              <a:gd name="connsiteY1483" fmla="*/ 2174272 h 2174272"/>
              <a:gd name="connsiteX1484" fmla="*/ 3669411 w 4682585"/>
              <a:gd name="connsiteY1484" fmla="*/ 2037588 h 2174272"/>
              <a:gd name="connsiteX1485" fmla="*/ 3511677 w 4682585"/>
              <a:gd name="connsiteY1485" fmla="*/ 2037588 h 2174272"/>
              <a:gd name="connsiteX1486" fmla="*/ 3511677 w 4682585"/>
              <a:gd name="connsiteY1486" fmla="*/ 2174272 h 2174272"/>
              <a:gd name="connsiteX1487" fmla="*/ 3502152 w 4682585"/>
              <a:gd name="connsiteY1487" fmla="*/ 2174272 h 2174272"/>
              <a:gd name="connsiteX1488" fmla="*/ 3502152 w 4682585"/>
              <a:gd name="connsiteY1488" fmla="*/ 2037588 h 2174272"/>
              <a:gd name="connsiteX1489" fmla="*/ 3344418 w 4682585"/>
              <a:gd name="connsiteY1489" fmla="*/ 2037588 h 2174272"/>
              <a:gd name="connsiteX1490" fmla="*/ 3344418 w 4682585"/>
              <a:gd name="connsiteY1490" fmla="*/ 2174272 h 2174272"/>
              <a:gd name="connsiteX1491" fmla="*/ 3334893 w 4682585"/>
              <a:gd name="connsiteY1491" fmla="*/ 2174272 h 2174272"/>
              <a:gd name="connsiteX1492" fmla="*/ 3334893 w 4682585"/>
              <a:gd name="connsiteY1492" fmla="*/ 2037588 h 2174272"/>
              <a:gd name="connsiteX1493" fmla="*/ 3177159 w 4682585"/>
              <a:gd name="connsiteY1493" fmla="*/ 2037588 h 2174272"/>
              <a:gd name="connsiteX1494" fmla="*/ 3177159 w 4682585"/>
              <a:gd name="connsiteY1494" fmla="*/ 2174272 h 2174272"/>
              <a:gd name="connsiteX1495" fmla="*/ 3167634 w 4682585"/>
              <a:gd name="connsiteY1495" fmla="*/ 2174272 h 2174272"/>
              <a:gd name="connsiteX1496" fmla="*/ 3167634 w 4682585"/>
              <a:gd name="connsiteY1496" fmla="*/ 2037588 h 2174272"/>
              <a:gd name="connsiteX1497" fmla="*/ 3009900 w 4682585"/>
              <a:gd name="connsiteY1497" fmla="*/ 2037588 h 2174272"/>
              <a:gd name="connsiteX1498" fmla="*/ 3009900 w 4682585"/>
              <a:gd name="connsiteY1498" fmla="*/ 2174272 h 2174272"/>
              <a:gd name="connsiteX1499" fmla="*/ 3000375 w 4682585"/>
              <a:gd name="connsiteY1499" fmla="*/ 2174272 h 2174272"/>
              <a:gd name="connsiteX1500" fmla="*/ 3000375 w 4682585"/>
              <a:gd name="connsiteY1500" fmla="*/ 2037588 h 2174272"/>
              <a:gd name="connsiteX1501" fmla="*/ 2842641 w 4682585"/>
              <a:gd name="connsiteY1501" fmla="*/ 2037588 h 2174272"/>
              <a:gd name="connsiteX1502" fmla="*/ 2842641 w 4682585"/>
              <a:gd name="connsiteY1502" fmla="*/ 2174272 h 2174272"/>
              <a:gd name="connsiteX1503" fmla="*/ 2833116 w 4682585"/>
              <a:gd name="connsiteY1503" fmla="*/ 2174272 h 2174272"/>
              <a:gd name="connsiteX1504" fmla="*/ 2833116 w 4682585"/>
              <a:gd name="connsiteY1504" fmla="*/ 2037588 h 2174272"/>
              <a:gd name="connsiteX1505" fmla="*/ 2675382 w 4682585"/>
              <a:gd name="connsiteY1505" fmla="*/ 2037588 h 2174272"/>
              <a:gd name="connsiteX1506" fmla="*/ 2675382 w 4682585"/>
              <a:gd name="connsiteY1506" fmla="*/ 2174272 h 2174272"/>
              <a:gd name="connsiteX1507" fmla="*/ 2665857 w 4682585"/>
              <a:gd name="connsiteY1507" fmla="*/ 2174272 h 2174272"/>
              <a:gd name="connsiteX1508" fmla="*/ 2665857 w 4682585"/>
              <a:gd name="connsiteY1508" fmla="*/ 2037588 h 2174272"/>
              <a:gd name="connsiteX1509" fmla="*/ 2508123 w 4682585"/>
              <a:gd name="connsiteY1509" fmla="*/ 2037588 h 2174272"/>
              <a:gd name="connsiteX1510" fmla="*/ 2508123 w 4682585"/>
              <a:gd name="connsiteY1510" fmla="*/ 2174272 h 2174272"/>
              <a:gd name="connsiteX1511" fmla="*/ 2498598 w 4682585"/>
              <a:gd name="connsiteY1511" fmla="*/ 2174272 h 2174272"/>
              <a:gd name="connsiteX1512" fmla="*/ 2498598 w 4682585"/>
              <a:gd name="connsiteY1512" fmla="*/ 2037588 h 2174272"/>
              <a:gd name="connsiteX1513" fmla="*/ 2340864 w 4682585"/>
              <a:gd name="connsiteY1513" fmla="*/ 2037588 h 2174272"/>
              <a:gd name="connsiteX1514" fmla="*/ 2340864 w 4682585"/>
              <a:gd name="connsiteY1514" fmla="*/ 2174272 h 2174272"/>
              <a:gd name="connsiteX1515" fmla="*/ 2331339 w 4682585"/>
              <a:gd name="connsiteY1515" fmla="*/ 2174272 h 2174272"/>
              <a:gd name="connsiteX1516" fmla="*/ 2331339 w 4682585"/>
              <a:gd name="connsiteY1516" fmla="*/ 2037588 h 2174272"/>
              <a:gd name="connsiteX1517" fmla="*/ 2173510 w 4682585"/>
              <a:gd name="connsiteY1517" fmla="*/ 2037588 h 2174272"/>
              <a:gd name="connsiteX1518" fmla="*/ 2173510 w 4682585"/>
              <a:gd name="connsiteY1518" fmla="*/ 2174272 h 2174272"/>
              <a:gd name="connsiteX1519" fmla="*/ 2163985 w 4682585"/>
              <a:gd name="connsiteY1519" fmla="*/ 2174272 h 2174272"/>
              <a:gd name="connsiteX1520" fmla="*/ 2163985 w 4682585"/>
              <a:gd name="connsiteY1520" fmla="*/ 2037588 h 2174272"/>
              <a:gd name="connsiteX1521" fmla="*/ 2006251 w 4682585"/>
              <a:gd name="connsiteY1521" fmla="*/ 2037588 h 2174272"/>
              <a:gd name="connsiteX1522" fmla="*/ 2006251 w 4682585"/>
              <a:gd name="connsiteY1522" fmla="*/ 2174272 h 2174272"/>
              <a:gd name="connsiteX1523" fmla="*/ 1996726 w 4682585"/>
              <a:gd name="connsiteY1523" fmla="*/ 2174272 h 2174272"/>
              <a:gd name="connsiteX1524" fmla="*/ 1996726 w 4682585"/>
              <a:gd name="connsiteY1524" fmla="*/ 2037588 h 2174272"/>
              <a:gd name="connsiteX1525" fmla="*/ 1838992 w 4682585"/>
              <a:gd name="connsiteY1525" fmla="*/ 2037588 h 2174272"/>
              <a:gd name="connsiteX1526" fmla="*/ 1838992 w 4682585"/>
              <a:gd name="connsiteY1526" fmla="*/ 2174272 h 2174272"/>
              <a:gd name="connsiteX1527" fmla="*/ 1829467 w 4682585"/>
              <a:gd name="connsiteY1527" fmla="*/ 2174272 h 2174272"/>
              <a:gd name="connsiteX1528" fmla="*/ 1829467 w 4682585"/>
              <a:gd name="connsiteY1528" fmla="*/ 2037588 h 2174272"/>
              <a:gd name="connsiteX1529" fmla="*/ 1671733 w 4682585"/>
              <a:gd name="connsiteY1529" fmla="*/ 2037588 h 2174272"/>
              <a:gd name="connsiteX1530" fmla="*/ 1671733 w 4682585"/>
              <a:gd name="connsiteY1530" fmla="*/ 2174272 h 2174272"/>
              <a:gd name="connsiteX1531" fmla="*/ 1662208 w 4682585"/>
              <a:gd name="connsiteY1531" fmla="*/ 2174272 h 2174272"/>
              <a:gd name="connsiteX1532" fmla="*/ 1662208 w 4682585"/>
              <a:gd name="connsiteY1532" fmla="*/ 2037588 h 2174272"/>
              <a:gd name="connsiteX1533" fmla="*/ 1504474 w 4682585"/>
              <a:gd name="connsiteY1533" fmla="*/ 2037588 h 2174272"/>
              <a:gd name="connsiteX1534" fmla="*/ 1504474 w 4682585"/>
              <a:gd name="connsiteY1534" fmla="*/ 2174272 h 2174272"/>
              <a:gd name="connsiteX1535" fmla="*/ 1494949 w 4682585"/>
              <a:gd name="connsiteY1535" fmla="*/ 2174272 h 2174272"/>
              <a:gd name="connsiteX1536" fmla="*/ 1494949 w 4682585"/>
              <a:gd name="connsiteY1536" fmla="*/ 2037588 h 2174272"/>
              <a:gd name="connsiteX1537" fmla="*/ 1337215 w 4682585"/>
              <a:gd name="connsiteY1537" fmla="*/ 2037588 h 2174272"/>
              <a:gd name="connsiteX1538" fmla="*/ 1337215 w 4682585"/>
              <a:gd name="connsiteY1538" fmla="*/ 2174272 h 2174272"/>
              <a:gd name="connsiteX1539" fmla="*/ 1327690 w 4682585"/>
              <a:gd name="connsiteY1539" fmla="*/ 2174272 h 2174272"/>
              <a:gd name="connsiteX1540" fmla="*/ 1327690 w 4682585"/>
              <a:gd name="connsiteY1540" fmla="*/ 2037588 h 2174272"/>
              <a:gd name="connsiteX1541" fmla="*/ 1169956 w 4682585"/>
              <a:gd name="connsiteY1541" fmla="*/ 2037588 h 2174272"/>
              <a:gd name="connsiteX1542" fmla="*/ 1169956 w 4682585"/>
              <a:gd name="connsiteY1542" fmla="*/ 2174272 h 2174272"/>
              <a:gd name="connsiteX1543" fmla="*/ 1160431 w 4682585"/>
              <a:gd name="connsiteY1543" fmla="*/ 2174272 h 2174272"/>
              <a:gd name="connsiteX1544" fmla="*/ 1160431 w 4682585"/>
              <a:gd name="connsiteY1544" fmla="*/ 2037588 h 2174272"/>
              <a:gd name="connsiteX1545" fmla="*/ 1002697 w 4682585"/>
              <a:gd name="connsiteY1545" fmla="*/ 2037588 h 2174272"/>
              <a:gd name="connsiteX1546" fmla="*/ 1002697 w 4682585"/>
              <a:gd name="connsiteY1546" fmla="*/ 2174272 h 2174272"/>
              <a:gd name="connsiteX1547" fmla="*/ 993172 w 4682585"/>
              <a:gd name="connsiteY1547" fmla="*/ 2174272 h 2174272"/>
              <a:gd name="connsiteX1548" fmla="*/ 993172 w 4682585"/>
              <a:gd name="connsiteY1548" fmla="*/ 2037588 h 2174272"/>
              <a:gd name="connsiteX1549" fmla="*/ 835438 w 4682585"/>
              <a:gd name="connsiteY1549" fmla="*/ 2037588 h 2174272"/>
              <a:gd name="connsiteX1550" fmla="*/ 835438 w 4682585"/>
              <a:gd name="connsiteY1550" fmla="*/ 2174272 h 2174272"/>
              <a:gd name="connsiteX1551" fmla="*/ 825913 w 4682585"/>
              <a:gd name="connsiteY1551" fmla="*/ 2174272 h 2174272"/>
              <a:gd name="connsiteX1552" fmla="*/ 825913 w 4682585"/>
              <a:gd name="connsiteY1552" fmla="*/ 2037588 h 2174272"/>
              <a:gd name="connsiteX1553" fmla="*/ 668179 w 4682585"/>
              <a:gd name="connsiteY1553" fmla="*/ 2037588 h 2174272"/>
              <a:gd name="connsiteX1554" fmla="*/ 668179 w 4682585"/>
              <a:gd name="connsiteY1554" fmla="*/ 2174272 h 2174272"/>
              <a:gd name="connsiteX1555" fmla="*/ 658654 w 4682585"/>
              <a:gd name="connsiteY1555" fmla="*/ 2174272 h 2174272"/>
              <a:gd name="connsiteX1556" fmla="*/ 658654 w 4682585"/>
              <a:gd name="connsiteY1556" fmla="*/ 2037588 h 2174272"/>
              <a:gd name="connsiteX1557" fmla="*/ 500920 w 4682585"/>
              <a:gd name="connsiteY1557" fmla="*/ 2037588 h 2174272"/>
              <a:gd name="connsiteX1558" fmla="*/ 500920 w 4682585"/>
              <a:gd name="connsiteY1558" fmla="*/ 2174272 h 2174272"/>
              <a:gd name="connsiteX1559" fmla="*/ 491395 w 4682585"/>
              <a:gd name="connsiteY1559" fmla="*/ 2174272 h 2174272"/>
              <a:gd name="connsiteX1560" fmla="*/ 491395 w 4682585"/>
              <a:gd name="connsiteY1560" fmla="*/ 2037588 h 2174272"/>
              <a:gd name="connsiteX1561" fmla="*/ 333566 w 4682585"/>
              <a:gd name="connsiteY1561" fmla="*/ 2037588 h 2174272"/>
              <a:gd name="connsiteX1562" fmla="*/ 333566 w 4682585"/>
              <a:gd name="connsiteY1562" fmla="*/ 2174272 h 2174272"/>
              <a:gd name="connsiteX1563" fmla="*/ 324041 w 4682585"/>
              <a:gd name="connsiteY1563" fmla="*/ 2174272 h 2174272"/>
              <a:gd name="connsiteX1564" fmla="*/ 324041 w 4682585"/>
              <a:gd name="connsiteY1564" fmla="*/ 2037588 h 2174272"/>
              <a:gd name="connsiteX1565" fmla="*/ 166307 w 4682585"/>
              <a:gd name="connsiteY1565" fmla="*/ 2037588 h 2174272"/>
              <a:gd name="connsiteX1566" fmla="*/ 166307 w 4682585"/>
              <a:gd name="connsiteY1566" fmla="*/ 2174272 h 2174272"/>
              <a:gd name="connsiteX1567" fmla="*/ 156782 w 4682585"/>
              <a:gd name="connsiteY1567" fmla="*/ 2174272 h 2174272"/>
              <a:gd name="connsiteX1568" fmla="*/ 156782 w 4682585"/>
              <a:gd name="connsiteY1568" fmla="*/ 2037588 h 2174272"/>
              <a:gd name="connsiteX1569" fmla="*/ 9525 w 4682585"/>
              <a:gd name="connsiteY1569" fmla="*/ 2037588 h 2174272"/>
              <a:gd name="connsiteX1570" fmla="*/ 9525 w 4682585"/>
              <a:gd name="connsiteY1570" fmla="*/ 2174272 h 2174272"/>
              <a:gd name="connsiteX1571" fmla="*/ 0 w 4682585"/>
              <a:gd name="connsiteY1571" fmla="*/ 2174272 h 21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</a:cxnLst>
            <a:rect l="l" t="t" r="r" b="b"/>
            <a:pathLst>
              <a:path w="15164" h="6460">
                <a:moveTo>
                  <a:pt x="15133" y="6460"/>
                </a:moveTo>
                <a:lnTo>
                  <a:pt x="15164" y="6460"/>
                </a:lnTo>
                <a:lnTo>
                  <a:pt x="15164" y="6460"/>
                </a:lnTo>
                <a:lnTo>
                  <a:pt x="15133" y="6460"/>
                </a:lnTo>
                <a:lnTo>
                  <a:pt x="15133" y="6460"/>
                </a:lnTo>
                <a:close/>
                <a:moveTo>
                  <a:pt x="14592" y="6460"/>
                </a:moveTo>
                <a:lnTo>
                  <a:pt x="14622" y="6460"/>
                </a:lnTo>
                <a:lnTo>
                  <a:pt x="14622" y="6460"/>
                </a:lnTo>
                <a:lnTo>
                  <a:pt x="14592" y="6460"/>
                </a:lnTo>
                <a:lnTo>
                  <a:pt x="14592" y="6460"/>
                </a:lnTo>
                <a:close/>
                <a:moveTo>
                  <a:pt x="14050" y="6460"/>
                </a:moveTo>
                <a:lnTo>
                  <a:pt x="14081" y="6460"/>
                </a:lnTo>
                <a:lnTo>
                  <a:pt x="14081" y="6460"/>
                </a:lnTo>
                <a:lnTo>
                  <a:pt x="14050" y="6460"/>
                </a:lnTo>
                <a:lnTo>
                  <a:pt x="14050" y="6460"/>
                </a:lnTo>
                <a:close/>
                <a:moveTo>
                  <a:pt x="13539" y="5590"/>
                </a:moveTo>
                <a:lnTo>
                  <a:pt x="13539" y="6026"/>
                </a:lnTo>
                <a:lnTo>
                  <a:pt x="14050" y="6026"/>
                </a:lnTo>
                <a:lnTo>
                  <a:pt x="14050" y="5590"/>
                </a:lnTo>
                <a:lnTo>
                  <a:pt x="13539" y="5590"/>
                </a:lnTo>
                <a:close/>
                <a:moveTo>
                  <a:pt x="12997" y="5590"/>
                </a:moveTo>
                <a:lnTo>
                  <a:pt x="12997" y="6026"/>
                </a:lnTo>
                <a:lnTo>
                  <a:pt x="13508" y="6026"/>
                </a:lnTo>
                <a:lnTo>
                  <a:pt x="13508" y="5590"/>
                </a:lnTo>
                <a:lnTo>
                  <a:pt x="12997" y="5590"/>
                </a:lnTo>
                <a:close/>
                <a:moveTo>
                  <a:pt x="12456" y="5590"/>
                </a:moveTo>
                <a:lnTo>
                  <a:pt x="12456" y="6026"/>
                </a:lnTo>
                <a:lnTo>
                  <a:pt x="12967" y="6026"/>
                </a:lnTo>
                <a:lnTo>
                  <a:pt x="12967" y="5590"/>
                </a:lnTo>
                <a:lnTo>
                  <a:pt x="12456" y="5590"/>
                </a:lnTo>
                <a:close/>
                <a:moveTo>
                  <a:pt x="11914" y="5590"/>
                </a:moveTo>
                <a:lnTo>
                  <a:pt x="11914" y="6026"/>
                </a:lnTo>
                <a:lnTo>
                  <a:pt x="12425" y="6026"/>
                </a:lnTo>
                <a:lnTo>
                  <a:pt x="12425" y="5590"/>
                </a:lnTo>
                <a:lnTo>
                  <a:pt x="11914" y="5590"/>
                </a:lnTo>
                <a:close/>
                <a:moveTo>
                  <a:pt x="11372" y="5590"/>
                </a:moveTo>
                <a:lnTo>
                  <a:pt x="11372" y="6026"/>
                </a:lnTo>
                <a:lnTo>
                  <a:pt x="11883" y="6026"/>
                </a:lnTo>
                <a:lnTo>
                  <a:pt x="11883" y="5590"/>
                </a:lnTo>
                <a:lnTo>
                  <a:pt x="11372" y="5590"/>
                </a:lnTo>
                <a:close/>
                <a:moveTo>
                  <a:pt x="10831" y="5590"/>
                </a:moveTo>
                <a:lnTo>
                  <a:pt x="10831" y="6026"/>
                </a:lnTo>
                <a:lnTo>
                  <a:pt x="11341" y="6026"/>
                </a:lnTo>
                <a:lnTo>
                  <a:pt x="11341" y="5590"/>
                </a:lnTo>
                <a:lnTo>
                  <a:pt x="10831" y="5590"/>
                </a:lnTo>
                <a:close/>
                <a:moveTo>
                  <a:pt x="10289" y="5590"/>
                </a:moveTo>
                <a:lnTo>
                  <a:pt x="10289" y="6026"/>
                </a:lnTo>
                <a:lnTo>
                  <a:pt x="10800" y="6026"/>
                </a:lnTo>
                <a:lnTo>
                  <a:pt x="10800" y="5590"/>
                </a:lnTo>
                <a:lnTo>
                  <a:pt x="10289" y="5590"/>
                </a:lnTo>
                <a:close/>
                <a:moveTo>
                  <a:pt x="9747" y="5590"/>
                </a:moveTo>
                <a:lnTo>
                  <a:pt x="9747" y="6026"/>
                </a:lnTo>
                <a:lnTo>
                  <a:pt x="10258" y="6026"/>
                </a:lnTo>
                <a:lnTo>
                  <a:pt x="10258" y="5590"/>
                </a:lnTo>
                <a:lnTo>
                  <a:pt x="9747" y="5590"/>
                </a:lnTo>
                <a:close/>
                <a:moveTo>
                  <a:pt x="9206" y="5590"/>
                </a:moveTo>
                <a:lnTo>
                  <a:pt x="9206" y="6026"/>
                </a:lnTo>
                <a:lnTo>
                  <a:pt x="9716" y="6026"/>
                </a:lnTo>
                <a:lnTo>
                  <a:pt x="9716" y="5590"/>
                </a:lnTo>
                <a:lnTo>
                  <a:pt x="9206" y="5590"/>
                </a:lnTo>
                <a:close/>
                <a:moveTo>
                  <a:pt x="8664" y="5590"/>
                </a:moveTo>
                <a:lnTo>
                  <a:pt x="8664" y="6026"/>
                </a:lnTo>
                <a:lnTo>
                  <a:pt x="9175" y="6026"/>
                </a:lnTo>
                <a:lnTo>
                  <a:pt x="9175" y="5590"/>
                </a:lnTo>
                <a:lnTo>
                  <a:pt x="8664" y="5590"/>
                </a:lnTo>
                <a:close/>
                <a:moveTo>
                  <a:pt x="8122" y="5590"/>
                </a:moveTo>
                <a:lnTo>
                  <a:pt x="8122" y="6026"/>
                </a:lnTo>
                <a:lnTo>
                  <a:pt x="8633" y="6026"/>
                </a:lnTo>
                <a:lnTo>
                  <a:pt x="8633" y="5590"/>
                </a:lnTo>
                <a:lnTo>
                  <a:pt x="8122" y="5590"/>
                </a:lnTo>
                <a:close/>
                <a:moveTo>
                  <a:pt x="7581" y="5590"/>
                </a:moveTo>
                <a:lnTo>
                  <a:pt x="7581" y="6026"/>
                </a:lnTo>
                <a:lnTo>
                  <a:pt x="8091" y="6026"/>
                </a:lnTo>
                <a:lnTo>
                  <a:pt x="8091" y="5590"/>
                </a:lnTo>
                <a:lnTo>
                  <a:pt x="7581" y="5590"/>
                </a:lnTo>
                <a:close/>
                <a:moveTo>
                  <a:pt x="7039" y="5590"/>
                </a:moveTo>
                <a:lnTo>
                  <a:pt x="7039" y="6026"/>
                </a:lnTo>
                <a:lnTo>
                  <a:pt x="7550" y="6026"/>
                </a:lnTo>
                <a:lnTo>
                  <a:pt x="7550" y="5590"/>
                </a:lnTo>
                <a:lnTo>
                  <a:pt x="7039" y="5590"/>
                </a:lnTo>
                <a:close/>
                <a:moveTo>
                  <a:pt x="6497" y="5590"/>
                </a:moveTo>
                <a:lnTo>
                  <a:pt x="6497" y="6026"/>
                </a:lnTo>
                <a:lnTo>
                  <a:pt x="7008" y="6026"/>
                </a:lnTo>
                <a:lnTo>
                  <a:pt x="7008" y="5590"/>
                </a:lnTo>
                <a:lnTo>
                  <a:pt x="6497" y="5590"/>
                </a:lnTo>
                <a:close/>
                <a:moveTo>
                  <a:pt x="5955" y="5590"/>
                </a:moveTo>
                <a:lnTo>
                  <a:pt x="5955" y="6026"/>
                </a:lnTo>
                <a:lnTo>
                  <a:pt x="6466" y="6026"/>
                </a:lnTo>
                <a:lnTo>
                  <a:pt x="6466" y="5590"/>
                </a:lnTo>
                <a:lnTo>
                  <a:pt x="5955" y="5590"/>
                </a:lnTo>
                <a:close/>
                <a:moveTo>
                  <a:pt x="5414" y="5590"/>
                </a:moveTo>
                <a:lnTo>
                  <a:pt x="5414" y="6026"/>
                </a:lnTo>
                <a:lnTo>
                  <a:pt x="5925" y="6026"/>
                </a:lnTo>
                <a:lnTo>
                  <a:pt x="5925" y="5590"/>
                </a:lnTo>
                <a:lnTo>
                  <a:pt x="5414" y="5590"/>
                </a:lnTo>
                <a:close/>
                <a:moveTo>
                  <a:pt x="4872" y="5590"/>
                </a:moveTo>
                <a:lnTo>
                  <a:pt x="4872" y="6026"/>
                </a:lnTo>
                <a:lnTo>
                  <a:pt x="5383" y="6026"/>
                </a:lnTo>
                <a:lnTo>
                  <a:pt x="5383" y="5590"/>
                </a:lnTo>
                <a:lnTo>
                  <a:pt x="4872" y="5590"/>
                </a:lnTo>
                <a:close/>
                <a:moveTo>
                  <a:pt x="4330" y="5590"/>
                </a:moveTo>
                <a:lnTo>
                  <a:pt x="4330" y="6026"/>
                </a:lnTo>
                <a:lnTo>
                  <a:pt x="4841" y="6026"/>
                </a:lnTo>
                <a:lnTo>
                  <a:pt x="4841" y="5590"/>
                </a:lnTo>
                <a:lnTo>
                  <a:pt x="4330" y="5590"/>
                </a:lnTo>
                <a:close/>
                <a:moveTo>
                  <a:pt x="3789" y="5590"/>
                </a:moveTo>
                <a:lnTo>
                  <a:pt x="3789" y="6026"/>
                </a:lnTo>
                <a:lnTo>
                  <a:pt x="4300" y="6026"/>
                </a:lnTo>
                <a:lnTo>
                  <a:pt x="4300" y="5590"/>
                </a:lnTo>
                <a:lnTo>
                  <a:pt x="3789" y="5590"/>
                </a:lnTo>
                <a:close/>
                <a:moveTo>
                  <a:pt x="3247" y="5590"/>
                </a:moveTo>
                <a:lnTo>
                  <a:pt x="3247" y="6026"/>
                </a:lnTo>
                <a:lnTo>
                  <a:pt x="3758" y="6026"/>
                </a:lnTo>
                <a:lnTo>
                  <a:pt x="3758" y="5590"/>
                </a:lnTo>
                <a:lnTo>
                  <a:pt x="3247" y="5590"/>
                </a:lnTo>
                <a:close/>
                <a:moveTo>
                  <a:pt x="2705" y="5590"/>
                </a:moveTo>
                <a:lnTo>
                  <a:pt x="2705" y="6026"/>
                </a:lnTo>
                <a:lnTo>
                  <a:pt x="3216" y="6026"/>
                </a:lnTo>
                <a:lnTo>
                  <a:pt x="3216" y="5590"/>
                </a:lnTo>
                <a:lnTo>
                  <a:pt x="2705" y="5590"/>
                </a:lnTo>
                <a:close/>
                <a:moveTo>
                  <a:pt x="2164" y="5590"/>
                </a:moveTo>
                <a:lnTo>
                  <a:pt x="2164" y="6026"/>
                </a:lnTo>
                <a:lnTo>
                  <a:pt x="2675" y="6026"/>
                </a:lnTo>
                <a:lnTo>
                  <a:pt x="2675" y="5590"/>
                </a:lnTo>
                <a:lnTo>
                  <a:pt x="2164" y="5590"/>
                </a:lnTo>
                <a:close/>
                <a:moveTo>
                  <a:pt x="1622" y="5590"/>
                </a:moveTo>
                <a:lnTo>
                  <a:pt x="1622" y="6026"/>
                </a:lnTo>
                <a:lnTo>
                  <a:pt x="2133" y="6026"/>
                </a:lnTo>
                <a:lnTo>
                  <a:pt x="2133" y="5590"/>
                </a:lnTo>
                <a:lnTo>
                  <a:pt x="1622" y="5590"/>
                </a:lnTo>
                <a:close/>
                <a:moveTo>
                  <a:pt x="1080" y="5590"/>
                </a:moveTo>
                <a:lnTo>
                  <a:pt x="1080" y="6026"/>
                </a:lnTo>
                <a:lnTo>
                  <a:pt x="1591" y="6026"/>
                </a:lnTo>
                <a:lnTo>
                  <a:pt x="1591" y="5590"/>
                </a:lnTo>
                <a:lnTo>
                  <a:pt x="1080" y="5590"/>
                </a:lnTo>
                <a:close/>
                <a:moveTo>
                  <a:pt x="539" y="5590"/>
                </a:moveTo>
                <a:lnTo>
                  <a:pt x="539" y="6026"/>
                </a:lnTo>
                <a:lnTo>
                  <a:pt x="1049" y="6026"/>
                </a:lnTo>
                <a:lnTo>
                  <a:pt x="1049" y="5590"/>
                </a:lnTo>
                <a:lnTo>
                  <a:pt x="539" y="5590"/>
                </a:lnTo>
                <a:close/>
                <a:moveTo>
                  <a:pt x="31" y="5590"/>
                </a:moveTo>
                <a:lnTo>
                  <a:pt x="31" y="6026"/>
                </a:lnTo>
                <a:lnTo>
                  <a:pt x="508" y="6026"/>
                </a:lnTo>
                <a:lnTo>
                  <a:pt x="508" y="5590"/>
                </a:lnTo>
                <a:lnTo>
                  <a:pt x="31" y="5590"/>
                </a:lnTo>
                <a:close/>
                <a:moveTo>
                  <a:pt x="14081" y="5126"/>
                </a:moveTo>
                <a:lnTo>
                  <a:pt x="14081" y="5562"/>
                </a:lnTo>
                <a:lnTo>
                  <a:pt x="14592" y="5562"/>
                </a:lnTo>
                <a:lnTo>
                  <a:pt x="14592" y="5126"/>
                </a:lnTo>
                <a:lnTo>
                  <a:pt x="14081" y="5126"/>
                </a:lnTo>
                <a:close/>
                <a:moveTo>
                  <a:pt x="13539" y="5126"/>
                </a:moveTo>
                <a:lnTo>
                  <a:pt x="13539" y="5562"/>
                </a:lnTo>
                <a:lnTo>
                  <a:pt x="14050" y="5562"/>
                </a:lnTo>
                <a:lnTo>
                  <a:pt x="14050" y="5126"/>
                </a:lnTo>
                <a:lnTo>
                  <a:pt x="13539" y="5126"/>
                </a:lnTo>
                <a:close/>
                <a:moveTo>
                  <a:pt x="12997" y="5126"/>
                </a:moveTo>
                <a:lnTo>
                  <a:pt x="12997" y="5562"/>
                </a:lnTo>
                <a:lnTo>
                  <a:pt x="13508" y="5562"/>
                </a:lnTo>
                <a:lnTo>
                  <a:pt x="13508" y="5126"/>
                </a:lnTo>
                <a:lnTo>
                  <a:pt x="12997" y="5126"/>
                </a:lnTo>
                <a:close/>
                <a:moveTo>
                  <a:pt x="12456" y="5126"/>
                </a:moveTo>
                <a:lnTo>
                  <a:pt x="12456" y="5562"/>
                </a:lnTo>
                <a:lnTo>
                  <a:pt x="12967" y="5562"/>
                </a:lnTo>
                <a:lnTo>
                  <a:pt x="12967" y="5126"/>
                </a:lnTo>
                <a:lnTo>
                  <a:pt x="12456" y="5126"/>
                </a:lnTo>
                <a:close/>
                <a:moveTo>
                  <a:pt x="11914" y="5126"/>
                </a:moveTo>
                <a:lnTo>
                  <a:pt x="11914" y="5562"/>
                </a:lnTo>
                <a:lnTo>
                  <a:pt x="12425" y="5562"/>
                </a:lnTo>
                <a:lnTo>
                  <a:pt x="12425" y="5126"/>
                </a:lnTo>
                <a:lnTo>
                  <a:pt x="11914" y="5126"/>
                </a:lnTo>
                <a:close/>
                <a:moveTo>
                  <a:pt x="11372" y="5126"/>
                </a:moveTo>
                <a:lnTo>
                  <a:pt x="11372" y="5562"/>
                </a:lnTo>
                <a:lnTo>
                  <a:pt x="11883" y="5562"/>
                </a:lnTo>
                <a:lnTo>
                  <a:pt x="11883" y="5126"/>
                </a:lnTo>
                <a:lnTo>
                  <a:pt x="11372" y="5126"/>
                </a:lnTo>
                <a:close/>
                <a:moveTo>
                  <a:pt x="10831" y="5126"/>
                </a:moveTo>
                <a:lnTo>
                  <a:pt x="10831" y="5562"/>
                </a:lnTo>
                <a:lnTo>
                  <a:pt x="11341" y="5562"/>
                </a:lnTo>
                <a:lnTo>
                  <a:pt x="11341" y="5126"/>
                </a:lnTo>
                <a:lnTo>
                  <a:pt x="10831" y="5126"/>
                </a:lnTo>
                <a:close/>
                <a:moveTo>
                  <a:pt x="10289" y="5126"/>
                </a:moveTo>
                <a:lnTo>
                  <a:pt x="10289" y="5562"/>
                </a:lnTo>
                <a:lnTo>
                  <a:pt x="10800" y="5562"/>
                </a:lnTo>
                <a:lnTo>
                  <a:pt x="10800" y="5126"/>
                </a:lnTo>
                <a:lnTo>
                  <a:pt x="10289" y="5126"/>
                </a:lnTo>
                <a:close/>
                <a:moveTo>
                  <a:pt x="9747" y="5126"/>
                </a:moveTo>
                <a:lnTo>
                  <a:pt x="9747" y="5562"/>
                </a:lnTo>
                <a:lnTo>
                  <a:pt x="10258" y="5562"/>
                </a:lnTo>
                <a:lnTo>
                  <a:pt x="10258" y="5126"/>
                </a:lnTo>
                <a:lnTo>
                  <a:pt x="9747" y="5126"/>
                </a:lnTo>
                <a:close/>
                <a:moveTo>
                  <a:pt x="9206" y="5126"/>
                </a:moveTo>
                <a:lnTo>
                  <a:pt x="9206" y="5562"/>
                </a:lnTo>
                <a:lnTo>
                  <a:pt x="9716" y="5562"/>
                </a:lnTo>
                <a:lnTo>
                  <a:pt x="9716" y="5126"/>
                </a:lnTo>
                <a:lnTo>
                  <a:pt x="9206" y="5126"/>
                </a:lnTo>
                <a:close/>
                <a:moveTo>
                  <a:pt x="8664" y="5126"/>
                </a:moveTo>
                <a:lnTo>
                  <a:pt x="8664" y="5562"/>
                </a:lnTo>
                <a:lnTo>
                  <a:pt x="9175" y="5562"/>
                </a:lnTo>
                <a:lnTo>
                  <a:pt x="9175" y="5126"/>
                </a:lnTo>
                <a:lnTo>
                  <a:pt x="8664" y="5126"/>
                </a:lnTo>
                <a:close/>
                <a:moveTo>
                  <a:pt x="8122" y="5126"/>
                </a:moveTo>
                <a:lnTo>
                  <a:pt x="8122" y="5562"/>
                </a:lnTo>
                <a:lnTo>
                  <a:pt x="8633" y="5562"/>
                </a:lnTo>
                <a:lnTo>
                  <a:pt x="8633" y="5126"/>
                </a:lnTo>
                <a:lnTo>
                  <a:pt x="8122" y="5126"/>
                </a:lnTo>
                <a:close/>
                <a:moveTo>
                  <a:pt x="7581" y="5126"/>
                </a:moveTo>
                <a:lnTo>
                  <a:pt x="7581" y="5562"/>
                </a:lnTo>
                <a:lnTo>
                  <a:pt x="8091" y="5562"/>
                </a:lnTo>
                <a:lnTo>
                  <a:pt x="8091" y="5126"/>
                </a:lnTo>
                <a:lnTo>
                  <a:pt x="7581" y="5126"/>
                </a:lnTo>
                <a:close/>
                <a:moveTo>
                  <a:pt x="7039" y="5126"/>
                </a:moveTo>
                <a:lnTo>
                  <a:pt x="7039" y="5562"/>
                </a:lnTo>
                <a:lnTo>
                  <a:pt x="7550" y="5562"/>
                </a:lnTo>
                <a:lnTo>
                  <a:pt x="7550" y="5126"/>
                </a:lnTo>
                <a:lnTo>
                  <a:pt x="7039" y="5126"/>
                </a:lnTo>
                <a:close/>
                <a:moveTo>
                  <a:pt x="6497" y="5126"/>
                </a:moveTo>
                <a:lnTo>
                  <a:pt x="6497" y="5562"/>
                </a:lnTo>
                <a:lnTo>
                  <a:pt x="7008" y="5562"/>
                </a:lnTo>
                <a:lnTo>
                  <a:pt x="7008" y="5126"/>
                </a:lnTo>
                <a:lnTo>
                  <a:pt x="6497" y="5126"/>
                </a:lnTo>
                <a:close/>
                <a:moveTo>
                  <a:pt x="5955" y="5126"/>
                </a:moveTo>
                <a:lnTo>
                  <a:pt x="5955" y="5562"/>
                </a:lnTo>
                <a:lnTo>
                  <a:pt x="6466" y="5562"/>
                </a:lnTo>
                <a:lnTo>
                  <a:pt x="6466" y="5126"/>
                </a:lnTo>
                <a:lnTo>
                  <a:pt x="5955" y="5126"/>
                </a:lnTo>
                <a:close/>
                <a:moveTo>
                  <a:pt x="5414" y="5126"/>
                </a:moveTo>
                <a:lnTo>
                  <a:pt x="5414" y="5562"/>
                </a:lnTo>
                <a:lnTo>
                  <a:pt x="5925" y="5562"/>
                </a:lnTo>
                <a:lnTo>
                  <a:pt x="5925" y="5126"/>
                </a:lnTo>
                <a:lnTo>
                  <a:pt x="5414" y="5126"/>
                </a:lnTo>
                <a:close/>
                <a:moveTo>
                  <a:pt x="4872" y="5126"/>
                </a:moveTo>
                <a:lnTo>
                  <a:pt x="4872" y="5562"/>
                </a:lnTo>
                <a:lnTo>
                  <a:pt x="5383" y="5562"/>
                </a:lnTo>
                <a:lnTo>
                  <a:pt x="5383" y="5126"/>
                </a:lnTo>
                <a:lnTo>
                  <a:pt x="4872" y="5126"/>
                </a:lnTo>
                <a:close/>
                <a:moveTo>
                  <a:pt x="4330" y="5126"/>
                </a:moveTo>
                <a:lnTo>
                  <a:pt x="4330" y="5562"/>
                </a:lnTo>
                <a:lnTo>
                  <a:pt x="4841" y="5562"/>
                </a:lnTo>
                <a:lnTo>
                  <a:pt x="4841" y="5126"/>
                </a:lnTo>
                <a:lnTo>
                  <a:pt x="4330" y="5126"/>
                </a:lnTo>
                <a:close/>
                <a:moveTo>
                  <a:pt x="3789" y="5126"/>
                </a:moveTo>
                <a:lnTo>
                  <a:pt x="3789" y="5562"/>
                </a:lnTo>
                <a:lnTo>
                  <a:pt x="4300" y="5562"/>
                </a:lnTo>
                <a:lnTo>
                  <a:pt x="4300" y="5126"/>
                </a:lnTo>
                <a:lnTo>
                  <a:pt x="3789" y="5126"/>
                </a:lnTo>
                <a:close/>
                <a:moveTo>
                  <a:pt x="3247" y="5126"/>
                </a:moveTo>
                <a:lnTo>
                  <a:pt x="3247" y="5562"/>
                </a:lnTo>
                <a:lnTo>
                  <a:pt x="3758" y="5562"/>
                </a:lnTo>
                <a:lnTo>
                  <a:pt x="3758" y="5126"/>
                </a:lnTo>
                <a:lnTo>
                  <a:pt x="3247" y="5126"/>
                </a:lnTo>
                <a:close/>
                <a:moveTo>
                  <a:pt x="2705" y="5126"/>
                </a:moveTo>
                <a:lnTo>
                  <a:pt x="2705" y="5562"/>
                </a:lnTo>
                <a:lnTo>
                  <a:pt x="3216" y="5562"/>
                </a:lnTo>
                <a:lnTo>
                  <a:pt x="3216" y="5126"/>
                </a:lnTo>
                <a:lnTo>
                  <a:pt x="2705" y="5126"/>
                </a:lnTo>
                <a:close/>
                <a:moveTo>
                  <a:pt x="2164" y="5126"/>
                </a:moveTo>
                <a:lnTo>
                  <a:pt x="2164" y="5562"/>
                </a:lnTo>
                <a:lnTo>
                  <a:pt x="2675" y="5562"/>
                </a:lnTo>
                <a:lnTo>
                  <a:pt x="2675" y="5126"/>
                </a:lnTo>
                <a:lnTo>
                  <a:pt x="2164" y="5126"/>
                </a:lnTo>
                <a:close/>
                <a:moveTo>
                  <a:pt x="1622" y="5126"/>
                </a:moveTo>
                <a:lnTo>
                  <a:pt x="1622" y="5562"/>
                </a:lnTo>
                <a:lnTo>
                  <a:pt x="2133" y="5562"/>
                </a:lnTo>
                <a:lnTo>
                  <a:pt x="2133" y="5126"/>
                </a:lnTo>
                <a:lnTo>
                  <a:pt x="1622" y="5126"/>
                </a:lnTo>
                <a:close/>
                <a:moveTo>
                  <a:pt x="1080" y="5126"/>
                </a:moveTo>
                <a:lnTo>
                  <a:pt x="1080" y="5562"/>
                </a:lnTo>
                <a:lnTo>
                  <a:pt x="1591" y="5562"/>
                </a:lnTo>
                <a:lnTo>
                  <a:pt x="1591" y="5126"/>
                </a:lnTo>
                <a:lnTo>
                  <a:pt x="1080" y="5126"/>
                </a:lnTo>
                <a:close/>
                <a:moveTo>
                  <a:pt x="539" y="5126"/>
                </a:moveTo>
                <a:lnTo>
                  <a:pt x="539" y="5562"/>
                </a:lnTo>
                <a:lnTo>
                  <a:pt x="1049" y="5562"/>
                </a:lnTo>
                <a:lnTo>
                  <a:pt x="1049" y="5126"/>
                </a:lnTo>
                <a:lnTo>
                  <a:pt x="539" y="5126"/>
                </a:lnTo>
                <a:close/>
                <a:moveTo>
                  <a:pt x="31" y="5126"/>
                </a:moveTo>
                <a:lnTo>
                  <a:pt x="31" y="5562"/>
                </a:lnTo>
                <a:lnTo>
                  <a:pt x="508" y="5562"/>
                </a:lnTo>
                <a:lnTo>
                  <a:pt x="508" y="5126"/>
                </a:lnTo>
                <a:lnTo>
                  <a:pt x="31" y="5126"/>
                </a:lnTo>
                <a:close/>
                <a:moveTo>
                  <a:pt x="14622" y="4662"/>
                </a:moveTo>
                <a:lnTo>
                  <a:pt x="14622" y="5098"/>
                </a:lnTo>
                <a:lnTo>
                  <a:pt x="15133" y="5098"/>
                </a:lnTo>
                <a:lnTo>
                  <a:pt x="15133" y="4662"/>
                </a:lnTo>
                <a:lnTo>
                  <a:pt x="14622" y="4662"/>
                </a:lnTo>
                <a:close/>
                <a:moveTo>
                  <a:pt x="14081" y="4662"/>
                </a:moveTo>
                <a:lnTo>
                  <a:pt x="14081" y="5098"/>
                </a:lnTo>
                <a:lnTo>
                  <a:pt x="14592" y="5098"/>
                </a:lnTo>
                <a:lnTo>
                  <a:pt x="14592" y="4662"/>
                </a:lnTo>
                <a:lnTo>
                  <a:pt x="14081" y="4662"/>
                </a:lnTo>
                <a:close/>
                <a:moveTo>
                  <a:pt x="13539" y="4662"/>
                </a:moveTo>
                <a:lnTo>
                  <a:pt x="13539" y="5098"/>
                </a:lnTo>
                <a:lnTo>
                  <a:pt x="14050" y="5098"/>
                </a:lnTo>
                <a:lnTo>
                  <a:pt x="14050" y="4662"/>
                </a:lnTo>
                <a:lnTo>
                  <a:pt x="13539" y="4662"/>
                </a:lnTo>
                <a:close/>
                <a:moveTo>
                  <a:pt x="12997" y="4662"/>
                </a:moveTo>
                <a:lnTo>
                  <a:pt x="12997" y="5098"/>
                </a:lnTo>
                <a:lnTo>
                  <a:pt x="13508" y="5098"/>
                </a:lnTo>
                <a:lnTo>
                  <a:pt x="13508" y="4662"/>
                </a:lnTo>
                <a:lnTo>
                  <a:pt x="12997" y="4662"/>
                </a:lnTo>
                <a:close/>
                <a:moveTo>
                  <a:pt x="12456" y="4662"/>
                </a:moveTo>
                <a:lnTo>
                  <a:pt x="12456" y="5098"/>
                </a:lnTo>
                <a:lnTo>
                  <a:pt x="12967" y="5098"/>
                </a:lnTo>
                <a:lnTo>
                  <a:pt x="12967" y="4662"/>
                </a:lnTo>
                <a:lnTo>
                  <a:pt x="12456" y="4662"/>
                </a:lnTo>
                <a:close/>
                <a:moveTo>
                  <a:pt x="11914" y="4662"/>
                </a:moveTo>
                <a:lnTo>
                  <a:pt x="11914" y="5098"/>
                </a:lnTo>
                <a:lnTo>
                  <a:pt x="12425" y="5098"/>
                </a:lnTo>
                <a:lnTo>
                  <a:pt x="12425" y="4662"/>
                </a:lnTo>
                <a:lnTo>
                  <a:pt x="11914" y="4662"/>
                </a:lnTo>
                <a:close/>
                <a:moveTo>
                  <a:pt x="11372" y="4662"/>
                </a:moveTo>
                <a:lnTo>
                  <a:pt x="11372" y="5098"/>
                </a:lnTo>
                <a:lnTo>
                  <a:pt x="11883" y="5098"/>
                </a:lnTo>
                <a:lnTo>
                  <a:pt x="11883" y="4662"/>
                </a:lnTo>
                <a:lnTo>
                  <a:pt x="11372" y="4662"/>
                </a:lnTo>
                <a:close/>
                <a:moveTo>
                  <a:pt x="10831" y="4662"/>
                </a:moveTo>
                <a:lnTo>
                  <a:pt x="10831" y="5098"/>
                </a:lnTo>
                <a:lnTo>
                  <a:pt x="11341" y="5098"/>
                </a:lnTo>
                <a:lnTo>
                  <a:pt x="11341" y="4662"/>
                </a:lnTo>
                <a:lnTo>
                  <a:pt x="10831" y="4662"/>
                </a:lnTo>
                <a:close/>
                <a:moveTo>
                  <a:pt x="10289" y="4662"/>
                </a:moveTo>
                <a:lnTo>
                  <a:pt x="10289" y="5098"/>
                </a:lnTo>
                <a:lnTo>
                  <a:pt x="10800" y="5098"/>
                </a:lnTo>
                <a:lnTo>
                  <a:pt x="10800" y="4662"/>
                </a:lnTo>
                <a:lnTo>
                  <a:pt x="10289" y="4662"/>
                </a:lnTo>
                <a:close/>
                <a:moveTo>
                  <a:pt x="9747" y="4662"/>
                </a:moveTo>
                <a:lnTo>
                  <a:pt x="9747" y="5098"/>
                </a:lnTo>
                <a:lnTo>
                  <a:pt x="10258" y="5098"/>
                </a:lnTo>
                <a:lnTo>
                  <a:pt x="10258" y="4662"/>
                </a:lnTo>
                <a:lnTo>
                  <a:pt x="9747" y="4662"/>
                </a:lnTo>
                <a:close/>
                <a:moveTo>
                  <a:pt x="9206" y="4662"/>
                </a:moveTo>
                <a:lnTo>
                  <a:pt x="9206" y="5098"/>
                </a:lnTo>
                <a:lnTo>
                  <a:pt x="9716" y="5098"/>
                </a:lnTo>
                <a:lnTo>
                  <a:pt x="9716" y="4662"/>
                </a:lnTo>
                <a:lnTo>
                  <a:pt x="9206" y="4662"/>
                </a:lnTo>
                <a:close/>
                <a:moveTo>
                  <a:pt x="8664" y="4662"/>
                </a:moveTo>
                <a:lnTo>
                  <a:pt x="8664" y="5098"/>
                </a:lnTo>
                <a:lnTo>
                  <a:pt x="9175" y="5098"/>
                </a:lnTo>
                <a:lnTo>
                  <a:pt x="9175" y="4662"/>
                </a:lnTo>
                <a:lnTo>
                  <a:pt x="8664" y="4662"/>
                </a:lnTo>
                <a:close/>
                <a:moveTo>
                  <a:pt x="8122" y="4662"/>
                </a:moveTo>
                <a:lnTo>
                  <a:pt x="8122" y="5098"/>
                </a:lnTo>
                <a:lnTo>
                  <a:pt x="8633" y="5098"/>
                </a:lnTo>
                <a:lnTo>
                  <a:pt x="8633" y="4662"/>
                </a:lnTo>
                <a:lnTo>
                  <a:pt x="8122" y="4662"/>
                </a:lnTo>
                <a:close/>
                <a:moveTo>
                  <a:pt x="7581" y="4662"/>
                </a:moveTo>
                <a:lnTo>
                  <a:pt x="7581" y="5098"/>
                </a:lnTo>
                <a:lnTo>
                  <a:pt x="8091" y="5098"/>
                </a:lnTo>
                <a:lnTo>
                  <a:pt x="8091" y="4662"/>
                </a:lnTo>
                <a:lnTo>
                  <a:pt x="7581" y="4662"/>
                </a:lnTo>
                <a:close/>
                <a:moveTo>
                  <a:pt x="7039" y="4662"/>
                </a:moveTo>
                <a:lnTo>
                  <a:pt x="7039" y="5098"/>
                </a:lnTo>
                <a:lnTo>
                  <a:pt x="7550" y="5098"/>
                </a:lnTo>
                <a:lnTo>
                  <a:pt x="7550" y="4662"/>
                </a:lnTo>
                <a:lnTo>
                  <a:pt x="7039" y="4662"/>
                </a:lnTo>
                <a:close/>
                <a:moveTo>
                  <a:pt x="6497" y="4662"/>
                </a:moveTo>
                <a:lnTo>
                  <a:pt x="6497" y="5098"/>
                </a:lnTo>
                <a:lnTo>
                  <a:pt x="7008" y="5098"/>
                </a:lnTo>
                <a:lnTo>
                  <a:pt x="7008" y="4662"/>
                </a:lnTo>
                <a:lnTo>
                  <a:pt x="6497" y="4662"/>
                </a:lnTo>
                <a:close/>
                <a:moveTo>
                  <a:pt x="5955" y="4662"/>
                </a:moveTo>
                <a:lnTo>
                  <a:pt x="5955" y="5098"/>
                </a:lnTo>
                <a:lnTo>
                  <a:pt x="6466" y="5098"/>
                </a:lnTo>
                <a:lnTo>
                  <a:pt x="6466" y="4662"/>
                </a:lnTo>
                <a:lnTo>
                  <a:pt x="5955" y="4662"/>
                </a:lnTo>
                <a:close/>
                <a:moveTo>
                  <a:pt x="5414" y="4662"/>
                </a:moveTo>
                <a:lnTo>
                  <a:pt x="5414" y="5098"/>
                </a:lnTo>
                <a:lnTo>
                  <a:pt x="5925" y="5098"/>
                </a:lnTo>
                <a:lnTo>
                  <a:pt x="5925" y="4662"/>
                </a:lnTo>
                <a:lnTo>
                  <a:pt x="5414" y="4662"/>
                </a:lnTo>
                <a:close/>
                <a:moveTo>
                  <a:pt x="4872" y="4662"/>
                </a:moveTo>
                <a:lnTo>
                  <a:pt x="4872" y="5098"/>
                </a:lnTo>
                <a:lnTo>
                  <a:pt x="5383" y="5098"/>
                </a:lnTo>
                <a:lnTo>
                  <a:pt x="5383" y="4662"/>
                </a:lnTo>
                <a:lnTo>
                  <a:pt x="4872" y="4662"/>
                </a:lnTo>
                <a:close/>
                <a:moveTo>
                  <a:pt x="4330" y="4662"/>
                </a:moveTo>
                <a:lnTo>
                  <a:pt x="4330" y="5098"/>
                </a:lnTo>
                <a:lnTo>
                  <a:pt x="4841" y="5098"/>
                </a:lnTo>
                <a:lnTo>
                  <a:pt x="4841" y="4662"/>
                </a:lnTo>
                <a:lnTo>
                  <a:pt x="4330" y="4662"/>
                </a:lnTo>
                <a:close/>
                <a:moveTo>
                  <a:pt x="3789" y="4662"/>
                </a:moveTo>
                <a:lnTo>
                  <a:pt x="3789" y="5098"/>
                </a:lnTo>
                <a:lnTo>
                  <a:pt x="4300" y="5098"/>
                </a:lnTo>
                <a:lnTo>
                  <a:pt x="4300" y="4662"/>
                </a:lnTo>
                <a:lnTo>
                  <a:pt x="3789" y="4662"/>
                </a:lnTo>
                <a:close/>
                <a:moveTo>
                  <a:pt x="3247" y="4662"/>
                </a:moveTo>
                <a:lnTo>
                  <a:pt x="3247" y="5098"/>
                </a:lnTo>
                <a:lnTo>
                  <a:pt x="3758" y="5098"/>
                </a:lnTo>
                <a:lnTo>
                  <a:pt x="3758" y="4662"/>
                </a:lnTo>
                <a:lnTo>
                  <a:pt x="3247" y="4662"/>
                </a:lnTo>
                <a:close/>
                <a:moveTo>
                  <a:pt x="2705" y="4662"/>
                </a:moveTo>
                <a:lnTo>
                  <a:pt x="2705" y="5098"/>
                </a:lnTo>
                <a:lnTo>
                  <a:pt x="3216" y="5098"/>
                </a:lnTo>
                <a:lnTo>
                  <a:pt x="3216" y="4662"/>
                </a:lnTo>
                <a:lnTo>
                  <a:pt x="2705" y="4662"/>
                </a:lnTo>
                <a:close/>
                <a:moveTo>
                  <a:pt x="2164" y="4662"/>
                </a:moveTo>
                <a:lnTo>
                  <a:pt x="2164" y="5098"/>
                </a:lnTo>
                <a:lnTo>
                  <a:pt x="2675" y="5098"/>
                </a:lnTo>
                <a:lnTo>
                  <a:pt x="2675" y="4662"/>
                </a:lnTo>
                <a:lnTo>
                  <a:pt x="2164" y="4662"/>
                </a:lnTo>
                <a:close/>
                <a:moveTo>
                  <a:pt x="1622" y="4662"/>
                </a:moveTo>
                <a:lnTo>
                  <a:pt x="1622" y="5098"/>
                </a:lnTo>
                <a:lnTo>
                  <a:pt x="2133" y="5098"/>
                </a:lnTo>
                <a:lnTo>
                  <a:pt x="2133" y="4662"/>
                </a:lnTo>
                <a:lnTo>
                  <a:pt x="1622" y="4662"/>
                </a:lnTo>
                <a:close/>
                <a:moveTo>
                  <a:pt x="1080" y="4662"/>
                </a:moveTo>
                <a:lnTo>
                  <a:pt x="1080" y="5098"/>
                </a:lnTo>
                <a:lnTo>
                  <a:pt x="1591" y="5098"/>
                </a:lnTo>
                <a:lnTo>
                  <a:pt x="1591" y="4662"/>
                </a:lnTo>
                <a:lnTo>
                  <a:pt x="1080" y="4662"/>
                </a:lnTo>
                <a:close/>
                <a:moveTo>
                  <a:pt x="539" y="4662"/>
                </a:moveTo>
                <a:lnTo>
                  <a:pt x="539" y="5098"/>
                </a:lnTo>
                <a:lnTo>
                  <a:pt x="1049" y="5098"/>
                </a:lnTo>
                <a:lnTo>
                  <a:pt x="1049" y="4662"/>
                </a:lnTo>
                <a:lnTo>
                  <a:pt x="539" y="4662"/>
                </a:lnTo>
                <a:close/>
                <a:moveTo>
                  <a:pt x="31" y="4662"/>
                </a:moveTo>
                <a:lnTo>
                  <a:pt x="31" y="5098"/>
                </a:lnTo>
                <a:lnTo>
                  <a:pt x="508" y="5098"/>
                </a:lnTo>
                <a:lnTo>
                  <a:pt x="508" y="4662"/>
                </a:lnTo>
                <a:lnTo>
                  <a:pt x="31" y="4662"/>
                </a:lnTo>
                <a:close/>
                <a:moveTo>
                  <a:pt x="14622" y="4199"/>
                </a:moveTo>
                <a:lnTo>
                  <a:pt x="14622" y="4634"/>
                </a:lnTo>
                <a:lnTo>
                  <a:pt x="15133" y="4634"/>
                </a:lnTo>
                <a:lnTo>
                  <a:pt x="15133" y="4199"/>
                </a:lnTo>
                <a:lnTo>
                  <a:pt x="14622" y="4199"/>
                </a:lnTo>
                <a:close/>
                <a:moveTo>
                  <a:pt x="14081" y="4199"/>
                </a:moveTo>
                <a:lnTo>
                  <a:pt x="14081" y="4634"/>
                </a:lnTo>
                <a:lnTo>
                  <a:pt x="14592" y="4634"/>
                </a:lnTo>
                <a:lnTo>
                  <a:pt x="14592" y="4199"/>
                </a:lnTo>
                <a:lnTo>
                  <a:pt x="14081" y="4199"/>
                </a:lnTo>
                <a:close/>
                <a:moveTo>
                  <a:pt x="13539" y="4199"/>
                </a:moveTo>
                <a:lnTo>
                  <a:pt x="13539" y="4634"/>
                </a:lnTo>
                <a:lnTo>
                  <a:pt x="14050" y="4634"/>
                </a:lnTo>
                <a:lnTo>
                  <a:pt x="14050" y="4199"/>
                </a:lnTo>
                <a:lnTo>
                  <a:pt x="13539" y="4199"/>
                </a:lnTo>
                <a:close/>
                <a:moveTo>
                  <a:pt x="12997" y="4199"/>
                </a:moveTo>
                <a:lnTo>
                  <a:pt x="12997" y="4634"/>
                </a:lnTo>
                <a:lnTo>
                  <a:pt x="13508" y="4634"/>
                </a:lnTo>
                <a:lnTo>
                  <a:pt x="13508" y="4199"/>
                </a:lnTo>
                <a:lnTo>
                  <a:pt x="12997" y="4199"/>
                </a:lnTo>
                <a:close/>
                <a:moveTo>
                  <a:pt x="12456" y="4199"/>
                </a:moveTo>
                <a:lnTo>
                  <a:pt x="12456" y="4634"/>
                </a:lnTo>
                <a:lnTo>
                  <a:pt x="12967" y="4634"/>
                </a:lnTo>
                <a:lnTo>
                  <a:pt x="12967" y="4199"/>
                </a:lnTo>
                <a:lnTo>
                  <a:pt x="12456" y="4199"/>
                </a:lnTo>
                <a:close/>
                <a:moveTo>
                  <a:pt x="11914" y="4199"/>
                </a:moveTo>
                <a:lnTo>
                  <a:pt x="11914" y="4634"/>
                </a:lnTo>
                <a:lnTo>
                  <a:pt x="12425" y="4634"/>
                </a:lnTo>
                <a:lnTo>
                  <a:pt x="12425" y="4199"/>
                </a:lnTo>
                <a:lnTo>
                  <a:pt x="11914" y="4199"/>
                </a:lnTo>
                <a:close/>
                <a:moveTo>
                  <a:pt x="11372" y="4199"/>
                </a:moveTo>
                <a:lnTo>
                  <a:pt x="11372" y="4634"/>
                </a:lnTo>
                <a:lnTo>
                  <a:pt x="11883" y="4634"/>
                </a:lnTo>
                <a:lnTo>
                  <a:pt x="11883" y="4199"/>
                </a:lnTo>
                <a:lnTo>
                  <a:pt x="11372" y="4199"/>
                </a:lnTo>
                <a:close/>
                <a:moveTo>
                  <a:pt x="10831" y="4199"/>
                </a:moveTo>
                <a:lnTo>
                  <a:pt x="10831" y="4634"/>
                </a:lnTo>
                <a:lnTo>
                  <a:pt x="11341" y="4634"/>
                </a:lnTo>
                <a:lnTo>
                  <a:pt x="11341" y="4199"/>
                </a:lnTo>
                <a:lnTo>
                  <a:pt x="10831" y="4199"/>
                </a:lnTo>
                <a:close/>
                <a:moveTo>
                  <a:pt x="10289" y="4199"/>
                </a:moveTo>
                <a:lnTo>
                  <a:pt x="10289" y="4634"/>
                </a:lnTo>
                <a:lnTo>
                  <a:pt x="10800" y="4634"/>
                </a:lnTo>
                <a:lnTo>
                  <a:pt x="10800" y="4199"/>
                </a:lnTo>
                <a:lnTo>
                  <a:pt x="10289" y="4199"/>
                </a:lnTo>
                <a:close/>
                <a:moveTo>
                  <a:pt x="9747" y="4199"/>
                </a:moveTo>
                <a:lnTo>
                  <a:pt x="9747" y="4634"/>
                </a:lnTo>
                <a:lnTo>
                  <a:pt x="10258" y="4634"/>
                </a:lnTo>
                <a:lnTo>
                  <a:pt x="10258" y="4199"/>
                </a:lnTo>
                <a:lnTo>
                  <a:pt x="9747" y="4199"/>
                </a:lnTo>
                <a:close/>
                <a:moveTo>
                  <a:pt x="9206" y="4199"/>
                </a:moveTo>
                <a:lnTo>
                  <a:pt x="9206" y="4634"/>
                </a:lnTo>
                <a:lnTo>
                  <a:pt x="9716" y="4634"/>
                </a:lnTo>
                <a:lnTo>
                  <a:pt x="9716" y="4199"/>
                </a:lnTo>
                <a:lnTo>
                  <a:pt x="9206" y="4199"/>
                </a:lnTo>
                <a:close/>
                <a:moveTo>
                  <a:pt x="8664" y="4199"/>
                </a:moveTo>
                <a:lnTo>
                  <a:pt x="8664" y="4634"/>
                </a:lnTo>
                <a:lnTo>
                  <a:pt x="9175" y="4634"/>
                </a:lnTo>
                <a:lnTo>
                  <a:pt x="9175" y="4199"/>
                </a:lnTo>
                <a:lnTo>
                  <a:pt x="8664" y="4199"/>
                </a:lnTo>
                <a:close/>
                <a:moveTo>
                  <a:pt x="8122" y="4199"/>
                </a:moveTo>
                <a:lnTo>
                  <a:pt x="8122" y="4634"/>
                </a:lnTo>
                <a:lnTo>
                  <a:pt x="8633" y="4634"/>
                </a:lnTo>
                <a:lnTo>
                  <a:pt x="8633" y="4199"/>
                </a:lnTo>
                <a:lnTo>
                  <a:pt x="8122" y="4199"/>
                </a:lnTo>
                <a:close/>
                <a:moveTo>
                  <a:pt x="7581" y="4199"/>
                </a:moveTo>
                <a:lnTo>
                  <a:pt x="7581" y="4634"/>
                </a:lnTo>
                <a:lnTo>
                  <a:pt x="8091" y="4634"/>
                </a:lnTo>
                <a:lnTo>
                  <a:pt x="8091" y="4199"/>
                </a:lnTo>
                <a:lnTo>
                  <a:pt x="7581" y="4199"/>
                </a:lnTo>
                <a:close/>
                <a:moveTo>
                  <a:pt x="7039" y="4199"/>
                </a:moveTo>
                <a:lnTo>
                  <a:pt x="7039" y="4634"/>
                </a:lnTo>
                <a:lnTo>
                  <a:pt x="7550" y="4634"/>
                </a:lnTo>
                <a:lnTo>
                  <a:pt x="7550" y="4199"/>
                </a:lnTo>
                <a:lnTo>
                  <a:pt x="7039" y="4199"/>
                </a:lnTo>
                <a:close/>
                <a:moveTo>
                  <a:pt x="6497" y="4199"/>
                </a:moveTo>
                <a:lnTo>
                  <a:pt x="6497" y="4634"/>
                </a:lnTo>
                <a:lnTo>
                  <a:pt x="7008" y="4634"/>
                </a:lnTo>
                <a:lnTo>
                  <a:pt x="7008" y="4199"/>
                </a:lnTo>
                <a:lnTo>
                  <a:pt x="6497" y="4199"/>
                </a:lnTo>
                <a:close/>
                <a:moveTo>
                  <a:pt x="5955" y="4199"/>
                </a:moveTo>
                <a:lnTo>
                  <a:pt x="5955" y="4634"/>
                </a:lnTo>
                <a:lnTo>
                  <a:pt x="6466" y="4634"/>
                </a:lnTo>
                <a:lnTo>
                  <a:pt x="6466" y="4199"/>
                </a:lnTo>
                <a:lnTo>
                  <a:pt x="5955" y="4199"/>
                </a:lnTo>
                <a:close/>
                <a:moveTo>
                  <a:pt x="5414" y="4199"/>
                </a:moveTo>
                <a:lnTo>
                  <a:pt x="5414" y="4634"/>
                </a:lnTo>
                <a:lnTo>
                  <a:pt x="5925" y="4634"/>
                </a:lnTo>
                <a:lnTo>
                  <a:pt x="5925" y="4199"/>
                </a:lnTo>
                <a:lnTo>
                  <a:pt x="5414" y="4199"/>
                </a:lnTo>
                <a:close/>
                <a:moveTo>
                  <a:pt x="4872" y="4199"/>
                </a:moveTo>
                <a:lnTo>
                  <a:pt x="4872" y="4634"/>
                </a:lnTo>
                <a:lnTo>
                  <a:pt x="5383" y="4634"/>
                </a:lnTo>
                <a:lnTo>
                  <a:pt x="5383" y="4199"/>
                </a:lnTo>
                <a:lnTo>
                  <a:pt x="4872" y="4199"/>
                </a:lnTo>
                <a:close/>
                <a:moveTo>
                  <a:pt x="4330" y="4199"/>
                </a:moveTo>
                <a:lnTo>
                  <a:pt x="4330" y="4634"/>
                </a:lnTo>
                <a:lnTo>
                  <a:pt x="4841" y="4634"/>
                </a:lnTo>
                <a:lnTo>
                  <a:pt x="4841" y="4199"/>
                </a:lnTo>
                <a:lnTo>
                  <a:pt x="4330" y="4199"/>
                </a:lnTo>
                <a:close/>
                <a:moveTo>
                  <a:pt x="3789" y="4199"/>
                </a:moveTo>
                <a:lnTo>
                  <a:pt x="3789" y="4634"/>
                </a:lnTo>
                <a:lnTo>
                  <a:pt x="4300" y="4634"/>
                </a:lnTo>
                <a:lnTo>
                  <a:pt x="4300" y="4199"/>
                </a:lnTo>
                <a:lnTo>
                  <a:pt x="3789" y="4199"/>
                </a:lnTo>
                <a:close/>
                <a:moveTo>
                  <a:pt x="3247" y="4199"/>
                </a:moveTo>
                <a:lnTo>
                  <a:pt x="3247" y="4634"/>
                </a:lnTo>
                <a:lnTo>
                  <a:pt x="3758" y="4634"/>
                </a:lnTo>
                <a:lnTo>
                  <a:pt x="3758" y="4199"/>
                </a:lnTo>
                <a:lnTo>
                  <a:pt x="3247" y="4199"/>
                </a:lnTo>
                <a:close/>
                <a:moveTo>
                  <a:pt x="2705" y="4199"/>
                </a:moveTo>
                <a:lnTo>
                  <a:pt x="2705" y="4634"/>
                </a:lnTo>
                <a:lnTo>
                  <a:pt x="3216" y="4634"/>
                </a:lnTo>
                <a:lnTo>
                  <a:pt x="3216" y="4199"/>
                </a:lnTo>
                <a:lnTo>
                  <a:pt x="2705" y="4199"/>
                </a:lnTo>
                <a:close/>
                <a:moveTo>
                  <a:pt x="2164" y="4199"/>
                </a:moveTo>
                <a:lnTo>
                  <a:pt x="2164" y="4634"/>
                </a:lnTo>
                <a:lnTo>
                  <a:pt x="2675" y="4634"/>
                </a:lnTo>
                <a:lnTo>
                  <a:pt x="2675" y="4199"/>
                </a:lnTo>
                <a:lnTo>
                  <a:pt x="2164" y="4199"/>
                </a:lnTo>
                <a:close/>
                <a:moveTo>
                  <a:pt x="1622" y="4199"/>
                </a:moveTo>
                <a:lnTo>
                  <a:pt x="1622" y="4634"/>
                </a:lnTo>
                <a:lnTo>
                  <a:pt x="2133" y="4634"/>
                </a:lnTo>
                <a:lnTo>
                  <a:pt x="2133" y="4199"/>
                </a:lnTo>
                <a:lnTo>
                  <a:pt x="1622" y="4199"/>
                </a:lnTo>
                <a:close/>
                <a:moveTo>
                  <a:pt x="1080" y="4199"/>
                </a:moveTo>
                <a:lnTo>
                  <a:pt x="1080" y="4634"/>
                </a:lnTo>
                <a:lnTo>
                  <a:pt x="1591" y="4634"/>
                </a:lnTo>
                <a:lnTo>
                  <a:pt x="1591" y="4199"/>
                </a:lnTo>
                <a:lnTo>
                  <a:pt x="1080" y="4199"/>
                </a:lnTo>
                <a:close/>
                <a:moveTo>
                  <a:pt x="539" y="4199"/>
                </a:moveTo>
                <a:lnTo>
                  <a:pt x="539" y="4634"/>
                </a:lnTo>
                <a:lnTo>
                  <a:pt x="1049" y="4634"/>
                </a:lnTo>
                <a:lnTo>
                  <a:pt x="1049" y="4199"/>
                </a:lnTo>
                <a:lnTo>
                  <a:pt x="539" y="4199"/>
                </a:lnTo>
                <a:close/>
                <a:moveTo>
                  <a:pt x="31" y="4199"/>
                </a:moveTo>
                <a:lnTo>
                  <a:pt x="31" y="4634"/>
                </a:lnTo>
                <a:lnTo>
                  <a:pt x="508" y="4634"/>
                </a:lnTo>
                <a:lnTo>
                  <a:pt x="508" y="4199"/>
                </a:lnTo>
                <a:lnTo>
                  <a:pt x="31" y="4199"/>
                </a:lnTo>
                <a:close/>
                <a:moveTo>
                  <a:pt x="14622" y="3735"/>
                </a:moveTo>
                <a:lnTo>
                  <a:pt x="14622" y="4170"/>
                </a:lnTo>
                <a:lnTo>
                  <a:pt x="15133" y="4170"/>
                </a:lnTo>
                <a:lnTo>
                  <a:pt x="15133" y="3735"/>
                </a:lnTo>
                <a:lnTo>
                  <a:pt x="14622" y="3735"/>
                </a:lnTo>
                <a:close/>
                <a:moveTo>
                  <a:pt x="14081" y="3735"/>
                </a:moveTo>
                <a:lnTo>
                  <a:pt x="14081" y="4170"/>
                </a:lnTo>
                <a:lnTo>
                  <a:pt x="14592" y="4170"/>
                </a:lnTo>
                <a:lnTo>
                  <a:pt x="14592" y="3735"/>
                </a:lnTo>
                <a:lnTo>
                  <a:pt x="14081" y="3735"/>
                </a:lnTo>
                <a:close/>
                <a:moveTo>
                  <a:pt x="13539" y="3735"/>
                </a:moveTo>
                <a:lnTo>
                  <a:pt x="13539" y="4170"/>
                </a:lnTo>
                <a:lnTo>
                  <a:pt x="14050" y="4170"/>
                </a:lnTo>
                <a:lnTo>
                  <a:pt x="14050" y="3735"/>
                </a:lnTo>
                <a:lnTo>
                  <a:pt x="13539" y="3735"/>
                </a:lnTo>
                <a:close/>
                <a:moveTo>
                  <a:pt x="12997" y="3735"/>
                </a:moveTo>
                <a:lnTo>
                  <a:pt x="12997" y="4170"/>
                </a:lnTo>
                <a:lnTo>
                  <a:pt x="13508" y="4170"/>
                </a:lnTo>
                <a:lnTo>
                  <a:pt x="13508" y="3735"/>
                </a:lnTo>
                <a:lnTo>
                  <a:pt x="12997" y="3735"/>
                </a:lnTo>
                <a:close/>
                <a:moveTo>
                  <a:pt x="12456" y="3735"/>
                </a:moveTo>
                <a:lnTo>
                  <a:pt x="12456" y="4170"/>
                </a:lnTo>
                <a:lnTo>
                  <a:pt x="12967" y="4170"/>
                </a:lnTo>
                <a:lnTo>
                  <a:pt x="12967" y="3735"/>
                </a:lnTo>
                <a:lnTo>
                  <a:pt x="12456" y="3735"/>
                </a:lnTo>
                <a:close/>
                <a:moveTo>
                  <a:pt x="11914" y="3735"/>
                </a:moveTo>
                <a:lnTo>
                  <a:pt x="11914" y="4170"/>
                </a:lnTo>
                <a:lnTo>
                  <a:pt x="12425" y="4170"/>
                </a:lnTo>
                <a:lnTo>
                  <a:pt x="12425" y="3735"/>
                </a:lnTo>
                <a:lnTo>
                  <a:pt x="11914" y="3735"/>
                </a:lnTo>
                <a:close/>
                <a:moveTo>
                  <a:pt x="11372" y="3735"/>
                </a:moveTo>
                <a:lnTo>
                  <a:pt x="11372" y="4170"/>
                </a:lnTo>
                <a:lnTo>
                  <a:pt x="11883" y="4170"/>
                </a:lnTo>
                <a:lnTo>
                  <a:pt x="11883" y="3735"/>
                </a:lnTo>
                <a:lnTo>
                  <a:pt x="11372" y="3735"/>
                </a:lnTo>
                <a:close/>
                <a:moveTo>
                  <a:pt x="10831" y="3735"/>
                </a:moveTo>
                <a:lnTo>
                  <a:pt x="10831" y="4170"/>
                </a:lnTo>
                <a:lnTo>
                  <a:pt x="11341" y="4170"/>
                </a:lnTo>
                <a:lnTo>
                  <a:pt x="11341" y="3735"/>
                </a:lnTo>
                <a:lnTo>
                  <a:pt x="10831" y="3735"/>
                </a:lnTo>
                <a:close/>
                <a:moveTo>
                  <a:pt x="10289" y="3735"/>
                </a:moveTo>
                <a:lnTo>
                  <a:pt x="10289" y="4170"/>
                </a:lnTo>
                <a:lnTo>
                  <a:pt x="10800" y="4170"/>
                </a:lnTo>
                <a:lnTo>
                  <a:pt x="10800" y="3735"/>
                </a:lnTo>
                <a:lnTo>
                  <a:pt x="10289" y="3735"/>
                </a:lnTo>
                <a:close/>
                <a:moveTo>
                  <a:pt x="9747" y="3735"/>
                </a:moveTo>
                <a:lnTo>
                  <a:pt x="9747" y="4170"/>
                </a:lnTo>
                <a:lnTo>
                  <a:pt x="10258" y="4170"/>
                </a:lnTo>
                <a:lnTo>
                  <a:pt x="10258" y="3735"/>
                </a:lnTo>
                <a:lnTo>
                  <a:pt x="9747" y="3735"/>
                </a:lnTo>
                <a:close/>
                <a:moveTo>
                  <a:pt x="9206" y="3735"/>
                </a:moveTo>
                <a:lnTo>
                  <a:pt x="9206" y="4170"/>
                </a:lnTo>
                <a:lnTo>
                  <a:pt x="9716" y="4170"/>
                </a:lnTo>
                <a:lnTo>
                  <a:pt x="9716" y="3735"/>
                </a:lnTo>
                <a:lnTo>
                  <a:pt x="9206" y="3735"/>
                </a:lnTo>
                <a:close/>
                <a:moveTo>
                  <a:pt x="8664" y="3735"/>
                </a:moveTo>
                <a:lnTo>
                  <a:pt x="8664" y="4170"/>
                </a:lnTo>
                <a:lnTo>
                  <a:pt x="9175" y="4170"/>
                </a:lnTo>
                <a:lnTo>
                  <a:pt x="9175" y="3735"/>
                </a:lnTo>
                <a:lnTo>
                  <a:pt x="8664" y="3735"/>
                </a:lnTo>
                <a:close/>
                <a:moveTo>
                  <a:pt x="8122" y="3735"/>
                </a:moveTo>
                <a:lnTo>
                  <a:pt x="8122" y="4170"/>
                </a:lnTo>
                <a:lnTo>
                  <a:pt x="8633" y="4170"/>
                </a:lnTo>
                <a:lnTo>
                  <a:pt x="8633" y="3735"/>
                </a:lnTo>
                <a:lnTo>
                  <a:pt x="8122" y="3735"/>
                </a:lnTo>
                <a:close/>
                <a:moveTo>
                  <a:pt x="7581" y="3735"/>
                </a:moveTo>
                <a:lnTo>
                  <a:pt x="7581" y="4170"/>
                </a:lnTo>
                <a:lnTo>
                  <a:pt x="8091" y="4170"/>
                </a:lnTo>
                <a:lnTo>
                  <a:pt x="8091" y="3735"/>
                </a:lnTo>
                <a:lnTo>
                  <a:pt x="7581" y="3735"/>
                </a:lnTo>
                <a:close/>
                <a:moveTo>
                  <a:pt x="7039" y="3735"/>
                </a:moveTo>
                <a:lnTo>
                  <a:pt x="7039" y="4170"/>
                </a:lnTo>
                <a:lnTo>
                  <a:pt x="7550" y="4170"/>
                </a:lnTo>
                <a:lnTo>
                  <a:pt x="7550" y="3735"/>
                </a:lnTo>
                <a:lnTo>
                  <a:pt x="7039" y="3735"/>
                </a:lnTo>
                <a:close/>
                <a:moveTo>
                  <a:pt x="6497" y="3735"/>
                </a:moveTo>
                <a:lnTo>
                  <a:pt x="6497" y="4170"/>
                </a:lnTo>
                <a:lnTo>
                  <a:pt x="7008" y="4170"/>
                </a:lnTo>
                <a:lnTo>
                  <a:pt x="7008" y="3735"/>
                </a:lnTo>
                <a:lnTo>
                  <a:pt x="6497" y="3735"/>
                </a:lnTo>
                <a:close/>
                <a:moveTo>
                  <a:pt x="5955" y="3735"/>
                </a:moveTo>
                <a:lnTo>
                  <a:pt x="5955" y="4170"/>
                </a:lnTo>
                <a:lnTo>
                  <a:pt x="6466" y="4170"/>
                </a:lnTo>
                <a:lnTo>
                  <a:pt x="6466" y="3735"/>
                </a:lnTo>
                <a:lnTo>
                  <a:pt x="5955" y="3735"/>
                </a:lnTo>
                <a:close/>
                <a:moveTo>
                  <a:pt x="5414" y="3735"/>
                </a:moveTo>
                <a:lnTo>
                  <a:pt x="5414" y="4170"/>
                </a:lnTo>
                <a:lnTo>
                  <a:pt x="5925" y="4170"/>
                </a:lnTo>
                <a:lnTo>
                  <a:pt x="5925" y="3735"/>
                </a:lnTo>
                <a:lnTo>
                  <a:pt x="5414" y="3735"/>
                </a:lnTo>
                <a:close/>
                <a:moveTo>
                  <a:pt x="4872" y="3735"/>
                </a:moveTo>
                <a:lnTo>
                  <a:pt x="4872" y="4170"/>
                </a:lnTo>
                <a:lnTo>
                  <a:pt x="5383" y="4170"/>
                </a:lnTo>
                <a:lnTo>
                  <a:pt x="5383" y="3735"/>
                </a:lnTo>
                <a:lnTo>
                  <a:pt x="4872" y="3735"/>
                </a:lnTo>
                <a:close/>
                <a:moveTo>
                  <a:pt x="4330" y="3735"/>
                </a:moveTo>
                <a:lnTo>
                  <a:pt x="4330" y="4170"/>
                </a:lnTo>
                <a:lnTo>
                  <a:pt x="4841" y="4170"/>
                </a:lnTo>
                <a:lnTo>
                  <a:pt x="4841" y="3735"/>
                </a:lnTo>
                <a:lnTo>
                  <a:pt x="4330" y="3735"/>
                </a:lnTo>
                <a:close/>
                <a:moveTo>
                  <a:pt x="3789" y="3735"/>
                </a:moveTo>
                <a:lnTo>
                  <a:pt x="3789" y="4170"/>
                </a:lnTo>
                <a:lnTo>
                  <a:pt x="4300" y="4170"/>
                </a:lnTo>
                <a:lnTo>
                  <a:pt x="4300" y="3735"/>
                </a:lnTo>
                <a:lnTo>
                  <a:pt x="3789" y="3735"/>
                </a:lnTo>
                <a:close/>
                <a:moveTo>
                  <a:pt x="3247" y="3735"/>
                </a:moveTo>
                <a:lnTo>
                  <a:pt x="3247" y="4170"/>
                </a:lnTo>
                <a:lnTo>
                  <a:pt x="3758" y="4170"/>
                </a:lnTo>
                <a:lnTo>
                  <a:pt x="3758" y="3735"/>
                </a:lnTo>
                <a:lnTo>
                  <a:pt x="3247" y="3735"/>
                </a:lnTo>
                <a:close/>
                <a:moveTo>
                  <a:pt x="2705" y="3735"/>
                </a:moveTo>
                <a:lnTo>
                  <a:pt x="2705" y="4170"/>
                </a:lnTo>
                <a:lnTo>
                  <a:pt x="3216" y="4170"/>
                </a:lnTo>
                <a:lnTo>
                  <a:pt x="3216" y="3735"/>
                </a:lnTo>
                <a:lnTo>
                  <a:pt x="2705" y="3735"/>
                </a:lnTo>
                <a:close/>
                <a:moveTo>
                  <a:pt x="2164" y="3735"/>
                </a:moveTo>
                <a:lnTo>
                  <a:pt x="2164" y="4170"/>
                </a:lnTo>
                <a:lnTo>
                  <a:pt x="2675" y="4170"/>
                </a:lnTo>
                <a:lnTo>
                  <a:pt x="2675" y="3735"/>
                </a:lnTo>
                <a:lnTo>
                  <a:pt x="2164" y="3735"/>
                </a:lnTo>
                <a:close/>
                <a:moveTo>
                  <a:pt x="1622" y="3735"/>
                </a:moveTo>
                <a:lnTo>
                  <a:pt x="1622" y="4170"/>
                </a:lnTo>
                <a:lnTo>
                  <a:pt x="2133" y="4170"/>
                </a:lnTo>
                <a:lnTo>
                  <a:pt x="2133" y="3735"/>
                </a:lnTo>
                <a:lnTo>
                  <a:pt x="1622" y="3735"/>
                </a:lnTo>
                <a:close/>
                <a:moveTo>
                  <a:pt x="1080" y="3735"/>
                </a:moveTo>
                <a:lnTo>
                  <a:pt x="1080" y="4170"/>
                </a:lnTo>
                <a:lnTo>
                  <a:pt x="1591" y="4170"/>
                </a:lnTo>
                <a:lnTo>
                  <a:pt x="1591" y="3735"/>
                </a:lnTo>
                <a:lnTo>
                  <a:pt x="1080" y="3735"/>
                </a:lnTo>
                <a:close/>
                <a:moveTo>
                  <a:pt x="539" y="3735"/>
                </a:moveTo>
                <a:lnTo>
                  <a:pt x="539" y="4170"/>
                </a:lnTo>
                <a:lnTo>
                  <a:pt x="1049" y="4170"/>
                </a:lnTo>
                <a:lnTo>
                  <a:pt x="1049" y="3735"/>
                </a:lnTo>
                <a:lnTo>
                  <a:pt x="539" y="3735"/>
                </a:lnTo>
                <a:close/>
                <a:moveTo>
                  <a:pt x="31" y="3735"/>
                </a:moveTo>
                <a:lnTo>
                  <a:pt x="31" y="4170"/>
                </a:lnTo>
                <a:lnTo>
                  <a:pt x="508" y="4170"/>
                </a:lnTo>
                <a:lnTo>
                  <a:pt x="508" y="3735"/>
                </a:lnTo>
                <a:lnTo>
                  <a:pt x="31" y="3735"/>
                </a:lnTo>
                <a:close/>
                <a:moveTo>
                  <a:pt x="14622" y="3271"/>
                </a:moveTo>
                <a:lnTo>
                  <a:pt x="14622" y="3706"/>
                </a:lnTo>
                <a:lnTo>
                  <a:pt x="15133" y="3706"/>
                </a:lnTo>
                <a:lnTo>
                  <a:pt x="15133" y="3271"/>
                </a:lnTo>
                <a:lnTo>
                  <a:pt x="14622" y="3271"/>
                </a:lnTo>
                <a:close/>
                <a:moveTo>
                  <a:pt x="14081" y="3271"/>
                </a:moveTo>
                <a:lnTo>
                  <a:pt x="14081" y="3706"/>
                </a:lnTo>
                <a:lnTo>
                  <a:pt x="14592" y="3706"/>
                </a:lnTo>
                <a:lnTo>
                  <a:pt x="14592" y="3271"/>
                </a:lnTo>
                <a:lnTo>
                  <a:pt x="14081" y="3271"/>
                </a:lnTo>
                <a:close/>
                <a:moveTo>
                  <a:pt x="13539" y="3271"/>
                </a:moveTo>
                <a:lnTo>
                  <a:pt x="13539" y="3706"/>
                </a:lnTo>
                <a:lnTo>
                  <a:pt x="14050" y="3706"/>
                </a:lnTo>
                <a:lnTo>
                  <a:pt x="14050" y="3271"/>
                </a:lnTo>
                <a:lnTo>
                  <a:pt x="13539" y="3271"/>
                </a:lnTo>
                <a:close/>
                <a:moveTo>
                  <a:pt x="12997" y="3271"/>
                </a:moveTo>
                <a:lnTo>
                  <a:pt x="12997" y="3706"/>
                </a:lnTo>
                <a:lnTo>
                  <a:pt x="13508" y="3706"/>
                </a:lnTo>
                <a:lnTo>
                  <a:pt x="13508" y="3271"/>
                </a:lnTo>
                <a:lnTo>
                  <a:pt x="12997" y="3271"/>
                </a:lnTo>
                <a:close/>
                <a:moveTo>
                  <a:pt x="12456" y="3271"/>
                </a:moveTo>
                <a:lnTo>
                  <a:pt x="12456" y="3706"/>
                </a:lnTo>
                <a:lnTo>
                  <a:pt x="12967" y="3706"/>
                </a:lnTo>
                <a:lnTo>
                  <a:pt x="12967" y="3271"/>
                </a:lnTo>
                <a:lnTo>
                  <a:pt x="12456" y="3271"/>
                </a:lnTo>
                <a:close/>
                <a:moveTo>
                  <a:pt x="11914" y="3271"/>
                </a:moveTo>
                <a:lnTo>
                  <a:pt x="11914" y="3706"/>
                </a:lnTo>
                <a:lnTo>
                  <a:pt x="12425" y="3706"/>
                </a:lnTo>
                <a:lnTo>
                  <a:pt x="12425" y="3271"/>
                </a:lnTo>
                <a:lnTo>
                  <a:pt x="11914" y="3271"/>
                </a:lnTo>
                <a:close/>
                <a:moveTo>
                  <a:pt x="11372" y="3271"/>
                </a:moveTo>
                <a:lnTo>
                  <a:pt x="11372" y="3706"/>
                </a:lnTo>
                <a:lnTo>
                  <a:pt x="11883" y="3706"/>
                </a:lnTo>
                <a:lnTo>
                  <a:pt x="11883" y="3271"/>
                </a:lnTo>
                <a:lnTo>
                  <a:pt x="11372" y="3271"/>
                </a:lnTo>
                <a:close/>
                <a:moveTo>
                  <a:pt x="10831" y="3271"/>
                </a:moveTo>
                <a:lnTo>
                  <a:pt x="10831" y="3706"/>
                </a:lnTo>
                <a:lnTo>
                  <a:pt x="11341" y="3706"/>
                </a:lnTo>
                <a:lnTo>
                  <a:pt x="11341" y="3271"/>
                </a:lnTo>
                <a:lnTo>
                  <a:pt x="10831" y="3271"/>
                </a:lnTo>
                <a:close/>
                <a:moveTo>
                  <a:pt x="10289" y="3271"/>
                </a:moveTo>
                <a:lnTo>
                  <a:pt x="10289" y="3706"/>
                </a:lnTo>
                <a:lnTo>
                  <a:pt x="10800" y="3706"/>
                </a:lnTo>
                <a:lnTo>
                  <a:pt x="10800" y="3271"/>
                </a:lnTo>
                <a:lnTo>
                  <a:pt x="10289" y="3271"/>
                </a:lnTo>
                <a:close/>
                <a:moveTo>
                  <a:pt x="9747" y="3271"/>
                </a:moveTo>
                <a:lnTo>
                  <a:pt x="9747" y="3706"/>
                </a:lnTo>
                <a:lnTo>
                  <a:pt x="10258" y="3706"/>
                </a:lnTo>
                <a:lnTo>
                  <a:pt x="10258" y="3271"/>
                </a:lnTo>
                <a:lnTo>
                  <a:pt x="9747" y="3271"/>
                </a:lnTo>
                <a:close/>
                <a:moveTo>
                  <a:pt x="9206" y="3271"/>
                </a:moveTo>
                <a:lnTo>
                  <a:pt x="9206" y="3706"/>
                </a:lnTo>
                <a:lnTo>
                  <a:pt x="9716" y="3706"/>
                </a:lnTo>
                <a:lnTo>
                  <a:pt x="9716" y="3271"/>
                </a:lnTo>
                <a:lnTo>
                  <a:pt x="9206" y="3271"/>
                </a:lnTo>
                <a:close/>
                <a:moveTo>
                  <a:pt x="8664" y="3271"/>
                </a:moveTo>
                <a:lnTo>
                  <a:pt x="8664" y="3706"/>
                </a:lnTo>
                <a:lnTo>
                  <a:pt x="9175" y="3706"/>
                </a:lnTo>
                <a:lnTo>
                  <a:pt x="9175" y="3271"/>
                </a:lnTo>
                <a:lnTo>
                  <a:pt x="8664" y="3271"/>
                </a:lnTo>
                <a:close/>
                <a:moveTo>
                  <a:pt x="8122" y="3271"/>
                </a:moveTo>
                <a:lnTo>
                  <a:pt x="8122" y="3706"/>
                </a:lnTo>
                <a:lnTo>
                  <a:pt x="8633" y="3706"/>
                </a:lnTo>
                <a:lnTo>
                  <a:pt x="8633" y="3271"/>
                </a:lnTo>
                <a:lnTo>
                  <a:pt x="8122" y="3271"/>
                </a:lnTo>
                <a:close/>
                <a:moveTo>
                  <a:pt x="7581" y="3271"/>
                </a:moveTo>
                <a:lnTo>
                  <a:pt x="7581" y="3706"/>
                </a:lnTo>
                <a:lnTo>
                  <a:pt x="8091" y="3706"/>
                </a:lnTo>
                <a:lnTo>
                  <a:pt x="8091" y="3271"/>
                </a:lnTo>
                <a:lnTo>
                  <a:pt x="7581" y="3271"/>
                </a:lnTo>
                <a:close/>
                <a:moveTo>
                  <a:pt x="7039" y="3271"/>
                </a:moveTo>
                <a:lnTo>
                  <a:pt x="7039" y="3706"/>
                </a:lnTo>
                <a:lnTo>
                  <a:pt x="7550" y="3706"/>
                </a:lnTo>
                <a:lnTo>
                  <a:pt x="7550" y="3271"/>
                </a:lnTo>
                <a:lnTo>
                  <a:pt x="7039" y="3271"/>
                </a:lnTo>
                <a:close/>
                <a:moveTo>
                  <a:pt x="6497" y="3271"/>
                </a:moveTo>
                <a:lnTo>
                  <a:pt x="6497" y="3706"/>
                </a:lnTo>
                <a:lnTo>
                  <a:pt x="7008" y="3706"/>
                </a:lnTo>
                <a:lnTo>
                  <a:pt x="7008" y="3271"/>
                </a:lnTo>
                <a:lnTo>
                  <a:pt x="6497" y="3271"/>
                </a:lnTo>
                <a:close/>
                <a:moveTo>
                  <a:pt x="5955" y="3271"/>
                </a:moveTo>
                <a:lnTo>
                  <a:pt x="5955" y="3706"/>
                </a:lnTo>
                <a:lnTo>
                  <a:pt x="6466" y="3706"/>
                </a:lnTo>
                <a:lnTo>
                  <a:pt x="6466" y="3271"/>
                </a:lnTo>
                <a:lnTo>
                  <a:pt x="5955" y="3271"/>
                </a:lnTo>
                <a:close/>
                <a:moveTo>
                  <a:pt x="5414" y="3271"/>
                </a:moveTo>
                <a:lnTo>
                  <a:pt x="5414" y="3706"/>
                </a:lnTo>
                <a:lnTo>
                  <a:pt x="5925" y="3706"/>
                </a:lnTo>
                <a:lnTo>
                  <a:pt x="5925" y="3271"/>
                </a:lnTo>
                <a:lnTo>
                  <a:pt x="5414" y="3271"/>
                </a:lnTo>
                <a:close/>
                <a:moveTo>
                  <a:pt x="4872" y="3271"/>
                </a:moveTo>
                <a:lnTo>
                  <a:pt x="4872" y="3706"/>
                </a:lnTo>
                <a:lnTo>
                  <a:pt x="5383" y="3706"/>
                </a:lnTo>
                <a:lnTo>
                  <a:pt x="5383" y="3271"/>
                </a:lnTo>
                <a:lnTo>
                  <a:pt x="4872" y="3271"/>
                </a:lnTo>
                <a:close/>
                <a:moveTo>
                  <a:pt x="4330" y="3271"/>
                </a:moveTo>
                <a:lnTo>
                  <a:pt x="4330" y="3706"/>
                </a:lnTo>
                <a:lnTo>
                  <a:pt x="4841" y="3706"/>
                </a:lnTo>
                <a:lnTo>
                  <a:pt x="4841" y="3271"/>
                </a:lnTo>
                <a:lnTo>
                  <a:pt x="4330" y="3271"/>
                </a:lnTo>
                <a:close/>
                <a:moveTo>
                  <a:pt x="3789" y="3271"/>
                </a:moveTo>
                <a:lnTo>
                  <a:pt x="3789" y="3706"/>
                </a:lnTo>
                <a:lnTo>
                  <a:pt x="4300" y="3706"/>
                </a:lnTo>
                <a:lnTo>
                  <a:pt x="4300" y="3271"/>
                </a:lnTo>
                <a:lnTo>
                  <a:pt x="3789" y="3271"/>
                </a:lnTo>
                <a:close/>
                <a:moveTo>
                  <a:pt x="3247" y="3271"/>
                </a:moveTo>
                <a:lnTo>
                  <a:pt x="3247" y="3706"/>
                </a:lnTo>
                <a:lnTo>
                  <a:pt x="3758" y="3706"/>
                </a:lnTo>
                <a:lnTo>
                  <a:pt x="3758" y="3271"/>
                </a:lnTo>
                <a:lnTo>
                  <a:pt x="3247" y="3271"/>
                </a:lnTo>
                <a:close/>
                <a:moveTo>
                  <a:pt x="2705" y="3271"/>
                </a:moveTo>
                <a:lnTo>
                  <a:pt x="2705" y="3706"/>
                </a:lnTo>
                <a:lnTo>
                  <a:pt x="3216" y="3706"/>
                </a:lnTo>
                <a:lnTo>
                  <a:pt x="3216" y="3271"/>
                </a:lnTo>
                <a:lnTo>
                  <a:pt x="2705" y="3271"/>
                </a:lnTo>
                <a:close/>
                <a:moveTo>
                  <a:pt x="2164" y="3271"/>
                </a:moveTo>
                <a:lnTo>
                  <a:pt x="2164" y="3706"/>
                </a:lnTo>
                <a:lnTo>
                  <a:pt x="2675" y="3706"/>
                </a:lnTo>
                <a:lnTo>
                  <a:pt x="2675" y="3271"/>
                </a:lnTo>
                <a:lnTo>
                  <a:pt x="2164" y="3271"/>
                </a:lnTo>
                <a:close/>
                <a:moveTo>
                  <a:pt x="1622" y="3271"/>
                </a:moveTo>
                <a:lnTo>
                  <a:pt x="1622" y="3706"/>
                </a:lnTo>
                <a:lnTo>
                  <a:pt x="2133" y="3706"/>
                </a:lnTo>
                <a:lnTo>
                  <a:pt x="2133" y="3271"/>
                </a:lnTo>
                <a:lnTo>
                  <a:pt x="1622" y="3271"/>
                </a:lnTo>
                <a:close/>
                <a:moveTo>
                  <a:pt x="1080" y="3271"/>
                </a:moveTo>
                <a:lnTo>
                  <a:pt x="1080" y="3706"/>
                </a:lnTo>
                <a:lnTo>
                  <a:pt x="1591" y="3706"/>
                </a:lnTo>
                <a:lnTo>
                  <a:pt x="1591" y="3271"/>
                </a:lnTo>
                <a:lnTo>
                  <a:pt x="1080" y="3271"/>
                </a:lnTo>
                <a:close/>
                <a:moveTo>
                  <a:pt x="539" y="3271"/>
                </a:moveTo>
                <a:lnTo>
                  <a:pt x="539" y="3706"/>
                </a:lnTo>
                <a:lnTo>
                  <a:pt x="1049" y="3706"/>
                </a:lnTo>
                <a:lnTo>
                  <a:pt x="1049" y="3271"/>
                </a:lnTo>
                <a:lnTo>
                  <a:pt x="539" y="3271"/>
                </a:lnTo>
                <a:close/>
                <a:moveTo>
                  <a:pt x="31" y="3271"/>
                </a:moveTo>
                <a:lnTo>
                  <a:pt x="31" y="3706"/>
                </a:lnTo>
                <a:lnTo>
                  <a:pt x="508" y="3706"/>
                </a:lnTo>
                <a:lnTo>
                  <a:pt x="508" y="3271"/>
                </a:lnTo>
                <a:lnTo>
                  <a:pt x="31" y="3271"/>
                </a:lnTo>
                <a:close/>
                <a:moveTo>
                  <a:pt x="14622" y="2807"/>
                </a:moveTo>
                <a:lnTo>
                  <a:pt x="14622" y="3243"/>
                </a:lnTo>
                <a:lnTo>
                  <a:pt x="15133" y="3243"/>
                </a:lnTo>
                <a:lnTo>
                  <a:pt x="15133" y="2807"/>
                </a:lnTo>
                <a:lnTo>
                  <a:pt x="14622" y="2807"/>
                </a:lnTo>
                <a:close/>
                <a:moveTo>
                  <a:pt x="14081" y="2807"/>
                </a:moveTo>
                <a:lnTo>
                  <a:pt x="14081" y="3243"/>
                </a:lnTo>
                <a:lnTo>
                  <a:pt x="14592" y="3243"/>
                </a:lnTo>
                <a:lnTo>
                  <a:pt x="14592" y="2807"/>
                </a:lnTo>
                <a:lnTo>
                  <a:pt x="14081" y="2807"/>
                </a:lnTo>
                <a:close/>
                <a:moveTo>
                  <a:pt x="13539" y="2807"/>
                </a:moveTo>
                <a:lnTo>
                  <a:pt x="13539" y="3243"/>
                </a:lnTo>
                <a:lnTo>
                  <a:pt x="14050" y="3243"/>
                </a:lnTo>
                <a:lnTo>
                  <a:pt x="14050" y="2807"/>
                </a:lnTo>
                <a:lnTo>
                  <a:pt x="13539" y="2807"/>
                </a:lnTo>
                <a:close/>
                <a:moveTo>
                  <a:pt x="12997" y="2807"/>
                </a:moveTo>
                <a:lnTo>
                  <a:pt x="12997" y="3243"/>
                </a:lnTo>
                <a:lnTo>
                  <a:pt x="13508" y="3243"/>
                </a:lnTo>
                <a:lnTo>
                  <a:pt x="13508" y="2807"/>
                </a:lnTo>
                <a:lnTo>
                  <a:pt x="12997" y="2807"/>
                </a:lnTo>
                <a:close/>
                <a:moveTo>
                  <a:pt x="12456" y="2807"/>
                </a:moveTo>
                <a:lnTo>
                  <a:pt x="12456" y="3243"/>
                </a:lnTo>
                <a:lnTo>
                  <a:pt x="12967" y="3243"/>
                </a:lnTo>
                <a:lnTo>
                  <a:pt x="12967" y="2807"/>
                </a:lnTo>
                <a:lnTo>
                  <a:pt x="12456" y="2807"/>
                </a:lnTo>
                <a:close/>
                <a:moveTo>
                  <a:pt x="11914" y="2807"/>
                </a:moveTo>
                <a:lnTo>
                  <a:pt x="11914" y="3243"/>
                </a:lnTo>
                <a:lnTo>
                  <a:pt x="12425" y="3243"/>
                </a:lnTo>
                <a:lnTo>
                  <a:pt x="12425" y="2807"/>
                </a:lnTo>
                <a:lnTo>
                  <a:pt x="11914" y="2807"/>
                </a:lnTo>
                <a:close/>
                <a:moveTo>
                  <a:pt x="11372" y="2807"/>
                </a:moveTo>
                <a:lnTo>
                  <a:pt x="11372" y="3243"/>
                </a:lnTo>
                <a:lnTo>
                  <a:pt x="11883" y="3243"/>
                </a:lnTo>
                <a:lnTo>
                  <a:pt x="11883" y="2807"/>
                </a:lnTo>
                <a:lnTo>
                  <a:pt x="11372" y="2807"/>
                </a:lnTo>
                <a:close/>
                <a:moveTo>
                  <a:pt x="10831" y="2807"/>
                </a:moveTo>
                <a:lnTo>
                  <a:pt x="10831" y="3243"/>
                </a:lnTo>
                <a:lnTo>
                  <a:pt x="11341" y="3243"/>
                </a:lnTo>
                <a:lnTo>
                  <a:pt x="11341" y="2807"/>
                </a:lnTo>
                <a:lnTo>
                  <a:pt x="10831" y="2807"/>
                </a:lnTo>
                <a:close/>
                <a:moveTo>
                  <a:pt x="10289" y="2807"/>
                </a:moveTo>
                <a:lnTo>
                  <a:pt x="10289" y="3243"/>
                </a:lnTo>
                <a:lnTo>
                  <a:pt x="10800" y="3243"/>
                </a:lnTo>
                <a:lnTo>
                  <a:pt x="10800" y="2807"/>
                </a:lnTo>
                <a:lnTo>
                  <a:pt x="10289" y="2807"/>
                </a:lnTo>
                <a:close/>
                <a:moveTo>
                  <a:pt x="9747" y="2807"/>
                </a:moveTo>
                <a:lnTo>
                  <a:pt x="9747" y="3243"/>
                </a:lnTo>
                <a:lnTo>
                  <a:pt x="10258" y="3243"/>
                </a:lnTo>
                <a:lnTo>
                  <a:pt x="10258" y="2807"/>
                </a:lnTo>
                <a:lnTo>
                  <a:pt x="9747" y="2807"/>
                </a:lnTo>
                <a:close/>
                <a:moveTo>
                  <a:pt x="9206" y="2807"/>
                </a:moveTo>
                <a:lnTo>
                  <a:pt x="9206" y="3243"/>
                </a:lnTo>
                <a:lnTo>
                  <a:pt x="9716" y="3243"/>
                </a:lnTo>
                <a:lnTo>
                  <a:pt x="9716" y="2807"/>
                </a:lnTo>
                <a:lnTo>
                  <a:pt x="9206" y="2807"/>
                </a:lnTo>
                <a:close/>
                <a:moveTo>
                  <a:pt x="8664" y="2807"/>
                </a:moveTo>
                <a:lnTo>
                  <a:pt x="8664" y="3243"/>
                </a:lnTo>
                <a:lnTo>
                  <a:pt x="9175" y="3243"/>
                </a:lnTo>
                <a:lnTo>
                  <a:pt x="9175" y="2807"/>
                </a:lnTo>
                <a:lnTo>
                  <a:pt x="8664" y="2807"/>
                </a:lnTo>
                <a:close/>
                <a:moveTo>
                  <a:pt x="8122" y="2807"/>
                </a:moveTo>
                <a:lnTo>
                  <a:pt x="8122" y="3243"/>
                </a:lnTo>
                <a:lnTo>
                  <a:pt x="8633" y="3243"/>
                </a:lnTo>
                <a:lnTo>
                  <a:pt x="8633" y="2807"/>
                </a:lnTo>
                <a:lnTo>
                  <a:pt x="8122" y="2807"/>
                </a:lnTo>
                <a:close/>
                <a:moveTo>
                  <a:pt x="7581" y="2807"/>
                </a:moveTo>
                <a:lnTo>
                  <a:pt x="7581" y="3243"/>
                </a:lnTo>
                <a:lnTo>
                  <a:pt x="8091" y="3243"/>
                </a:lnTo>
                <a:lnTo>
                  <a:pt x="8091" y="2807"/>
                </a:lnTo>
                <a:lnTo>
                  <a:pt x="7581" y="2807"/>
                </a:lnTo>
                <a:close/>
                <a:moveTo>
                  <a:pt x="7039" y="2807"/>
                </a:moveTo>
                <a:lnTo>
                  <a:pt x="7039" y="3243"/>
                </a:lnTo>
                <a:lnTo>
                  <a:pt x="7550" y="3243"/>
                </a:lnTo>
                <a:lnTo>
                  <a:pt x="7550" y="2807"/>
                </a:lnTo>
                <a:lnTo>
                  <a:pt x="7039" y="2807"/>
                </a:lnTo>
                <a:close/>
                <a:moveTo>
                  <a:pt x="6497" y="2807"/>
                </a:moveTo>
                <a:lnTo>
                  <a:pt x="6497" y="3243"/>
                </a:lnTo>
                <a:lnTo>
                  <a:pt x="7008" y="3243"/>
                </a:lnTo>
                <a:lnTo>
                  <a:pt x="7008" y="2807"/>
                </a:lnTo>
                <a:lnTo>
                  <a:pt x="6497" y="2807"/>
                </a:lnTo>
                <a:close/>
                <a:moveTo>
                  <a:pt x="5955" y="2807"/>
                </a:moveTo>
                <a:lnTo>
                  <a:pt x="5955" y="3243"/>
                </a:lnTo>
                <a:lnTo>
                  <a:pt x="6466" y="3243"/>
                </a:lnTo>
                <a:lnTo>
                  <a:pt x="6466" y="2807"/>
                </a:lnTo>
                <a:lnTo>
                  <a:pt x="5955" y="2807"/>
                </a:lnTo>
                <a:close/>
                <a:moveTo>
                  <a:pt x="5414" y="2807"/>
                </a:moveTo>
                <a:lnTo>
                  <a:pt x="5414" y="3243"/>
                </a:lnTo>
                <a:lnTo>
                  <a:pt x="5925" y="3243"/>
                </a:lnTo>
                <a:lnTo>
                  <a:pt x="5925" y="2807"/>
                </a:lnTo>
                <a:lnTo>
                  <a:pt x="5414" y="2807"/>
                </a:lnTo>
                <a:close/>
                <a:moveTo>
                  <a:pt x="4872" y="2807"/>
                </a:moveTo>
                <a:lnTo>
                  <a:pt x="4872" y="3243"/>
                </a:lnTo>
                <a:lnTo>
                  <a:pt x="5383" y="3243"/>
                </a:lnTo>
                <a:lnTo>
                  <a:pt x="5383" y="2807"/>
                </a:lnTo>
                <a:lnTo>
                  <a:pt x="4872" y="2807"/>
                </a:lnTo>
                <a:close/>
                <a:moveTo>
                  <a:pt x="4330" y="2807"/>
                </a:moveTo>
                <a:lnTo>
                  <a:pt x="4330" y="3243"/>
                </a:lnTo>
                <a:lnTo>
                  <a:pt x="4841" y="3243"/>
                </a:lnTo>
                <a:lnTo>
                  <a:pt x="4841" y="2807"/>
                </a:lnTo>
                <a:lnTo>
                  <a:pt x="4330" y="2807"/>
                </a:lnTo>
                <a:close/>
                <a:moveTo>
                  <a:pt x="3789" y="2807"/>
                </a:moveTo>
                <a:lnTo>
                  <a:pt x="3789" y="3243"/>
                </a:lnTo>
                <a:lnTo>
                  <a:pt x="4300" y="3243"/>
                </a:lnTo>
                <a:lnTo>
                  <a:pt x="4300" y="2807"/>
                </a:lnTo>
                <a:lnTo>
                  <a:pt x="3789" y="2807"/>
                </a:lnTo>
                <a:close/>
                <a:moveTo>
                  <a:pt x="3247" y="2807"/>
                </a:moveTo>
                <a:lnTo>
                  <a:pt x="3247" y="3243"/>
                </a:lnTo>
                <a:lnTo>
                  <a:pt x="3758" y="3243"/>
                </a:lnTo>
                <a:lnTo>
                  <a:pt x="3758" y="2807"/>
                </a:lnTo>
                <a:lnTo>
                  <a:pt x="3247" y="2807"/>
                </a:lnTo>
                <a:close/>
                <a:moveTo>
                  <a:pt x="2705" y="2807"/>
                </a:moveTo>
                <a:lnTo>
                  <a:pt x="2705" y="3243"/>
                </a:lnTo>
                <a:lnTo>
                  <a:pt x="3216" y="3243"/>
                </a:lnTo>
                <a:lnTo>
                  <a:pt x="3216" y="2807"/>
                </a:lnTo>
                <a:lnTo>
                  <a:pt x="2705" y="2807"/>
                </a:lnTo>
                <a:close/>
                <a:moveTo>
                  <a:pt x="2164" y="2807"/>
                </a:moveTo>
                <a:lnTo>
                  <a:pt x="2164" y="3243"/>
                </a:lnTo>
                <a:lnTo>
                  <a:pt x="2675" y="3243"/>
                </a:lnTo>
                <a:lnTo>
                  <a:pt x="2675" y="2807"/>
                </a:lnTo>
                <a:lnTo>
                  <a:pt x="2164" y="2807"/>
                </a:lnTo>
                <a:close/>
                <a:moveTo>
                  <a:pt x="1622" y="2807"/>
                </a:moveTo>
                <a:lnTo>
                  <a:pt x="1622" y="3243"/>
                </a:lnTo>
                <a:lnTo>
                  <a:pt x="2133" y="3243"/>
                </a:lnTo>
                <a:lnTo>
                  <a:pt x="2133" y="2807"/>
                </a:lnTo>
                <a:lnTo>
                  <a:pt x="1622" y="2807"/>
                </a:lnTo>
                <a:close/>
                <a:moveTo>
                  <a:pt x="1080" y="2807"/>
                </a:moveTo>
                <a:lnTo>
                  <a:pt x="1080" y="3243"/>
                </a:lnTo>
                <a:lnTo>
                  <a:pt x="1591" y="3243"/>
                </a:lnTo>
                <a:lnTo>
                  <a:pt x="1591" y="2807"/>
                </a:lnTo>
                <a:lnTo>
                  <a:pt x="1080" y="2807"/>
                </a:lnTo>
                <a:close/>
                <a:moveTo>
                  <a:pt x="539" y="2807"/>
                </a:moveTo>
                <a:lnTo>
                  <a:pt x="539" y="3243"/>
                </a:lnTo>
                <a:lnTo>
                  <a:pt x="1049" y="3243"/>
                </a:lnTo>
                <a:lnTo>
                  <a:pt x="1049" y="2807"/>
                </a:lnTo>
                <a:lnTo>
                  <a:pt x="539" y="2807"/>
                </a:lnTo>
                <a:close/>
                <a:moveTo>
                  <a:pt x="31" y="2807"/>
                </a:moveTo>
                <a:lnTo>
                  <a:pt x="31" y="3243"/>
                </a:lnTo>
                <a:lnTo>
                  <a:pt x="508" y="3243"/>
                </a:lnTo>
                <a:lnTo>
                  <a:pt x="508" y="2807"/>
                </a:lnTo>
                <a:lnTo>
                  <a:pt x="31" y="2807"/>
                </a:lnTo>
                <a:close/>
                <a:moveTo>
                  <a:pt x="14622" y="2343"/>
                </a:moveTo>
                <a:lnTo>
                  <a:pt x="14622" y="2779"/>
                </a:lnTo>
                <a:lnTo>
                  <a:pt x="15133" y="2779"/>
                </a:lnTo>
                <a:lnTo>
                  <a:pt x="15133" y="2343"/>
                </a:lnTo>
                <a:lnTo>
                  <a:pt x="14622" y="2343"/>
                </a:lnTo>
                <a:close/>
                <a:moveTo>
                  <a:pt x="14081" y="2343"/>
                </a:moveTo>
                <a:lnTo>
                  <a:pt x="14081" y="2779"/>
                </a:lnTo>
                <a:lnTo>
                  <a:pt x="14592" y="2779"/>
                </a:lnTo>
                <a:lnTo>
                  <a:pt x="14592" y="2343"/>
                </a:lnTo>
                <a:lnTo>
                  <a:pt x="14081" y="2343"/>
                </a:lnTo>
                <a:close/>
                <a:moveTo>
                  <a:pt x="13539" y="2343"/>
                </a:moveTo>
                <a:lnTo>
                  <a:pt x="13539" y="2779"/>
                </a:lnTo>
                <a:lnTo>
                  <a:pt x="14050" y="2779"/>
                </a:lnTo>
                <a:lnTo>
                  <a:pt x="14050" y="2343"/>
                </a:lnTo>
                <a:lnTo>
                  <a:pt x="13539" y="2343"/>
                </a:lnTo>
                <a:close/>
                <a:moveTo>
                  <a:pt x="12997" y="2343"/>
                </a:moveTo>
                <a:lnTo>
                  <a:pt x="12997" y="2779"/>
                </a:lnTo>
                <a:lnTo>
                  <a:pt x="13508" y="2779"/>
                </a:lnTo>
                <a:lnTo>
                  <a:pt x="13508" y="2343"/>
                </a:lnTo>
                <a:lnTo>
                  <a:pt x="12997" y="2343"/>
                </a:lnTo>
                <a:close/>
                <a:moveTo>
                  <a:pt x="12456" y="2343"/>
                </a:moveTo>
                <a:lnTo>
                  <a:pt x="12456" y="2779"/>
                </a:lnTo>
                <a:lnTo>
                  <a:pt x="12967" y="2779"/>
                </a:lnTo>
                <a:lnTo>
                  <a:pt x="12967" y="2343"/>
                </a:lnTo>
                <a:lnTo>
                  <a:pt x="12456" y="2343"/>
                </a:lnTo>
                <a:close/>
                <a:moveTo>
                  <a:pt x="11914" y="2343"/>
                </a:moveTo>
                <a:lnTo>
                  <a:pt x="11914" y="2779"/>
                </a:lnTo>
                <a:lnTo>
                  <a:pt x="12425" y="2779"/>
                </a:lnTo>
                <a:lnTo>
                  <a:pt x="12425" y="2343"/>
                </a:lnTo>
                <a:lnTo>
                  <a:pt x="11914" y="2343"/>
                </a:lnTo>
                <a:close/>
                <a:moveTo>
                  <a:pt x="11372" y="2343"/>
                </a:moveTo>
                <a:lnTo>
                  <a:pt x="11372" y="2779"/>
                </a:lnTo>
                <a:lnTo>
                  <a:pt x="11883" y="2779"/>
                </a:lnTo>
                <a:lnTo>
                  <a:pt x="11883" y="2343"/>
                </a:lnTo>
                <a:lnTo>
                  <a:pt x="11372" y="2343"/>
                </a:lnTo>
                <a:close/>
                <a:moveTo>
                  <a:pt x="10831" y="2343"/>
                </a:moveTo>
                <a:lnTo>
                  <a:pt x="10831" y="2779"/>
                </a:lnTo>
                <a:lnTo>
                  <a:pt x="11341" y="2779"/>
                </a:lnTo>
                <a:lnTo>
                  <a:pt x="11341" y="2343"/>
                </a:lnTo>
                <a:lnTo>
                  <a:pt x="10831" y="2343"/>
                </a:lnTo>
                <a:close/>
                <a:moveTo>
                  <a:pt x="10289" y="2343"/>
                </a:moveTo>
                <a:lnTo>
                  <a:pt x="10289" y="2779"/>
                </a:lnTo>
                <a:lnTo>
                  <a:pt x="10800" y="2779"/>
                </a:lnTo>
                <a:lnTo>
                  <a:pt x="10800" y="2343"/>
                </a:lnTo>
                <a:lnTo>
                  <a:pt x="10289" y="2343"/>
                </a:lnTo>
                <a:close/>
                <a:moveTo>
                  <a:pt x="9747" y="2343"/>
                </a:moveTo>
                <a:lnTo>
                  <a:pt x="9747" y="2779"/>
                </a:lnTo>
                <a:lnTo>
                  <a:pt x="10258" y="2779"/>
                </a:lnTo>
                <a:lnTo>
                  <a:pt x="10258" y="2343"/>
                </a:lnTo>
                <a:lnTo>
                  <a:pt x="9747" y="2343"/>
                </a:lnTo>
                <a:close/>
                <a:moveTo>
                  <a:pt x="9206" y="2343"/>
                </a:moveTo>
                <a:lnTo>
                  <a:pt x="9206" y="2779"/>
                </a:lnTo>
                <a:lnTo>
                  <a:pt x="9716" y="2779"/>
                </a:lnTo>
                <a:lnTo>
                  <a:pt x="9716" y="2343"/>
                </a:lnTo>
                <a:lnTo>
                  <a:pt x="9206" y="2343"/>
                </a:lnTo>
                <a:close/>
                <a:moveTo>
                  <a:pt x="8664" y="2343"/>
                </a:moveTo>
                <a:lnTo>
                  <a:pt x="8664" y="2779"/>
                </a:lnTo>
                <a:lnTo>
                  <a:pt x="9175" y="2779"/>
                </a:lnTo>
                <a:lnTo>
                  <a:pt x="9175" y="2343"/>
                </a:lnTo>
                <a:lnTo>
                  <a:pt x="8664" y="2343"/>
                </a:lnTo>
                <a:close/>
                <a:moveTo>
                  <a:pt x="8122" y="2343"/>
                </a:moveTo>
                <a:lnTo>
                  <a:pt x="8122" y="2779"/>
                </a:lnTo>
                <a:lnTo>
                  <a:pt x="8633" y="2779"/>
                </a:lnTo>
                <a:lnTo>
                  <a:pt x="8633" y="2343"/>
                </a:lnTo>
                <a:lnTo>
                  <a:pt x="8122" y="2343"/>
                </a:lnTo>
                <a:close/>
                <a:moveTo>
                  <a:pt x="7581" y="2343"/>
                </a:moveTo>
                <a:lnTo>
                  <a:pt x="7581" y="2779"/>
                </a:lnTo>
                <a:lnTo>
                  <a:pt x="8091" y="2779"/>
                </a:lnTo>
                <a:lnTo>
                  <a:pt x="8091" y="2343"/>
                </a:lnTo>
                <a:lnTo>
                  <a:pt x="7581" y="2343"/>
                </a:lnTo>
                <a:close/>
                <a:moveTo>
                  <a:pt x="7039" y="2343"/>
                </a:moveTo>
                <a:lnTo>
                  <a:pt x="7039" y="2779"/>
                </a:lnTo>
                <a:lnTo>
                  <a:pt x="7550" y="2779"/>
                </a:lnTo>
                <a:lnTo>
                  <a:pt x="7550" y="2343"/>
                </a:lnTo>
                <a:lnTo>
                  <a:pt x="7039" y="2343"/>
                </a:lnTo>
                <a:close/>
                <a:moveTo>
                  <a:pt x="6497" y="2343"/>
                </a:moveTo>
                <a:lnTo>
                  <a:pt x="6497" y="2779"/>
                </a:lnTo>
                <a:lnTo>
                  <a:pt x="7008" y="2779"/>
                </a:lnTo>
                <a:lnTo>
                  <a:pt x="7008" y="2343"/>
                </a:lnTo>
                <a:lnTo>
                  <a:pt x="6497" y="2343"/>
                </a:lnTo>
                <a:close/>
                <a:moveTo>
                  <a:pt x="5955" y="2343"/>
                </a:moveTo>
                <a:lnTo>
                  <a:pt x="5955" y="2779"/>
                </a:lnTo>
                <a:lnTo>
                  <a:pt x="6466" y="2779"/>
                </a:lnTo>
                <a:lnTo>
                  <a:pt x="6466" y="2343"/>
                </a:lnTo>
                <a:lnTo>
                  <a:pt x="5955" y="2343"/>
                </a:lnTo>
                <a:close/>
                <a:moveTo>
                  <a:pt x="5414" y="2343"/>
                </a:moveTo>
                <a:lnTo>
                  <a:pt x="5414" y="2779"/>
                </a:lnTo>
                <a:lnTo>
                  <a:pt x="5925" y="2779"/>
                </a:lnTo>
                <a:lnTo>
                  <a:pt x="5925" y="2343"/>
                </a:lnTo>
                <a:lnTo>
                  <a:pt x="5414" y="2343"/>
                </a:lnTo>
                <a:close/>
                <a:moveTo>
                  <a:pt x="4872" y="2343"/>
                </a:moveTo>
                <a:lnTo>
                  <a:pt x="4872" y="2779"/>
                </a:lnTo>
                <a:lnTo>
                  <a:pt x="5383" y="2779"/>
                </a:lnTo>
                <a:lnTo>
                  <a:pt x="5383" y="2343"/>
                </a:lnTo>
                <a:lnTo>
                  <a:pt x="4872" y="2343"/>
                </a:lnTo>
                <a:close/>
                <a:moveTo>
                  <a:pt x="4330" y="2343"/>
                </a:moveTo>
                <a:lnTo>
                  <a:pt x="4330" y="2779"/>
                </a:lnTo>
                <a:lnTo>
                  <a:pt x="4841" y="2779"/>
                </a:lnTo>
                <a:lnTo>
                  <a:pt x="4841" y="2343"/>
                </a:lnTo>
                <a:lnTo>
                  <a:pt x="4330" y="2343"/>
                </a:lnTo>
                <a:close/>
                <a:moveTo>
                  <a:pt x="3789" y="2343"/>
                </a:moveTo>
                <a:lnTo>
                  <a:pt x="3789" y="2779"/>
                </a:lnTo>
                <a:lnTo>
                  <a:pt x="4300" y="2779"/>
                </a:lnTo>
                <a:lnTo>
                  <a:pt x="4300" y="2343"/>
                </a:lnTo>
                <a:lnTo>
                  <a:pt x="3789" y="2343"/>
                </a:lnTo>
                <a:close/>
                <a:moveTo>
                  <a:pt x="3247" y="2343"/>
                </a:moveTo>
                <a:lnTo>
                  <a:pt x="3247" y="2779"/>
                </a:lnTo>
                <a:lnTo>
                  <a:pt x="3758" y="2779"/>
                </a:lnTo>
                <a:lnTo>
                  <a:pt x="3758" y="2343"/>
                </a:lnTo>
                <a:lnTo>
                  <a:pt x="3247" y="2343"/>
                </a:lnTo>
                <a:close/>
                <a:moveTo>
                  <a:pt x="2705" y="2343"/>
                </a:moveTo>
                <a:lnTo>
                  <a:pt x="2705" y="2779"/>
                </a:lnTo>
                <a:lnTo>
                  <a:pt x="3216" y="2779"/>
                </a:lnTo>
                <a:lnTo>
                  <a:pt x="3216" y="2343"/>
                </a:lnTo>
                <a:lnTo>
                  <a:pt x="2705" y="2343"/>
                </a:lnTo>
                <a:close/>
                <a:moveTo>
                  <a:pt x="2164" y="2343"/>
                </a:moveTo>
                <a:lnTo>
                  <a:pt x="2164" y="2779"/>
                </a:lnTo>
                <a:lnTo>
                  <a:pt x="2675" y="2779"/>
                </a:lnTo>
                <a:lnTo>
                  <a:pt x="2675" y="2343"/>
                </a:lnTo>
                <a:lnTo>
                  <a:pt x="2164" y="2343"/>
                </a:lnTo>
                <a:close/>
                <a:moveTo>
                  <a:pt x="1622" y="2343"/>
                </a:moveTo>
                <a:lnTo>
                  <a:pt x="1622" y="2779"/>
                </a:lnTo>
                <a:lnTo>
                  <a:pt x="2133" y="2779"/>
                </a:lnTo>
                <a:lnTo>
                  <a:pt x="2133" y="2343"/>
                </a:lnTo>
                <a:lnTo>
                  <a:pt x="1622" y="2343"/>
                </a:lnTo>
                <a:close/>
                <a:moveTo>
                  <a:pt x="1080" y="2343"/>
                </a:moveTo>
                <a:lnTo>
                  <a:pt x="1080" y="2779"/>
                </a:lnTo>
                <a:lnTo>
                  <a:pt x="1591" y="2779"/>
                </a:lnTo>
                <a:lnTo>
                  <a:pt x="1591" y="2343"/>
                </a:lnTo>
                <a:lnTo>
                  <a:pt x="1080" y="2343"/>
                </a:lnTo>
                <a:close/>
                <a:moveTo>
                  <a:pt x="539" y="2343"/>
                </a:moveTo>
                <a:lnTo>
                  <a:pt x="539" y="2779"/>
                </a:lnTo>
                <a:lnTo>
                  <a:pt x="1049" y="2779"/>
                </a:lnTo>
                <a:lnTo>
                  <a:pt x="1049" y="2343"/>
                </a:lnTo>
                <a:lnTo>
                  <a:pt x="539" y="2343"/>
                </a:lnTo>
                <a:close/>
                <a:moveTo>
                  <a:pt x="31" y="2343"/>
                </a:moveTo>
                <a:lnTo>
                  <a:pt x="31" y="2779"/>
                </a:lnTo>
                <a:lnTo>
                  <a:pt x="508" y="2779"/>
                </a:lnTo>
                <a:lnTo>
                  <a:pt x="508" y="2343"/>
                </a:lnTo>
                <a:lnTo>
                  <a:pt x="31" y="2343"/>
                </a:lnTo>
                <a:close/>
                <a:moveTo>
                  <a:pt x="14622" y="1879"/>
                </a:moveTo>
                <a:lnTo>
                  <a:pt x="14622" y="2315"/>
                </a:lnTo>
                <a:lnTo>
                  <a:pt x="15133" y="2315"/>
                </a:lnTo>
                <a:lnTo>
                  <a:pt x="15133" y="1879"/>
                </a:lnTo>
                <a:lnTo>
                  <a:pt x="14622" y="1879"/>
                </a:lnTo>
                <a:close/>
                <a:moveTo>
                  <a:pt x="14081" y="1879"/>
                </a:moveTo>
                <a:lnTo>
                  <a:pt x="14081" y="2315"/>
                </a:lnTo>
                <a:lnTo>
                  <a:pt x="14592" y="2315"/>
                </a:lnTo>
                <a:lnTo>
                  <a:pt x="14592" y="1879"/>
                </a:lnTo>
                <a:lnTo>
                  <a:pt x="14081" y="1879"/>
                </a:lnTo>
                <a:close/>
                <a:moveTo>
                  <a:pt x="13539" y="1879"/>
                </a:moveTo>
                <a:lnTo>
                  <a:pt x="13539" y="2315"/>
                </a:lnTo>
                <a:lnTo>
                  <a:pt x="14050" y="2315"/>
                </a:lnTo>
                <a:lnTo>
                  <a:pt x="14050" y="1879"/>
                </a:lnTo>
                <a:lnTo>
                  <a:pt x="13539" y="1879"/>
                </a:lnTo>
                <a:close/>
                <a:moveTo>
                  <a:pt x="12997" y="1879"/>
                </a:moveTo>
                <a:lnTo>
                  <a:pt x="12997" y="2315"/>
                </a:lnTo>
                <a:lnTo>
                  <a:pt x="13508" y="2315"/>
                </a:lnTo>
                <a:lnTo>
                  <a:pt x="13508" y="1879"/>
                </a:lnTo>
                <a:lnTo>
                  <a:pt x="12997" y="1879"/>
                </a:lnTo>
                <a:close/>
                <a:moveTo>
                  <a:pt x="12456" y="1879"/>
                </a:moveTo>
                <a:lnTo>
                  <a:pt x="12456" y="2315"/>
                </a:lnTo>
                <a:lnTo>
                  <a:pt x="12967" y="2315"/>
                </a:lnTo>
                <a:lnTo>
                  <a:pt x="12967" y="1879"/>
                </a:lnTo>
                <a:lnTo>
                  <a:pt x="12456" y="1879"/>
                </a:lnTo>
                <a:close/>
                <a:moveTo>
                  <a:pt x="11914" y="1879"/>
                </a:moveTo>
                <a:lnTo>
                  <a:pt x="11914" y="2315"/>
                </a:lnTo>
                <a:lnTo>
                  <a:pt x="12425" y="2315"/>
                </a:lnTo>
                <a:lnTo>
                  <a:pt x="12425" y="1879"/>
                </a:lnTo>
                <a:lnTo>
                  <a:pt x="11914" y="1879"/>
                </a:lnTo>
                <a:close/>
                <a:moveTo>
                  <a:pt x="11372" y="1879"/>
                </a:moveTo>
                <a:lnTo>
                  <a:pt x="11372" y="2315"/>
                </a:lnTo>
                <a:lnTo>
                  <a:pt x="11883" y="2315"/>
                </a:lnTo>
                <a:lnTo>
                  <a:pt x="11883" y="1879"/>
                </a:lnTo>
                <a:lnTo>
                  <a:pt x="11372" y="1879"/>
                </a:lnTo>
                <a:close/>
                <a:moveTo>
                  <a:pt x="10831" y="1879"/>
                </a:moveTo>
                <a:lnTo>
                  <a:pt x="10831" y="2315"/>
                </a:lnTo>
                <a:lnTo>
                  <a:pt x="11341" y="2315"/>
                </a:lnTo>
                <a:lnTo>
                  <a:pt x="11341" y="1879"/>
                </a:lnTo>
                <a:lnTo>
                  <a:pt x="10831" y="1879"/>
                </a:lnTo>
                <a:close/>
                <a:moveTo>
                  <a:pt x="10289" y="1879"/>
                </a:moveTo>
                <a:lnTo>
                  <a:pt x="10289" y="2315"/>
                </a:lnTo>
                <a:lnTo>
                  <a:pt x="10800" y="2315"/>
                </a:lnTo>
                <a:lnTo>
                  <a:pt x="10800" y="1879"/>
                </a:lnTo>
                <a:lnTo>
                  <a:pt x="10289" y="1879"/>
                </a:lnTo>
                <a:close/>
                <a:moveTo>
                  <a:pt x="9747" y="1879"/>
                </a:moveTo>
                <a:lnTo>
                  <a:pt x="9747" y="2315"/>
                </a:lnTo>
                <a:lnTo>
                  <a:pt x="10258" y="2315"/>
                </a:lnTo>
                <a:lnTo>
                  <a:pt x="10258" y="1879"/>
                </a:lnTo>
                <a:lnTo>
                  <a:pt x="9747" y="1879"/>
                </a:lnTo>
                <a:close/>
                <a:moveTo>
                  <a:pt x="9206" y="1879"/>
                </a:moveTo>
                <a:lnTo>
                  <a:pt x="9206" y="2315"/>
                </a:lnTo>
                <a:lnTo>
                  <a:pt x="9716" y="2315"/>
                </a:lnTo>
                <a:lnTo>
                  <a:pt x="9716" y="1879"/>
                </a:lnTo>
                <a:lnTo>
                  <a:pt x="9206" y="1879"/>
                </a:lnTo>
                <a:close/>
                <a:moveTo>
                  <a:pt x="8664" y="1879"/>
                </a:moveTo>
                <a:lnTo>
                  <a:pt x="8664" y="2315"/>
                </a:lnTo>
                <a:lnTo>
                  <a:pt x="9175" y="2315"/>
                </a:lnTo>
                <a:lnTo>
                  <a:pt x="9175" y="1879"/>
                </a:lnTo>
                <a:lnTo>
                  <a:pt x="8664" y="1879"/>
                </a:lnTo>
                <a:close/>
                <a:moveTo>
                  <a:pt x="8122" y="1879"/>
                </a:moveTo>
                <a:lnTo>
                  <a:pt x="8122" y="2315"/>
                </a:lnTo>
                <a:lnTo>
                  <a:pt x="8633" y="2315"/>
                </a:lnTo>
                <a:lnTo>
                  <a:pt x="8633" y="1879"/>
                </a:lnTo>
                <a:lnTo>
                  <a:pt x="8122" y="1879"/>
                </a:lnTo>
                <a:close/>
                <a:moveTo>
                  <a:pt x="7581" y="1879"/>
                </a:moveTo>
                <a:lnTo>
                  <a:pt x="7581" y="2315"/>
                </a:lnTo>
                <a:lnTo>
                  <a:pt x="8091" y="2315"/>
                </a:lnTo>
                <a:lnTo>
                  <a:pt x="8091" y="1879"/>
                </a:lnTo>
                <a:lnTo>
                  <a:pt x="7581" y="1879"/>
                </a:lnTo>
                <a:close/>
                <a:moveTo>
                  <a:pt x="7039" y="1879"/>
                </a:moveTo>
                <a:lnTo>
                  <a:pt x="7039" y="2315"/>
                </a:lnTo>
                <a:lnTo>
                  <a:pt x="7550" y="2315"/>
                </a:lnTo>
                <a:lnTo>
                  <a:pt x="7550" y="1879"/>
                </a:lnTo>
                <a:lnTo>
                  <a:pt x="7039" y="1879"/>
                </a:lnTo>
                <a:close/>
                <a:moveTo>
                  <a:pt x="6497" y="1879"/>
                </a:moveTo>
                <a:lnTo>
                  <a:pt x="6497" y="2315"/>
                </a:lnTo>
                <a:lnTo>
                  <a:pt x="7008" y="2315"/>
                </a:lnTo>
                <a:lnTo>
                  <a:pt x="7008" y="1879"/>
                </a:lnTo>
                <a:lnTo>
                  <a:pt x="6497" y="1879"/>
                </a:lnTo>
                <a:close/>
                <a:moveTo>
                  <a:pt x="5955" y="1879"/>
                </a:moveTo>
                <a:lnTo>
                  <a:pt x="5955" y="2315"/>
                </a:lnTo>
                <a:lnTo>
                  <a:pt x="6466" y="2315"/>
                </a:lnTo>
                <a:lnTo>
                  <a:pt x="6466" y="1879"/>
                </a:lnTo>
                <a:lnTo>
                  <a:pt x="5955" y="1879"/>
                </a:lnTo>
                <a:close/>
                <a:moveTo>
                  <a:pt x="5414" y="1879"/>
                </a:moveTo>
                <a:lnTo>
                  <a:pt x="5414" y="2315"/>
                </a:lnTo>
                <a:lnTo>
                  <a:pt x="5925" y="2315"/>
                </a:lnTo>
                <a:lnTo>
                  <a:pt x="5925" y="1879"/>
                </a:lnTo>
                <a:lnTo>
                  <a:pt x="5414" y="1879"/>
                </a:lnTo>
                <a:close/>
                <a:moveTo>
                  <a:pt x="4872" y="1879"/>
                </a:moveTo>
                <a:lnTo>
                  <a:pt x="4872" y="2315"/>
                </a:lnTo>
                <a:lnTo>
                  <a:pt x="5383" y="2315"/>
                </a:lnTo>
                <a:lnTo>
                  <a:pt x="5383" y="1879"/>
                </a:lnTo>
                <a:lnTo>
                  <a:pt x="4872" y="1879"/>
                </a:lnTo>
                <a:close/>
                <a:moveTo>
                  <a:pt x="4330" y="1879"/>
                </a:moveTo>
                <a:lnTo>
                  <a:pt x="4330" y="2315"/>
                </a:lnTo>
                <a:lnTo>
                  <a:pt x="4841" y="2315"/>
                </a:lnTo>
                <a:lnTo>
                  <a:pt x="4841" y="1879"/>
                </a:lnTo>
                <a:lnTo>
                  <a:pt x="4330" y="1879"/>
                </a:lnTo>
                <a:close/>
                <a:moveTo>
                  <a:pt x="3789" y="1879"/>
                </a:moveTo>
                <a:lnTo>
                  <a:pt x="3789" y="2315"/>
                </a:lnTo>
                <a:lnTo>
                  <a:pt x="4300" y="2315"/>
                </a:lnTo>
                <a:lnTo>
                  <a:pt x="4300" y="1879"/>
                </a:lnTo>
                <a:lnTo>
                  <a:pt x="3789" y="1879"/>
                </a:lnTo>
                <a:close/>
                <a:moveTo>
                  <a:pt x="3247" y="1879"/>
                </a:moveTo>
                <a:lnTo>
                  <a:pt x="3247" y="2315"/>
                </a:lnTo>
                <a:lnTo>
                  <a:pt x="3758" y="2315"/>
                </a:lnTo>
                <a:lnTo>
                  <a:pt x="3758" y="1879"/>
                </a:lnTo>
                <a:lnTo>
                  <a:pt x="3247" y="1879"/>
                </a:lnTo>
                <a:close/>
                <a:moveTo>
                  <a:pt x="2705" y="1879"/>
                </a:moveTo>
                <a:lnTo>
                  <a:pt x="2705" y="2315"/>
                </a:lnTo>
                <a:lnTo>
                  <a:pt x="3216" y="2315"/>
                </a:lnTo>
                <a:lnTo>
                  <a:pt x="3216" y="1879"/>
                </a:lnTo>
                <a:lnTo>
                  <a:pt x="2705" y="1879"/>
                </a:lnTo>
                <a:close/>
                <a:moveTo>
                  <a:pt x="2164" y="1879"/>
                </a:moveTo>
                <a:lnTo>
                  <a:pt x="2164" y="2315"/>
                </a:lnTo>
                <a:lnTo>
                  <a:pt x="2675" y="2315"/>
                </a:lnTo>
                <a:lnTo>
                  <a:pt x="2675" y="1879"/>
                </a:lnTo>
                <a:lnTo>
                  <a:pt x="2164" y="1879"/>
                </a:lnTo>
                <a:close/>
                <a:moveTo>
                  <a:pt x="1622" y="1879"/>
                </a:moveTo>
                <a:lnTo>
                  <a:pt x="1622" y="2315"/>
                </a:lnTo>
                <a:lnTo>
                  <a:pt x="2133" y="2315"/>
                </a:lnTo>
                <a:lnTo>
                  <a:pt x="2133" y="1879"/>
                </a:lnTo>
                <a:lnTo>
                  <a:pt x="1622" y="1879"/>
                </a:lnTo>
                <a:close/>
                <a:moveTo>
                  <a:pt x="1080" y="1879"/>
                </a:moveTo>
                <a:lnTo>
                  <a:pt x="1080" y="2315"/>
                </a:lnTo>
                <a:lnTo>
                  <a:pt x="1591" y="2315"/>
                </a:lnTo>
                <a:lnTo>
                  <a:pt x="1591" y="1879"/>
                </a:lnTo>
                <a:lnTo>
                  <a:pt x="1080" y="1879"/>
                </a:lnTo>
                <a:close/>
                <a:moveTo>
                  <a:pt x="539" y="1879"/>
                </a:moveTo>
                <a:lnTo>
                  <a:pt x="539" y="2315"/>
                </a:lnTo>
                <a:lnTo>
                  <a:pt x="1049" y="2315"/>
                </a:lnTo>
                <a:lnTo>
                  <a:pt x="1049" y="1879"/>
                </a:lnTo>
                <a:lnTo>
                  <a:pt x="539" y="1879"/>
                </a:lnTo>
                <a:close/>
                <a:moveTo>
                  <a:pt x="31" y="1879"/>
                </a:moveTo>
                <a:lnTo>
                  <a:pt x="31" y="2315"/>
                </a:lnTo>
                <a:lnTo>
                  <a:pt x="508" y="2315"/>
                </a:lnTo>
                <a:lnTo>
                  <a:pt x="508" y="1879"/>
                </a:lnTo>
                <a:lnTo>
                  <a:pt x="31" y="1879"/>
                </a:lnTo>
                <a:close/>
                <a:moveTo>
                  <a:pt x="14622" y="1416"/>
                </a:moveTo>
                <a:lnTo>
                  <a:pt x="14622" y="1851"/>
                </a:lnTo>
                <a:lnTo>
                  <a:pt x="15133" y="1851"/>
                </a:lnTo>
                <a:lnTo>
                  <a:pt x="15133" y="1416"/>
                </a:lnTo>
                <a:lnTo>
                  <a:pt x="14622" y="1416"/>
                </a:lnTo>
                <a:close/>
                <a:moveTo>
                  <a:pt x="14081" y="1416"/>
                </a:moveTo>
                <a:lnTo>
                  <a:pt x="14081" y="1851"/>
                </a:lnTo>
                <a:lnTo>
                  <a:pt x="14592" y="1851"/>
                </a:lnTo>
                <a:lnTo>
                  <a:pt x="14592" y="1416"/>
                </a:lnTo>
                <a:lnTo>
                  <a:pt x="14081" y="1416"/>
                </a:lnTo>
                <a:close/>
                <a:moveTo>
                  <a:pt x="13539" y="1416"/>
                </a:moveTo>
                <a:lnTo>
                  <a:pt x="13539" y="1851"/>
                </a:lnTo>
                <a:lnTo>
                  <a:pt x="14050" y="1851"/>
                </a:lnTo>
                <a:lnTo>
                  <a:pt x="14050" y="1416"/>
                </a:lnTo>
                <a:lnTo>
                  <a:pt x="13539" y="1416"/>
                </a:lnTo>
                <a:close/>
                <a:moveTo>
                  <a:pt x="12997" y="1416"/>
                </a:moveTo>
                <a:lnTo>
                  <a:pt x="12997" y="1851"/>
                </a:lnTo>
                <a:lnTo>
                  <a:pt x="13508" y="1851"/>
                </a:lnTo>
                <a:lnTo>
                  <a:pt x="13508" y="1416"/>
                </a:lnTo>
                <a:lnTo>
                  <a:pt x="12997" y="1416"/>
                </a:lnTo>
                <a:close/>
                <a:moveTo>
                  <a:pt x="12456" y="1416"/>
                </a:moveTo>
                <a:lnTo>
                  <a:pt x="12456" y="1851"/>
                </a:lnTo>
                <a:lnTo>
                  <a:pt x="12967" y="1851"/>
                </a:lnTo>
                <a:lnTo>
                  <a:pt x="12967" y="1416"/>
                </a:lnTo>
                <a:lnTo>
                  <a:pt x="12456" y="1416"/>
                </a:lnTo>
                <a:close/>
                <a:moveTo>
                  <a:pt x="11914" y="1416"/>
                </a:moveTo>
                <a:lnTo>
                  <a:pt x="11914" y="1851"/>
                </a:lnTo>
                <a:lnTo>
                  <a:pt x="12425" y="1851"/>
                </a:lnTo>
                <a:lnTo>
                  <a:pt x="12425" y="1416"/>
                </a:lnTo>
                <a:lnTo>
                  <a:pt x="11914" y="1416"/>
                </a:lnTo>
                <a:close/>
                <a:moveTo>
                  <a:pt x="11372" y="1416"/>
                </a:moveTo>
                <a:lnTo>
                  <a:pt x="11372" y="1851"/>
                </a:lnTo>
                <a:lnTo>
                  <a:pt x="11883" y="1851"/>
                </a:lnTo>
                <a:lnTo>
                  <a:pt x="11883" y="1416"/>
                </a:lnTo>
                <a:lnTo>
                  <a:pt x="11372" y="1416"/>
                </a:lnTo>
                <a:close/>
                <a:moveTo>
                  <a:pt x="10831" y="1416"/>
                </a:moveTo>
                <a:lnTo>
                  <a:pt x="10831" y="1851"/>
                </a:lnTo>
                <a:lnTo>
                  <a:pt x="11341" y="1851"/>
                </a:lnTo>
                <a:lnTo>
                  <a:pt x="11341" y="1416"/>
                </a:lnTo>
                <a:lnTo>
                  <a:pt x="10831" y="1416"/>
                </a:lnTo>
                <a:close/>
                <a:moveTo>
                  <a:pt x="10289" y="1416"/>
                </a:moveTo>
                <a:lnTo>
                  <a:pt x="10289" y="1851"/>
                </a:lnTo>
                <a:lnTo>
                  <a:pt x="10800" y="1851"/>
                </a:lnTo>
                <a:lnTo>
                  <a:pt x="10800" y="1416"/>
                </a:lnTo>
                <a:lnTo>
                  <a:pt x="10289" y="1416"/>
                </a:lnTo>
                <a:close/>
                <a:moveTo>
                  <a:pt x="9747" y="1416"/>
                </a:moveTo>
                <a:lnTo>
                  <a:pt x="9747" y="1851"/>
                </a:lnTo>
                <a:lnTo>
                  <a:pt x="10258" y="1851"/>
                </a:lnTo>
                <a:lnTo>
                  <a:pt x="10258" y="1416"/>
                </a:lnTo>
                <a:lnTo>
                  <a:pt x="9747" y="1416"/>
                </a:lnTo>
                <a:close/>
                <a:moveTo>
                  <a:pt x="9206" y="1416"/>
                </a:moveTo>
                <a:lnTo>
                  <a:pt x="9206" y="1851"/>
                </a:lnTo>
                <a:lnTo>
                  <a:pt x="9716" y="1851"/>
                </a:lnTo>
                <a:lnTo>
                  <a:pt x="9716" y="1416"/>
                </a:lnTo>
                <a:lnTo>
                  <a:pt x="9206" y="1416"/>
                </a:lnTo>
                <a:close/>
                <a:moveTo>
                  <a:pt x="8664" y="1416"/>
                </a:moveTo>
                <a:lnTo>
                  <a:pt x="8664" y="1851"/>
                </a:lnTo>
                <a:lnTo>
                  <a:pt x="9175" y="1851"/>
                </a:lnTo>
                <a:lnTo>
                  <a:pt x="9175" y="1416"/>
                </a:lnTo>
                <a:lnTo>
                  <a:pt x="8664" y="1416"/>
                </a:lnTo>
                <a:close/>
                <a:moveTo>
                  <a:pt x="8122" y="1416"/>
                </a:moveTo>
                <a:lnTo>
                  <a:pt x="8122" y="1851"/>
                </a:lnTo>
                <a:lnTo>
                  <a:pt x="8633" y="1851"/>
                </a:lnTo>
                <a:lnTo>
                  <a:pt x="8633" y="1416"/>
                </a:lnTo>
                <a:lnTo>
                  <a:pt x="8122" y="1416"/>
                </a:lnTo>
                <a:close/>
                <a:moveTo>
                  <a:pt x="7581" y="1416"/>
                </a:moveTo>
                <a:lnTo>
                  <a:pt x="7581" y="1851"/>
                </a:lnTo>
                <a:lnTo>
                  <a:pt x="8091" y="1851"/>
                </a:lnTo>
                <a:lnTo>
                  <a:pt x="8091" y="1416"/>
                </a:lnTo>
                <a:lnTo>
                  <a:pt x="7581" y="1416"/>
                </a:lnTo>
                <a:close/>
                <a:moveTo>
                  <a:pt x="7039" y="1416"/>
                </a:moveTo>
                <a:lnTo>
                  <a:pt x="7039" y="1851"/>
                </a:lnTo>
                <a:lnTo>
                  <a:pt x="7550" y="1851"/>
                </a:lnTo>
                <a:lnTo>
                  <a:pt x="7550" y="1416"/>
                </a:lnTo>
                <a:lnTo>
                  <a:pt x="7039" y="1416"/>
                </a:lnTo>
                <a:close/>
                <a:moveTo>
                  <a:pt x="6497" y="1416"/>
                </a:moveTo>
                <a:lnTo>
                  <a:pt x="6497" y="1851"/>
                </a:lnTo>
                <a:lnTo>
                  <a:pt x="7008" y="1851"/>
                </a:lnTo>
                <a:lnTo>
                  <a:pt x="7008" y="1416"/>
                </a:lnTo>
                <a:lnTo>
                  <a:pt x="6497" y="1416"/>
                </a:lnTo>
                <a:close/>
                <a:moveTo>
                  <a:pt x="5955" y="1416"/>
                </a:moveTo>
                <a:lnTo>
                  <a:pt x="5955" y="1851"/>
                </a:lnTo>
                <a:lnTo>
                  <a:pt x="6466" y="1851"/>
                </a:lnTo>
                <a:lnTo>
                  <a:pt x="6466" y="1416"/>
                </a:lnTo>
                <a:lnTo>
                  <a:pt x="5955" y="1416"/>
                </a:lnTo>
                <a:close/>
                <a:moveTo>
                  <a:pt x="5414" y="1416"/>
                </a:moveTo>
                <a:lnTo>
                  <a:pt x="5414" y="1851"/>
                </a:lnTo>
                <a:lnTo>
                  <a:pt x="5925" y="1851"/>
                </a:lnTo>
                <a:lnTo>
                  <a:pt x="5925" y="1416"/>
                </a:lnTo>
                <a:lnTo>
                  <a:pt x="5414" y="1416"/>
                </a:lnTo>
                <a:close/>
                <a:moveTo>
                  <a:pt x="4872" y="1416"/>
                </a:moveTo>
                <a:lnTo>
                  <a:pt x="4872" y="1851"/>
                </a:lnTo>
                <a:lnTo>
                  <a:pt x="5383" y="1851"/>
                </a:lnTo>
                <a:lnTo>
                  <a:pt x="5383" y="1416"/>
                </a:lnTo>
                <a:lnTo>
                  <a:pt x="4872" y="1416"/>
                </a:lnTo>
                <a:close/>
                <a:moveTo>
                  <a:pt x="4330" y="1416"/>
                </a:moveTo>
                <a:lnTo>
                  <a:pt x="4330" y="1851"/>
                </a:lnTo>
                <a:lnTo>
                  <a:pt x="4841" y="1851"/>
                </a:lnTo>
                <a:lnTo>
                  <a:pt x="4841" y="1416"/>
                </a:lnTo>
                <a:lnTo>
                  <a:pt x="4330" y="1416"/>
                </a:lnTo>
                <a:close/>
                <a:moveTo>
                  <a:pt x="3789" y="1416"/>
                </a:moveTo>
                <a:lnTo>
                  <a:pt x="3789" y="1851"/>
                </a:lnTo>
                <a:lnTo>
                  <a:pt x="4300" y="1851"/>
                </a:lnTo>
                <a:lnTo>
                  <a:pt x="4300" y="1416"/>
                </a:lnTo>
                <a:lnTo>
                  <a:pt x="3789" y="1416"/>
                </a:lnTo>
                <a:close/>
                <a:moveTo>
                  <a:pt x="3247" y="1416"/>
                </a:moveTo>
                <a:lnTo>
                  <a:pt x="3247" y="1851"/>
                </a:lnTo>
                <a:lnTo>
                  <a:pt x="3758" y="1851"/>
                </a:lnTo>
                <a:lnTo>
                  <a:pt x="3758" y="1416"/>
                </a:lnTo>
                <a:lnTo>
                  <a:pt x="3247" y="1416"/>
                </a:lnTo>
                <a:close/>
                <a:moveTo>
                  <a:pt x="2705" y="1416"/>
                </a:moveTo>
                <a:lnTo>
                  <a:pt x="2705" y="1851"/>
                </a:lnTo>
                <a:lnTo>
                  <a:pt x="3216" y="1851"/>
                </a:lnTo>
                <a:lnTo>
                  <a:pt x="3216" y="1416"/>
                </a:lnTo>
                <a:lnTo>
                  <a:pt x="2705" y="1416"/>
                </a:lnTo>
                <a:close/>
                <a:moveTo>
                  <a:pt x="2164" y="1416"/>
                </a:moveTo>
                <a:lnTo>
                  <a:pt x="2164" y="1851"/>
                </a:lnTo>
                <a:lnTo>
                  <a:pt x="2675" y="1851"/>
                </a:lnTo>
                <a:lnTo>
                  <a:pt x="2675" y="1416"/>
                </a:lnTo>
                <a:lnTo>
                  <a:pt x="2164" y="1416"/>
                </a:lnTo>
                <a:close/>
                <a:moveTo>
                  <a:pt x="1622" y="1416"/>
                </a:moveTo>
                <a:lnTo>
                  <a:pt x="1622" y="1851"/>
                </a:lnTo>
                <a:lnTo>
                  <a:pt x="2133" y="1851"/>
                </a:lnTo>
                <a:lnTo>
                  <a:pt x="2133" y="1416"/>
                </a:lnTo>
                <a:lnTo>
                  <a:pt x="1622" y="1416"/>
                </a:lnTo>
                <a:close/>
                <a:moveTo>
                  <a:pt x="1080" y="1416"/>
                </a:moveTo>
                <a:lnTo>
                  <a:pt x="1080" y="1851"/>
                </a:lnTo>
                <a:lnTo>
                  <a:pt x="1591" y="1851"/>
                </a:lnTo>
                <a:lnTo>
                  <a:pt x="1591" y="1416"/>
                </a:lnTo>
                <a:lnTo>
                  <a:pt x="1080" y="1416"/>
                </a:lnTo>
                <a:close/>
                <a:moveTo>
                  <a:pt x="539" y="1416"/>
                </a:moveTo>
                <a:lnTo>
                  <a:pt x="539" y="1851"/>
                </a:lnTo>
                <a:lnTo>
                  <a:pt x="1049" y="1851"/>
                </a:lnTo>
                <a:lnTo>
                  <a:pt x="1049" y="1416"/>
                </a:lnTo>
                <a:lnTo>
                  <a:pt x="539" y="1416"/>
                </a:lnTo>
                <a:close/>
                <a:moveTo>
                  <a:pt x="31" y="1416"/>
                </a:moveTo>
                <a:lnTo>
                  <a:pt x="31" y="1851"/>
                </a:lnTo>
                <a:lnTo>
                  <a:pt x="508" y="1851"/>
                </a:lnTo>
                <a:lnTo>
                  <a:pt x="508" y="1416"/>
                </a:lnTo>
                <a:lnTo>
                  <a:pt x="31" y="1416"/>
                </a:lnTo>
                <a:close/>
                <a:moveTo>
                  <a:pt x="14622" y="952"/>
                </a:moveTo>
                <a:lnTo>
                  <a:pt x="14622" y="1387"/>
                </a:lnTo>
                <a:lnTo>
                  <a:pt x="15133" y="1387"/>
                </a:lnTo>
                <a:lnTo>
                  <a:pt x="15133" y="952"/>
                </a:lnTo>
                <a:lnTo>
                  <a:pt x="14622" y="952"/>
                </a:lnTo>
                <a:close/>
                <a:moveTo>
                  <a:pt x="14081" y="952"/>
                </a:moveTo>
                <a:lnTo>
                  <a:pt x="14081" y="1387"/>
                </a:lnTo>
                <a:lnTo>
                  <a:pt x="14592" y="1387"/>
                </a:lnTo>
                <a:lnTo>
                  <a:pt x="14592" y="952"/>
                </a:lnTo>
                <a:lnTo>
                  <a:pt x="14081" y="952"/>
                </a:lnTo>
                <a:close/>
                <a:moveTo>
                  <a:pt x="13539" y="952"/>
                </a:moveTo>
                <a:lnTo>
                  <a:pt x="13539" y="1387"/>
                </a:lnTo>
                <a:lnTo>
                  <a:pt x="14050" y="1387"/>
                </a:lnTo>
                <a:lnTo>
                  <a:pt x="14050" y="952"/>
                </a:lnTo>
                <a:lnTo>
                  <a:pt x="13539" y="952"/>
                </a:lnTo>
                <a:close/>
                <a:moveTo>
                  <a:pt x="12997" y="952"/>
                </a:moveTo>
                <a:lnTo>
                  <a:pt x="12997" y="1387"/>
                </a:lnTo>
                <a:lnTo>
                  <a:pt x="13508" y="1387"/>
                </a:lnTo>
                <a:lnTo>
                  <a:pt x="13508" y="952"/>
                </a:lnTo>
                <a:lnTo>
                  <a:pt x="12997" y="952"/>
                </a:lnTo>
                <a:close/>
                <a:moveTo>
                  <a:pt x="12456" y="952"/>
                </a:moveTo>
                <a:lnTo>
                  <a:pt x="12456" y="1387"/>
                </a:lnTo>
                <a:lnTo>
                  <a:pt x="12967" y="1387"/>
                </a:lnTo>
                <a:lnTo>
                  <a:pt x="12967" y="952"/>
                </a:lnTo>
                <a:lnTo>
                  <a:pt x="12456" y="952"/>
                </a:lnTo>
                <a:close/>
                <a:moveTo>
                  <a:pt x="11914" y="952"/>
                </a:moveTo>
                <a:lnTo>
                  <a:pt x="11914" y="1387"/>
                </a:lnTo>
                <a:lnTo>
                  <a:pt x="12425" y="1387"/>
                </a:lnTo>
                <a:lnTo>
                  <a:pt x="12425" y="952"/>
                </a:lnTo>
                <a:lnTo>
                  <a:pt x="11914" y="952"/>
                </a:lnTo>
                <a:close/>
                <a:moveTo>
                  <a:pt x="11372" y="952"/>
                </a:moveTo>
                <a:lnTo>
                  <a:pt x="11372" y="1387"/>
                </a:lnTo>
                <a:lnTo>
                  <a:pt x="11883" y="1387"/>
                </a:lnTo>
                <a:lnTo>
                  <a:pt x="11883" y="952"/>
                </a:lnTo>
                <a:lnTo>
                  <a:pt x="11372" y="952"/>
                </a:lnTo>
                <a:close/>
                <a:moveTo>
                  <a:pt x="10831" y="952"/>
                </a:moveTo>
                <a:lnTo>
                  <a:pt x="10831" y="1387"/>
                </a:lnTo>
                <a:lnTo>
                  <a:pt x="11341" y="1387"/>
                </a:lnTo>
                <a:lnTo>
                  <a:pt x="11341" y="952"/>
                </a:lnTo>
                <a:lnTo>
                  <a:pt x="10831" y="952"/>
                </a:lnTo>
                <a:close/>
                <a:moveTo>
                  <a:pt x="10289" y="952"/>
                </a:moveTo>
                <a:lnTo>
                  <a:pt x="10289" y="1387"/>
                </a:lnTo>
                <a:lnTo>
                  <a:pt x="10800" y="1387"/>
                </a:lnTo>
                <a:lnTo>
                  <a:pt x="10800" y="952"/>
                </a:lnTo>
                <a:lnTo>
                  <a:pt x="10289" y="952"/>
                </a:lnTo>
                <a:close/>
                <a:moveTo>
                  <a:pt x="9747" y="952"/>
                </a:moveTo>
                <a:lnTo>
                  <a:pt x="9747" y="1387"/>
                </a:lnTo>
                <a:lnTo>
                  <a:pt x="10258" y="1387"/>
                </a:lnTo>
                <a:lnTo>
                  <a:pt x="10258" y="952"/>
                </a:lnTo>
                <a:lnTo>
                  <a:pt x="9747" y="952"/>
                </a:lnTo>
                <a:close/>
                <a:moveTo>
                  <a:pt x="9206" y="952"/>
                </a:moveTo>
                <a:lnTo>
                  <a:pt x="9206" y="1387"/>
                </a:lnTo>
                <a:lnTo>
                  <a:pt x="9716" y="1387"/>
                </a:lnTo>
                <a:lnTo>
                  <a:pt x="9716" y="952"/>
                </a:lnTo>
                <a:lnTo>
                  <a:pt x="9206" y="952"/>
                </a:lnTo>
                <a:close/>
                <a:moveTo>
                  <a:pt x="8664" y="952"/>
                </a:moveTo>
                <a:lnTo>
                  <a:pt x="8664" y="1387"/>
                </a:lnTo>
                <a:lnTo>
                  <a:pt x="9175" y="1387"/>
                </a:lnTo>
                <a:lnTo>
                  <a:pt x="9175" y="952"/>
                </a:lnTo>
                <a:lnTo>
                  <a:pt x="8664" y="952"/>
                </a:lnTo>
                <a:close/>
                <a:moveTo>
                  <a:pt x="8122" y="952"/>
                </a:moveTo>
                <a:lnTo>
                  <a:pt x="8122" y="1387"/>
                </a:lnTo>
                <a:lnTo>
                  <a:pt x="8633" y="1387"/>
                </a:lnTo>
                <a:lnTo>
                  <a:pt x="8633" y="952"/>
                </a:lnTo>
                <a:lnTo>
                  <a:pt x="8122" y="952"/>
                </a:lnTo>
                <a:close/>
                <a:moveTo>
                  <a:pt x="7581" y="952"/>
                </a:moveTo>
                <a:lnTo>
                  <a:pt x="7581" y="1387"/>
                </a:lnTo>
                <a:lnTo>
                  <a:pt x="8091" y="1387"/>
                </a:lnTo>
                <a:lnTo>
                  <a:pt x="8091" y="952"/>
                </a:lnTo>
                <a:lnTo>
                  <a:pt x="7581" y="952"/>
                </a:lnTo>
                <a:close/>
                <a:moveTo>
                  <a:pt x="7039" y="952"/>
                </a:moveTo>
                <a:lnTo>
                  <a:pt x="7039" y="1387"/>
                </a:lnTo>
                <a:lnTo>
                  <a:pt x="7550" y="1387"/>
                </a:lnTo>
                <a:lnTo>
                  <a:pt x="7550" y="952"/>
                </a:lnTo>
                <a:lnTo>
                  <a:pt x="7039" y="952"/>
                </a:lnTo>
                <a:close/>
                <a:moveTo>
                  <a:pt x="6497" y="952"/>
                </a:moveTo>
                <a:lnTo>
                  <a:pt x="6497" y="1387"/>
                </a:lnTo>
                <a:lnTo>
                  <a:pt x="7008" y="1387"/>
                </a:lnTo>
                <a:lnTo>
                  <a:pt x="7008" y="952"/>
                </a:lnTo>
                <a:lnTo>
                  <a:pt x="6497" y="952"/>
                </a:lnTo>
                <a:close/>
                <a:moveTo>
                  <a:pt x="5955" y="952"/>
                </a:moveTo>
                <a:lnTo>
                  <a:pt x="5955" y="1387"/>
                </a:lnTo>
                <a:lnTo>
                  <a:pt x="6466" y="1387"/>
                </a:lnTo>
                <a:lnTo>
                  <a:pt x="6466" y="952"/>
                </a:lnTo>
                <a:lnTo>
                  <a:pt x="5955" y="952"/>
                </a:lnTo>
                <a:close/>
                <a:moveTo>
                  <a:pt x="5414" y="952"/>
                </a:moveTo>
                <a:lnTo>
                  <a:pt x="5414" y="1387"/>
                </a:lnTo>
                <a:lnTo>
                  <a:pt x="5925" y="1387"/>
                </a:lnTo>
                <a:lnTo>
                  <a:pt x="5925" y="952"/>
                </a:lnTo>
                <a:lnTo>
                  <a:pt x="5414" y="952"/>
                </a:lnTo>
                <a:close/>
                <a:moveTo>
                  <a:pt x="4872" y="952"/>
                </a:moveTo>
                <a:lnTo>
                  <a:pt x="4872" y="1387"/>
                </a:lnTo>
                <a:lnTo>
                  <a:pt x="5383" y="1387"/>
                </a:lnTo>
                <a:lnTo>
                  <a:pt x="5383" y="952"/>
                </a:lnTo>
                <a:lnTo>
                  <a:pt x="4872" y="952"/>
                </a:lnTo>
                <a:close/>
                <a:moveTo>
                  <a:pt x="4330" y="952"/>
                </a:moveTo>
                <a:lnTo>
                  <a:pt x="4330" y="1387"/>
                </a:lnTo>
                <a:lnTo>
                  <a:pt x="4841" y="1387"/>
                </a:lnTo>
                <a:lnTo>
                  <a:pt x="4841" y="952"/>
                </a:lnTo>
                <a:lnTo>
                  <a:pt x="4330" y="952"/>
                </a:lnTo>
                <a:close/>
                <a:moveTo>
                  <a:pt x="3789" y="952"/>
                </a:moveTo>
                <a:lnTo>
                  <a:pt x="3789" y="1387"/>
                </a:lnTo>
                <a:lnTo>
                  <a:pt x="4300" y="1387"/>
                </a:lnTo>
                <a:lnTo>
                  <a:pt x="4300" y="952"/>
                </a:lnTo>
                <a:lnTo>
                  <a:pt x="3789" y="952"/>
                </a:lnTo>
                <a:close/>
                <a:moveTo>
                  <a:pt x="3247" y="952"/>
                </a:moveTo>
                <a:lnTo>
                  <a:pt x="3247" y="1387"/>
                </a:lnTo>
                <a:lnTo>
                  <a:pt x="3758" y="1387"/>
                </a:lnTo>
                <a:lnTo>
                  <a:pt x="3758" y="952"/>
                </a:lnTo>
                <a:lnTo>
                  <a:pt x="3247" y="952"/>
                </a:lnTo>
                <a:close/>
                <a:moveTo>
                  <a:pt x="2705" y="952"/>
                </a:moveTo>
                <a:lnTo>
                  <a:pt x="2705" y="1387"/>
                </a:lnTo>
                <a:lnTo>
                  <a:pt x="3216" y="1387"/>
                </a:lnTo>
                <a:lnTo>
                  <a:pt x="3216" y="952"/>
                </a:lnTo>
                <a:lnTo>
                  <a:pt x="2705" y="952"/>
                </a:lnTo>
                <a:close/>
                <a:moveTo>
                  <a:pt x="2164" y="952"/>
                </a:moveTo>
                <a:lnTo>
                  <a:pt x="2164" y="1387"/>
                </a:lnTo>
                <a:lnTo>
                  <a:pt x="2675" y="1387"/>
                </a:lnTo>
                <a:lnTo>
                  <a:pt x="2675" y="952"/>
                </a:lnTo>
                <a:lnTo>
                  <a:pt x="2164" y="952"/>
                </a:lnTo>
                <a:close/>
                <a:moveTo>
                  <a:pt x="1622" y="952"/>
                </a:moveTo>
                <a:lnTo>
                  <a:pt x="1622" y="1387"/>
                </a:lnTo>
                <a:lnTo>
                  <a:pt x="2133" y="1387"/>
                </a:lnTo>
                <a:lnTo>
                  <a:pt x="2133" y="952"/>
                </a:lnTo>
                <a:lnTo>
                  <a:pt x="1622" y="952"/>
                </a:lnTo>
                <a:close/>
                <a:moveTo>
                  <a:pt x="1080" y="952"/>
                </a:moveTo>
                <a:lnTo>
                  <a:pt x="1080" y="1387"/>
                </a:lnTo>
                <a:lnTo>
                  <a:pt x="1591" y="1387"/>
                </a:lnTo>
                <a:lnTo>
                  <a:pt x="1591" y="952"/>
                </a:lnTo>
                <a:lnTo>
                  <a:pt x="1080" y="952"/>
                </a:lnTo>
                <a:close/>
                <a:moveTo>
                  <a:pt x="539" y="952"/>
                </a:moveTo>
                <a:lnTo>
                  <a:pt x="539" y="1387"/>
                </a:lnTo>
                <a:lnTo>
                  <a:pt x="1049" y="1387"/>
                </a:lnTo>
                <a:lnTo>
                  <a:pt x="1049" y="952"/>
                </a:lnTo>
                <a:lnTo>
                  <a:pt x="539" y="952"/>
                </a:lnTo>
                <a:close/>
                <a:moveTo>
                  <a:pt x="31" y="952"/>
                </a:moveTo>
                <a:lnTo>
                  <a:pt x="31" y="1387"/>
                </a:lnTo>
                <a:lnTo>
                  <a:pt x="508" y="1387"/>
                </a:lnTo>
                <a:lnTo>
                  <a:pt x="508" y="952"/>
                </a:lnTo>
                <a:lnTo>
                  <a:pt x="31" y="952"/>
                </a:lnTo>
                <a:close/>
                <a:moveTo>
                  <a:pt x="14622" y="488"/>
                </a:moveTo>
                <a:lnTo>
                  <a:pt x="14622" y="923"/>
                </a:lnTo>
                <a:lnTo>
                  <a:pt x="15133" y="923"/>
                </a:lnTo>
                <a:lnTo>
                  <a:pt x="15133" y="488"/>
                </a:lnTo>
                <a:lnTo>
                  <a:pt x="14622" y="488"/>
                </a:lnTo>
                <a:close/>
                <a:moveTo>
                  <a:pt x="14081" y="488"/>
                </a:moveTo>
                <a:lnTo>
                  <a:pt x="14081" y="923"/>
                </a:lnTo>
                <a:lnTo>
                  <a:pt x="14592" y="923"/>
                </a:lnTo>
                <a:lnTo>
                  <a:pt x="14592" y="488"/>
                </a:lnTo>
                <a:lnTo>
                  <a:pt x="14081" y="488"/>
                </a:lnTo>
                <a:close/>
                <a:moveTo>
                  <a:pt x="13539" y="488"/>
                </a:moveTo>
                <a:lnTo>
                  <a:pt x="13539" y="923"/>
                </a:lnTo>
                <a:lnTo>
                  <a:pt x="14050" y="923"/>
                </a:lnTo>
                <a:lnTo>
                  <a:pt x="14050" y="488"/>
                </a:lnTo>
                <a:lnTo>
                  <a:pt x="13539" y="488"/>
                </a:lnTo>
                <a:close/>
                <a:moveTo>
                  <a:pt x="12997" y="488"/>
                </a:moveTo>
                <a:lnTo>
                  <a:pt x="12997" y="923"/>
                </a:lnTo>
                <a:lnTo>
                  <a:pt x="13508" y="923"/>
                </a:lnTo>
                <a:lnTo>
                  <a:pt x="13508" y="488"/>
                </a:lnTo>
                <a:lnTo>
                  <a:pt x="12997" y="488"/>
                </a:lnTo>
                <a:close/>
                <a:moveTo>
                  <a:pt x="12456" y="488"/>
                </a:moveTo>
                <a:lnTo>
                  <a:pt x="12456" y="923"/>
                </a:lnTo>
                <a:lnTo>
                  <a:pt x="12967" y="923"/>
                </a:lnTo>
                <a:lnTo>
                  <a:pt x="12967" y="488"/>
                </a:lnTo>
                <a:lnTo>
                  <a:pt x="12456" y="488"/>
                </a:lnTo>
                <a:close/>
                <a:moveTo>
                  <a:pt x="11914" y="488"/>
                </a:moveTo>
                <a:lnTo>
                  <a:pt x="11914" y="923"/>
                </a:lnTo>
                <a:lnTo>
                  <a:pt x="12425" y="923"/>
                </a:lnTo>
                <a:lnTo>
                  <a:pt x="12425" y="488"/>
                </a:lnTo>
                <a:lnTo>
                  <a:pt x="11914" y="488"/>
                </a:lnTo>
                <a:close/>
                <a:moveTo>
                  <a:pt x="11372" y="488"/>
                </a:moveTo>
                <a:lnTo>
                  <a:pt x="11372" y="923"/>
                </a:lnTo>
                <a:lnTo>
                  <a:pt x="11883" y="923"/>
                </a:lnTo>
                <a:lnTo>
                  <a:pt x="11883" y="488"/>
                </a:lnTo>
                <a:lnTo>
                  <a:pt x="11372" y="488"/>
                </a:lnTo>
                <a:close/>
                <a:moveTo>
                  <a:pt x="10831" y="488"/>
                </a:moveTo>
                <a:lnTo>
                  <a:pt x="10831" y="923"/>
                </a:lnTo>
                <a:lnTo>
                  <a:pt x="11341" y="923"/>
                </a:lnTo>
                <a:lnTo>
                  <a:pt x="11341" y="488"/>
                </a:lnTo>
                <a:lnTo>
                  <a:pt x="10831" y="488"/>
                </a:lnTo>
                <a:close/>
                <a:moveTo>
                  <a:pt x="10289" y="488"/>
                </a:moveTo>
                <a:lnTo>
                  <a:pt x="10289" y="923"/>
                </a:lnTo>
                <a:lnTo>
                  <a:pt x="10800" y="923"/>
                </a:lnTo>
                <a:lnTo>
                  <a:pt x="10800" y="488"/>
                </a:lnTo>
                <a:lnTo>
                  <a:pt x="10289" y="488"/>
                </a:lnTo>
                <a:close/>
                <a:moveTo>
                  <a:pt x="9747" y="488"/>
                </a:moveTo>
                <a:lnTo>
                  <a:pt x="9747" y="923"/>
                </a:lnTo>
                <a:lnTo>
                  <a:pt x="10258" y="923"/>
                </a:lnTo>
                <a:lnTo>
                  <a:pt x="10258" y="488"/>
                </a:lnTo>
                <a:lnTo>
                  <a:pt x="9747" y="488"/>
                </a:lnTo>
                <a:close/>
                <a:moveTo>
                  <a:pt x="9206" y="488"/>
                </a:moveTo>
                <a:lnTo>
                  <a:pt x="9206" y="923"/>
                </a:lnTo>
                <a:lnTo>
                  <a:pt x="9716" y="923"/>
                </a:lnTo>
                <a:lnTo>
                  <a:pt x="9716" y="488"/>
                </a:lnTo>
                <a:lnTo>
                  <a:pt x="9206" y="488"/>
                </a:lnTo>
                <a:close/>
                <a:moveTo>
                  <a:pt x="8664" y="488"/>
                </a:moveTo>
                <a:lnTo>
                  <a:pt x="8664" y="923"/>
                </a:lnTo>
                <a:lnTo>
                  <a:pt x="9175" y="923"/>
                </a:lnTo>
                <a:lnTo>
                  <a:pt x="9175" y="488"/>
                </a:lnTo>
                <a:lnTo>
                  <a:pt x="8664" y="488"/>
                </a:lnTo>
                <a:close/>
                <a:moveTo>
                  <a:pt x="8122" y="488"/>
                </a:moveTo>
                <a:lnTo>
                  <a:pt x="8122" y="923"/>
                </a:lnTo>
                <a:lnTo>
                  <a:pt x="8633" y="923"/>
                </a:lnTo>
                <a:lnTo>
                  <a:pt x="8633" y="488"/>
                </a:lnTo>
                <a:lnTo>
                  <a:pt x="8122" y="488"/>
                </a:lnTo>
                <a:close/>
                <a:moveTo>
                  <a:pt x="7581" y="488"/>
                </a:moveTo>
                <a:lnTo>
                  <a:pt x="7581" y="923"/>
                </a:lnTo>
                <a:lnTo>
                  <a:pt x="8091" y="923"/>
                </a:lnTo>
                <a:lnTo>
                  <a:pt x="8091" y="488"/>
                </a:lnTo>
                <a:lnTo>
                  <a:pt x="7581" y="488"/>
                </a:lnTo>
                <a:close/>
                <a:moveTo>
                  <a:pt x="7039" y="488"/>
                </a:moveTo>
                <a:lnTo>
                  <a:pt x="7039" y="923"/>
                </a:lnTo>
                <a:lnTo>
                  <a:pt x="7550" y="923"/>
                </a:lnTo>
                <a:lnTo>
                  <a:pt x="7550" y="488"/>
                </a:lnTo>
                <a:lnTo>
                  <a:pt x="7039" y="488"/>
                </a:lnTo>
                <a:close/>
                <a:moveTo>
                  <a:pt x="6497" y="488"/>
                </a:moveTo>
                <a:lnTo>
                  <a:pt x="6497" y="923"/>
                </a:lnTo>
                <a:lnTo>
                  <a:pt x="7008" y="923"/>
                </a:lnTo>
                <a:lnTo>
                  <a:pt x="7008" y="488"/>
                </a:lnTo>
                <a:lnTo>
                  <a:pt x="6497" y="488"/>
                </a:lnTo>
                <a:close/>
                <a:moveTo>
                  <a:pt x="5955" y="488"/>
                </a:moveTo>
                <a:lnTo>
                  <a:pt x="5955" y="923"/>
                </a:lnTo>
                <a:lnTo>
                  <a:pt x="6466" y="923"/>
                </a:lnTo>
                <a:lnTo>
                  <a:pt x="6466" y="488"/>
                </a:lnTo>
                <a:lnTo>
                  <a:pt x="5955" y="488"/>
                </a:lnTo>
                <a:close/>
                <a:moveTo>
                  <a:pt x="5414" y="488"/>
                </a:moveTo>
                <a:lnTo>
                  <a:pt x="5414" y="923"/>
                </a:lnTo>
                <a:lnTo>
                  <a:pt x="5925" y="923"/>
                </a:lnTo>
                <a:lnTo>
                  <a:pt x="5925" y="488"/>
                </a:lnTo>
                <a:lnTo>
                  <a:pt x="5414" y="488"/>
                </a:lnTo>
                <a:close/>
                <a:moveTo>
                  <a:pt x="4872" y="488"/>
                </a:moveTo>
                <a:lnTo>
                  <a:pt x="4872" y="923"/>
                </a:lnTo>
                <a:lnTo>
                  <a:pt x="5383" y="923"/>
                </a:lnTo>
                <a:lnTo>
                  <a:pt x="5383" y="488"/>
                </a:lnTo>
                <a:lnTo>
                  <a:pt x="4872" y="488"/>
                </a:lnTo>
                <a:close/>
                <a:moveTo>
                  <a:pt x="4330" y="488"/>
                </a:moveTo>
                <a:lnTo>
                  <a:pt x="4330" y="923"/>
                </a:lnTo>
                <a:lnTo>
                  <a:pt x="4841" y="923"/>
                </a:lnTo>
                <a:lnTo>
                  <a:pt x="4841" y="488"/>
                </a:lnTo>
                <a:lnTo>
                  <a:pt x="4330" y="488"/>
                </a:lnTo>
                <a:close/>
                <a:moveTo>
                  <a:pt x="3789" y="488"/>
                </a:moveTo>
                <a:lnTo>
                  <a:pt x="3789" y="923"/>
                </a:lnTo>
                <a:lnTo>
                  <a:pt x="4300" y="923"/>
                </a:lnTo>
                <a:lnTo>
                  <a:pt x="4300" y="488"/>
                </a:lnTo>
                <a:lnTo>
                  <a:pt x="3789" y="488"/>
                </a:lnTo>
                <a:close/>
                <a:moveTo>
                  <a:pt x="3247" y="488"/>
                </a:moveTo>
                <a:lnTo>
                  <a:pt x="3247" y="923"/>
                </a:lnTo>
                <a:lnTo>
                  <a:pt x="3758" y="923"/>
                </a:lnTo>
                <a:lnTo>
                  <a:pt x="3758" y="488"/>
                </a:lnTo>
                <a:lnTo>
                  <a:pt x="3247" y="488"/>
                </a:lnTo>
                <a:close/>
                <a:moveTo>
                  <a:pt x="2705" y="488"/>
                </a:moveTo>
                <a:lnTo>
                  <a:pt x="2705" y="923"/>
                </a:lnTo>
                <a:lnTo>
                  <a:pt x="3216" y="923"/>
                </a:lnTo>
                <a:lnTo>
                  <a:pt x="3216" y="488"/>
                </a:lnTo>
                <a:lnTo>
                  <a:pt x="2705" y="488"/>
                </a:lnTo>
                <a:close/>
                <a:moveTo>
                  <a:pt x="2164" y="488"/>
                </a:moveTo>
                <a:lnTo>
                  <a:pt x="2164" y="923"/>
                </a:lnTo>
                <a:lnTo>
                  <a:pt x="2675" y="923"/>
                </a:lnTo>
                <a:lnTo>
                  <a:pt x="2675" y="488"/>
                </a:lnTo>
                <a:lnTo>
                  <a:pt x="2164" y="488"/>
                </a:lnTo>
                <a:close/>
                <a:moveTo>
                  <a:pt x="1622" y="488"/>
                </a:moveTo>
                <a:lnTo>
                  <a:pt x="1622" y="923"/>
                </a:lnTo>
                <a:lnTo>
                  <a:pt x="2133" y="923"/>
                </a:lnTo>
                <a:lnTo>
                  <a:pt x="2133" y="488"/>
                </a:lnTo>
                <a:lnTo>
                  <a:pt x="1622" y="488"/>
                </a:lnTo>
                <a:close/>
                <a:moveTo>
                  <a:pt x="1080" y="488"/>
                </a:moveTo>
                <a:lnTo>
                  <a:pt x="1080" y="923"/>
                </a:lnTo>
                <a:lnTo>
                  <a:pt x="1591" y="923"/>
                </a:lnTo>
                <a:lnTo>
                  <a:pt x="1591" y="488"/>
                </a:lnTo>
                <a:lnTo>
                  <a:pt x="1080" y="488"/>
                </a:lnTo>
                <a:close/>
                <a:moveTo>
                  <a:pt x="539" y="488"/>
                </a:moveTo>
                <a:lnTo>
                  <a:pt x="539" y="923"/>
                </a:lnTo>
                <a:lnTo>
                  <a:pt x="1049" y="923"/>
                </a:lnTo>
                <a:lnTo>
                  <a:pt x="1049" y="488"/>
                </a:lnTo>
                <a:lnTo>
                  <a:pt x="539" y="488"/>
                </a:lnTo>
                <a:close/>
                <a:moveTo>
                  <a:pt x="31" y="488"/>
                </a:moveTo>
                <a:lnTo>
                  <a:pt x="31" y="923"/>
                </a:lnTo>
                <a:lnTo>
                  <a:pt x="508" y="923"/>
                </a:lnTo>
                <a:lnTo>
                  <a:pt x="508" y="488"/>
                </a:lnTo>
                <a:lnTo>
                  <a:pt x="31" y="488"/>
                </a:lnTo>
                <a:close/>
                <a:moveTo>
                  <a:pt x="0" y="0"/>
                </a:moveTo>
                <a:lnTo>
                  <a:pt x="31" y="0"/>
                </a:lnTo>
                <a:lnTo>
                  <a:pt x="31" y="460"/>
                </a:lnTo>
                <a:lnTo>
                  <a:pt x="508" y="460"/>
                </a:lnTo>
                <a:lnTo>
                  <a:pt x="508" y="0"/>
                </a:lnTo>
                <a:lnTo>
                  <a:pt x="539" y="0"/>
                </a:lnTo>
                <a:lnTo>
                  <a:pt x="539" y="460"/>
                </a:lnTo>
                <a:lnTo>
                  <a:pt x="1049" y="460"/>
                </a:lnTo>
                <a:lnTo>
                  <a:pt x="1049" y="0"/>
                </a:lnTo>
                <a:lnTo>
                  <a:pt x="1080" y="0"/>
                </a:lnTo>
                <a:lnTo>
                  <a:pt x="1080" y="460"/>
                </a:lnTo>
                <a:lnTo>
                  <a:pt x="1591" y="460"/>
                </a:lnTo>
                <a:lnTo>
                  <a:pt x="1591" y="0"/>
                </a:lnTo>
                <a:lnTo>
                  <a:pt x="1622" y="0"/>
                </a:lnTo>
                <a:lnTo>
                  <a:pt x="1622" y="460"/>
                </a:lnTo>
                <a:lnTo>
                  <a:pt x="2133" y="460"/>
                </a:lnTo>
                <a:lnTo>
                  <a:pt x="2133" y="0"/>
                </a:lnTo>
                <a:lnTo>
                  <a:pt x="2164" y="0"/>
                </a:lnTo>
                <a:lnTo>
                  <a:pt x="2164" y="460"/>
                </a:lnTo>
                <a:lnTo>
                  <a:pt x="2675" y="460"/>
                </a:lnTo>
                <a:lnTo>
                  <a:pt x="2675" y="0"/>
                </a:lnTo>
                <a:lnTo>
                  <a:pt x="2705" y="0"/>
                </a:lnTo>
                <a:lnTo>
                  <a:pt x="2705" y="460"/>
                </a:lnTo>
                <a:lnTo>
                  <a:pt x="3216" y="460"/>
                </a:lnTo>
                <a:lnTo>
                  <a:pt x="3216" y="0"/>
                </a:lnTo>
                <a:lnTo>
                  <a:pt x="3247" y="0"/>
                </a:lnTo>
                <a:lnTo>
                  <a:pt x="3247" y="460"/>
                </a:lnTo>
                <a:lnTo>
                  <a:pt x="3758" y="460"/>
                </a:lnTo>
                <a:lnTo>
                  <a:pt x="3758" y="0"/>
                </a:lnTo>
                <a:lnTo>
                  <a:pt x="3789" y="0"/>
                </a:lnTo>
                <a:lnTo>
                  <a:pt x="3789" y="460"/>
                </a:lnTo>
                <a:lnTo>
                  <a:pt x="4300" y="460"/>
                </a:lnTo>
                <a:lnTo>
                  <a:pt x="4300" y="0"/>
                </a:lnTo>
                <a:lnTo>
                  <a:pt x="4330" y="0"/>
                </a:lnTo>
                <a:lnTo>
                  <a:pt x="4330" y="460"/>
                </a:lnTo>
                <a:lnTo>
                  <a:pt x="4841" y="460"/>
                </a:lnTo>
                <a:lnTo>
                  <a:pt x="4841" y="0"/>
                </a:lnTo>
                <a:lnTo>
                  <a:pt x="4872" y="0"/>
                </a:lnTo>
                <a:lnTo>
                  <a:pt x="4872" y="460"/>
                </a:lnTo>
                <a:lnTo>
                  <a:pt x="5383" y="460"/>
                </a:lnTo>
                <a:lnTo>
                  <a:pt x="5383" y="0"/>
                </a:lnTo>
                <a:lnTo>
                  <a:pt x="5414" y="0"/>
                </a:lnTo>
                <a:lnTo>
                  <a:pt x="5414" y="460"/>
                </a:lnTo>
                <a:lnTo>
                  <a:pt x="5925" y="460"/>
                </a:lnTo>
                <a:lnTo>
                  <a:pt x="5925" y="0"/>
                </a:lnTo>
                <a:lnTo>
                  <a:pt x="5955" y="0"/>
                </a:lnTo>
                <a:lnTo>
                  <a:pt x="5955" y="460"/>
                </a:lnTo>
                <a:lnTo>
                  <a:pt x="6466" y="460"/>
                </a:lnTo>
                <a:lnTo>
                  <a:pt x="6466" y="0"/>
                </a:lnTo>
                <a:lnTo>
                  <a:pt x="6497" y="0"/>
                </a:lnTo>
                <a:lnTo>
                  <a:pt x="6497" y="460"/>
                </a:lnTo>
                <a:lnTo>
                  <a:pt x="7008" y="460"/>
                </a:lnTo>
                <a:lnTo>
                  <a:pt x="7008" y="0"/>
                </a:lnTo>
                <a:lnTo>
                  <a:pt x="7039" y="0"/>
                </a:lnTo>
                <a:lnTo>
                  <a:pt x="7039" y="460"/>
                </a:lnTo>
                <a:lnTo>
                  <a:pt x="7550" y="460"/>
                </a:lnTo>
                <a:lnTo>
                  <a:pt x="7550" y="0"/>
                </a:lnTo>
                <a:lnTo>
                  <a:pt x="7581" y="0"/>
                </a:lnTo>
                <a:lnTo>
                  <a:pt x="7581" y="460"/>
                </a:lnTo>
                <a:lnTo>
                  <a:pt x="8091" y="460"/>
                </a:lnTo>
                <a:lnTo>
                  <a:pt x="8091" y="0"/>
                </a:lnTo>
                <a:lnTo>
                  <a:pt x="8122" y="0"/>
                </a:lnTo>
                <a:lnTo>
                  <a:pt x="8122" y="460"/>
                </a:lnTo>
                <a:lnTo>
                  <a:pt x="8633" y="460"/>
                </a:lnTo>
                <a:lnTo>
                  <a:pt x="8633" y="0"/>
                </a:lnTo>
                <a:lnTo>
                  <a:pt x="8664" y="0"/>
                </a:lnTo>
                <a:lnTo>
                  <a:pt x="8664" y="460"/>
                </a:lnTo>
                <a:lnTo>
                  <a:pt x="9175" y="460"/>
                </a:lnTo>
                <a:lnTo>
                  <a:pt x="9175" y="0"/>
                </a:lnTo>
                <a:lnTo>
                  <a:pt x="9206" y="0"/>
                </a:lnTo>
                <a:lnTo>
                  <a:pt x="9206" y="460"/>
                </a:lnTo>
                <a:lnTo>
                  <a:pt x="9716" y="460"/>
                </a:lnTo>
                <a:lnTo>
                  <a:pt x="9716" y="0"/>
                </a:lnTo>
                <a:lnTo>
                  <a:pt x="9747" y="0"/>
                </a:lnTo>
                <a:lnTo>
                  <a:pt x="9747" y="460"/>
                </a:lnTo>
                <a:lnTo>
                  <a:pt x="10258" y="460"/>
                </a:lnTo>
                <a:lnTo>
                  <a:pt x="10258" y="0"/>
                </a:lnTo>
                <a:lnTo>
                  <a:pt x="10289" y="0"/>
                </a:lnTo>
                <a:lnTo>
                  <a:pt x="10289" y="460"/>
                </a:lnTo>
                <a:lnTo>
                  <a:pt x="10800" y="460"/>
                </a:lnTo>
                <a:lnTo>
                  <a:pt x="10800" y="0"/>
                </a:lnTo>
                <a:lnTo>
                  <a:pt x="10831" y="0"/>
                </a:lnTo>
                <a:lnTo>
                  <a:pt x="10831" y="460"/>
                </a:lnTo>
                <a:lnTo>
                  <a:pt x="11341" y="460"/>
                </a:lnTo>
                <a:lnTo>
                  <a:pt x="11341" y="0"/>
                </a:lnTo>
                <a:lnTo>
                  <a:pt x="11372" y="0"/>
                </a:lnTo>
                <a:lnTo>
                  <a:pt x="11372" y="460"/>
                </a:lnTo>
                <a:lnTo>
                  <a:pt x="11883" y="460"/>
                </a:lnTo>
                <a:lnTo>
                  <a:pt x="11883" y="0"/>
                </a:lnTo>
                <a:lnTo>
                  <a:pt x="11914" y="0"/>
                </a:lnTo>
                <a:lnTo>
                  <a:pt x="11914" y="460"/>
                </a:lnTo>
                <a:lnTo>
                  <a:pt x="12425" y="460"/>
                </a:lnTo>
                <a:lnTo>
                  <a:pt x="12425" y="0"/>
                </a:lnTo>
                <a:lnTo>
                  <a:pt x="12456" y="0"/>
                </a:lnTo>
                <a:lnTo>
                  <a:pt x="12456" y="460"/>
                </a:lnTo>
                <a:lnTo>
                  <a:pt x="12967" y="460"/>
                </a:lnTo>
                <a:lnTo>
                  <a:pt x="12967" y="0"/>
                </a:lnTo>
                <a:lnTo>
                  <a:pt x="12997" y="0"/>
                </a:lnTo>
                <a:lnTo>
                  <a:pt x="12997" y="460"/>
                </a:lnTo>
                <a:lnTo>
                  <a:pt x="13508" y="460"/>
                </a:lnTo>
                <a:lnTo>
                  <a:pt x="13508" y="0"/>
                </a:lnTo>
                <a:lnTo>
                  <a:pt x="13539" y="0"/>
                </a:lnTo>
                <a:lnTo>
                  <a:pt x="13539" y="460"/>
                </a:lnTo>
                <a:lnTo>
                  <a:pt x="14050" y="460"/>
                </a:lnTo>
                <a:lnTo>
                  <a:pt x="14050" y="0"/>
                </a:lnTo>
                <a:lnTo>
                  <a:pt x="14081" y="0"/>
                </a:lnTo>
                <a:lnTo>
                  <a:pt x="14081" y="460"/>
                </a:lnTo>
                <a:lnTo>
                  <a:pt x="14592" y="460"/>
                </a:lnTo>
                <a:lnTo>
                  <a:pt x="14592" y="0"/>
                </a:lnTo>
                <a:lnTo>
                  <a:pt x="14622" y="0"/>
                </a:lnTo>
                <a:lnTo>
                  <a:pt x="14622" y="460"/>
                </a:lnTo>
                <a:lnTo>
                  <a:pt x="15133" y="460"/>
                </a:lnTo>
                <a:lnTo>
                  <a:pt x="15133" y="0"/>
                </a:lnTo>
                <a:lnTo>
                  <a:pt x="15164" y="0"/>
                </a:lnTo>
                <a:lnTo>
                  <a:pt x="15164" y="5228"/>
                </a:lnTo>
                <a:lnTo>
                  <a:pt x="15133" y="5257"/>
                </a:lnTo>
                <a:lnTo>
                  <a:pt x="15133" y="5126"/>
                </a:lnTo>
                <a:lnTo>
                  <a:pt x="14622" y="5126"/>
                </a:lnTo>
                <a:lnTo>
                  <a:pt x="14622" y="5562"/>
                </a:lnTo>
                <a:lnTo>
                  <a:pt x="14810" y="5562"/>
                </a:lnTo>
                <a:lnTo>
                  <a:pt x="14780" y="5590"/>
                </a:lnTo>
                <a:lnTo>
                  <a:pt x="14622" y="5590"/>
                </a:lnTo>
                <a:lnTo>
                  <a:pt x="14622" y="5739"/>
                </a:lnTo>
                <a:lnTo>
                  <a:pt x="14592" y="5768"/>
                </a:lnTo>
                <a:lnTo>
                  <a:pt x="14592" y="5590"/>
                </a:lnTo>
                <a:lnTo>
                  <a:pt x="14081" y="5590"/>
                </a:lnTo>
                <a:lnTo>
                  <a:pt x="14081" y="6026"/>
                </a:lnTo>
                <a:lnTo>
                  <a:pt x="14319" y="6026"/>
                </a:lnTo>
                <a:lnTo>
                  <a:pt x="14289" y="6054"/>
                </a:lnTo>
                <a:lnTo>
                  <a:pt x="14081" y="6054"/>
                </a:lnTo>
                <a:lnTo>
                  <a:pt x="14081" y="6251"/>
                </a:lnTo>
                <a:lnTo>
                  <a:pt x="14050" y="6280"/>
                </a:lnTo>
                <a:lnTo>
                  <a:pt x="14050" y="6054"/>
                </a:lnTo>
                <a:lnTo>
                  <a:pt x="13539" y="6054"/>
                </a:lnTo>
                <a:lnTo>
                  <a:pt x="13539" y="6460"/>
                </a:lnTo>
                <a:lnTo>
                  <a:pt x="13508" y="6460"/>
                </a:lnTo>
                <a:lnTo>
                  <a:pt x="13508" y="6054"/>
                </a:lnTo>
                <a:lnTo>
                  <a:pt x="12997" y="6054"/>
                </a:lnTo>
                <a:lnTo>
                  <a:pt x="12997" y="6460"/>
                </a:lnTo>
                <a:lnTo>
                  <a:pt x="12967" y="6460"/>
                </a:lnTo>
                <a:lnTo>
                  <a:pt x="12967" y="6054"/>
                </a:lnTo>
                <a:lnTo>
                  <a:pt x="12456" y="6054"/>
                </a:lnTo>
                <a:lnTo>
                  <a:pt x="12456" y="6460"/>
                </a:lnTo>
                <a:lnTo>
                  <a:pt x="12425" y="6460"/>
                </a:lnTo>
                <a:lnTo>
                  <a:pt x="12425" y="6054"/>
                </a:lnTo>
                <a:lnTo>
                  <a:pt x="11914" y="6054"/>
                </a:lnTo>
                <a:lnTo>
                  <a:pt x="11914" y="6460"/>
                </a:lnTo>
                <a:lnTo>
                  <a:pt x="11883" y="6460"/>
                </a:lnTo>
                <a:lnTo>
                  <a:pt x="11883" y="6054"/>
                </a:lnTo>
                <a:lnTo>
                  <a:pt x="11372" y="6054"/>
                </a:lnTo>
                <a:lnTo>
                  <a:pt x="11372" y="6460"/>
                </a:lnTo>
                <a:lnTo>
                  <a:pt x="11341" y="6460"/>
                </a:lnTo>
                <a:lnTo>
                  <a:pt x="11341" y="6054"/>
                </a:lnTo>
                <a:lnTo>
                  <a:pt x="10831" y="6054"/>
                </a:lnTo>
                <a:lnTo>
                  <a:pt x="10831" y="6460"/>
                </a:lnTo>
                <a:lnTo>
                  <a:pt x="10800" y="6460"/>
                </a:lnTo>
                <a:lnTo>
                  <a:pt x="10800" y="6054"/>
                </a:lnTo>
                <a:lnTo>
                  <a:pt x="10289" y="6054"/>
                </a:lnTo>
                <a:lnTo>
                  <a:pt x="10289" y="6460"/>
                </a:lnTo>
                <a:lnTo>
                  <a:pt x="10258" y="6460"/>
                </a:lnTo>
                <a:lnTo>
                  <a:pt x="10258" y="6054"/>
                </a:lnTo>
                <a:lnTo>
                  <a:pt x="9747" y="6054"/>
                </a:lnTo>
                <a:lnTo>
                  <a:pt x="9747" y="6460"/>
                </a:lnTo>
                <a:lnTo>
                  <a:pt x="9716" y="6460"/>
                </a:lnTo>
                <a:lnTo>
                  <a:pt x="9716" y="6054"/>
                </a:lnTo>
                <a:lnTo>
                  <a:pt x="9206" y="6054"/>
                </a:lnTo>
                <a:lnTo>
                  <a:pt x="9206" y="6460"/>
                </a:lnTo>
                <a:lnTo>
                  <a:pt x="9175" y="6460"/>
                </a:lnTo>
                <a:lnTo>
                  <a:pt x="9175" y="6054"/>
                </a:lnTo>
                <a:lnTo>
                  <a:pt x="8664" y="6054"/>
                </a:lnTo>
                <a:lnTo>
                  <a:pt x="8664" y="6460"/>
                </a:lnTo>
                <a:lnTo>
                  <a:pt x="8633" y="6460"/>
                </a:lnTo>
                <a:lnTo>
                  <a:pt x="8633" y="6054"/>
                </a:lnTo>
                <a:lnTo>
                  <a:pt x="8122" y="6054"/>
                </a:lnTo>
                <a:lnTo>
                  <a:pt x="8122" y="6460"/>
                </a:lnTo>
                <a:lnTo>
                  <a:pt x="8091" y="6460"/>
                </a:lnTo>
                <a:lnTo>
                  <a:pt x="8091" y="6054"/>
                </a:lnTo>
                <a:lnTo>
                  <a:pt x="7581" y="6054"/>
                </a:lnTo>
                <a:lnTo>
                  <a:pt x="7581" y="6460"/>
                </a:lnTo>
                <a:lnTo>
                  <a:pt x="7550" y="6460"/>
                </a:lnTo>
                <a:lnTo>
                  <a:pt x="7550" y="6054"/>
                </a:lnTo>
                <a:lnTo>
                  <a:pt x="7039" y="6054"/>
                </a:lnTo>
                <a:lnTo>
                  <a:pt x="7039" y="6460"/>
                </a:lnTo>
                <a:lnTo>
                  <a:pt x="7008" y="6460"/>
                </a:lnTo>
                <a:lnTo>
                  <a:pt x="7008" y="6054"/>
                </a:lnTo>
                <a:lnTo>
                  <a:pt x="6497" y="6054"/>
                </a:lnTo>
                <a:lnTo>
                  <a:pt x="6497" y="6460"/>
                </a:lnTo>
                <a:lnTo>
                  <a:pt x="6466" y="6460"/>
                </a:lnTo>
                <a:lnTo>
                  <a:pt x="6466" y="6054"/>
                </a:lnTo>
                <a:lnTo>
                  <a:pt x="5955" y="6054"/>
                </a:lnTo>
                <a:lnTo>
                  <a:pt x="5955" y="6460"/>
                </a:lnTo>
                <a:lnTo>
                  <a:pt x="5925" y="6460"/>
                </a:lnTo>
                <a:lnTo>
                  <a:pt x="5925" y="6054"/>
                </a:lnTo>
                <a:lnTo>
                  <a:pt x="5414" y="6054"/>
                </a:lnTo>
                <a:lnTo>
                  <a:pt x="5414" y="6460"/>
                </a:lnTo>
                <a:lnTo>
                  <a:pt x="5383" y="6460"/>
                </a:lnTo>
                <a:lnTo>
                  <a:pt x="5383" y="6054"/>
                </a:lnTo>
                <a:lnTo>
                  <a:pt x="4872" y="6054"/>
                </a:lnTo>
                <a:lnTo>
                  <a:pt x="4872" y="6460"/>
                </a:lnTo>
                <a:lnTo>
                  <a:pt x="4841" y="6460"/>
                </a:lnTo>
                <a:lnTo>
                  <a:pt x="4841" y="6054"/>
                </a:lnTo>
                <a:lnTo>
                  <a:pt x="4330" y="6054"/>
                </a:lnTo>
                <a:lnTo>
                  <a:pt x="4330" y="6460"/>
                </a:lnTo>
                <a:lnTo>
                  <a:pt x="4300" y="6460"/>
                </a:lnTo>
                <a:lnTo>
                  <a:pt x="4300" y="6054"/>
                </a:lnTo>
                <a:lnTo>
                  <a:pt x="3789" y="6054"/>
                </a:lnTo>
                <a:lnTo>
                  <a:pt x="3789" y="6460"/>
                </a:lnTo>
                <a:lnTo>
                  <a:pt x="3758" y="6460"/>
                </a:lnTo>
                <a:lnTo>
                  <a:pt x="3758" y="6054"/>
                </a:lnTo>
                <a:lnTo>
                  <a:pt x="3247" y="6054"/>
                </a:lnTo>
                <a:lnTo>
                  <a:pt x="3247" y="6460"/>
                </a:lnTo>
                <a:lnTo>
                  <a:pt x="3216" y="6460"/>
                </a:lnTo>
                <a:lnTo>
                  <a:pt x="3216" y="6054"/>
                </a:lnTo>
                <a:lnTo>
                  <a:pt x="2705" y="6054"/>
                </a:lnTo>
                <a:lnTo>
                  <a:pt x="2705" y="6460"/>
                </a:lnTo>
                <a:lnTo>
                  <a:pt x="2675" y="6460"/>
                </a:lnTo>
                <a:lnTo>
                  <a:pt x="2675" y="6054"/>
                </a:lnTo>
                <a:lnTo>
                  <a:pt x="2164" y="6054"/>
                </a:lnTo>
                <a:lnTo>
                  <a:pt x="2164" y="6460"/>
                </a:lnTo>
                <a:lnTo>
                  <a:pt x="2133" y="6460"/>
                </a:lnTo>
                <a:lnTo>
                  <a:pt x="2133" y="6054"/>
                </a:lnTo>
                <a:lnTo>
                  <a:pt x="1622" y="6054"/>
                </a:lnTo>
                <a:lnTo>
                  <a:pt x="1622" y="6460"/>
                </a:lnTo>
                <a:lnTo>
                  <a:pt x="1591" y="6460"/>
                </a:lnTo>
                <a:lnTo>
                  <a:pt x="1591" y="6054"/>
                </a:lnTo>
                <a:lnTo>
                  <a:pt x="1080" y="6054"/>
                </a:lnTo>
                <a:lnTo>
                  <a:pt x="1080" y="6460"/>
                </a:lnTo>
                <a:lnTo>
                  <a:pt x="1049" y="6460"/>
                </a:lnTo>
                <a:lnTo>
                  <a:pt x="1049" y="6054"/>
                </a:lnTo>
                <a:lnTo>
                  <a:pt x="539" y="6054"/>
                </a:lnTo>
                <a:lnTo>
                  <a:pt x="539" y="6460"/>
                </a:lnTo>
                <a:lnTo>
                  <a:pt x="508" y="6460"/>
                </a:lnTo>
                <a:lnTo>
                  <a:pt x="508" y="6054"/>
                </a:lnTo>
                <a:lnTo>
                  <a:pt x="31" y="6054"/>
                </a:lnTo>
                <a:lnTo>
                  <a:pt x="31" y="6460"/>
                </a:lnTo>
                <a:lnTo>
                  <a:pt x="0" y="64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0" name="任意多边形: 形状 359"/>
          <p:cNvSpPr/>
          <p:nvPr>
            <p:custDataLst>
              <p:tags r:id="rId4"/>
            </p:custDataLst>
          </p:nvPr>
        </p:nvSpPr>
        <p:spPr>
          <a:xfrm>
            <a:off x="10784840" y="5510530"/>
            <a:ext cx="800100" cy="800100"/>
          </a:xfrm>
          <a:custGeom>
            <a:avLst/>
            <a:gdLst>
              <a:gd name="connsiteX0" fmla="*/ 0 w 800100"/>
              <a:gd name="connsiteY0" fmla="*/ 0 h 800100"/>
              <a:gd name="connsiteX1" fmla="*/ 800100 w 800100"/>
              <a:gd name="connsiteY1" fmla="*/ 0 h 800100"/>
              <a:gd name="connsiteX2" fmla="*/ 0 w 800100"/>
              <a:gd name="connsiteY2" fmla="*/ 800100 h 800100"/>
              <a:gd name="connsiteX3" fmla="*/ 0 w 800100"/>
              <a:gd name="connsiteY3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100" h="800100">
                <a:moveTo>
                  <a:pt x="0" y="0"/>
                </a:moveTo>
                <a:lnTo>
                  <a:pt x="800100" y="0"/>
                </a:lnTo>
                <a:lnTo>
                  <a:pt x="0" y="800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356"/>
          <p:cNvSpPr/>
          <p:nvPr>
            <p:custDataLst>
              <p:tags r:id="rId5"/>
            </p:custDataLst>
          </p:nvPr>
        </p:nvSpPr>
        <p:spPr>
          <a:xfrm>
            <a:off x="676910" y="1811655"/>
            <a:ext cx="10904220" cy="4461510"/>
          </a:xfrm>
          <a:custGeom>
            <a:avLst/>
            <a:gdLst>
              <a:gd name="connsiteX0" fmla="*/ 0 w 10904220"/>
              <a:gd name="connsiteY0" fmla="*/ 0 h 4461510"/>
              <a:gd name="connsiteX1" fmla="*/ 10904220 w 10904220"/>
              <a:gd name="connsiteY1" fmla="*/ 0 h 4461510"/>
              <a:gd name="connsiteX2" fmla="*/ 10904220 w 10904220"/>
              <a:gd name="connsiteY2" fmla="*/ 3681772 h 4461510"/>
              <a:gd name="connsiteX3" fmla="*/ 10124482 w 10904220"/>
              <a:gd name="connsiteY3" fmla="*/ 4461510 h 4461510"/>
              <a:gd name="connsiteX4" fmla="*/ 0 w 10904220"/>
              <a:gd name="connsiteY4" fmla="*/ 4461510 h 4461510"/>
              <a:gd name="connsiteX5" fmla="*/ 0 w 10904220"/>
              <a:gd name="connsiteY5" fmla="*/ 0 h 446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4220" h="4461510">
                <a:moveTo>
                  <a:pt x="0" y="0"/>
                </a:moveTo>
                <a:lnTo>
                  <a:pt x="10904220" y="0"/>
                </a:lnTo>
                <a:lnTo>
                  <a:pt x="10904220" y="3681772"/>
                </a:lnTo>
                <a:lnTo>
                  <a:pt x="10124482" y="4461510"/>
                </a:lnTo>
                <a:lnTo>
                  <a:pt x="0" y="44615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"/>
            </a:srgbClr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38100" dir="2700000" algn="tl" rotWithShape="0">
              <a:schemeClr val="accent1">
                <a:lumMod val="75000"/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indent="0" fontAlgn="auto">
              <a:lnSpc>
                <a:spcPct val="130000"/>
              </a:lnSpc>
            </a:pPr>
            <a:endParaRPr lang="zh-CN" altLang="en-US" kern="0" spc="0" dirty="0">
              <a:ln>
                <a:noFill/>
                <a:prstDash val="sysDot"/>
              </a:ln>
              <a:solidFill>
                <a:srgbClr val="262626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22" name="矩形: 圆角 21"/>
          <p:cNvSpPr/>
          <p:nvPr>
            <p:custDataLst>
              <p:tags r:id="rId6"/>
            </p:custDataLst>
          </p:nvPr>
        </p:nvSpPr>
        <p:spPr>
          <a:xfrm>
            <a:off x="672465" y="1718310"/>
            <a:ext cx="10904855" cy="443230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>
            <p:custDataLst>
              <p:tags r:id="rId7"/>
            </p:custDataLst>
          </p:nvPr>
        </p:nvSpPr>
        <p:spPr>
          <a:xfrm flipH="1">
            <a:off x="10309225" y="1776730"/>
            <a:ext cx="107950" cy="107950"/>
          </a:xfrm>
          <a:prstGeom prst="ellipse">
            <a:avLst/>
          </a:prstGeom>
          <a:noFill/>
          <a:ln w="1587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弧形 2"/>
          <p:cNvSpPr/>
          <p:nvPr>
            <p:custDataLst>
              <p:tags r:id="rId8"/>
            </p:custDataLst>
          </p:nvPr>
        </p:nvSpPr>
        <p:spPr>
          <a:xfrm flipH="1">
            <a:off x="10257790" y="1581150"/>
            <a:ext cx="179705" cy="248285"/>
          </a:xfrm>
          <a:prstGeom prst="arc">
            <a:avLst>
              <a:gd name="adj1" fmla="val 4337702"/>
              <a:gd name="adj2" fmla="val 0"/>
            </a:avLst>
          </a:prstGeom>
          <a:noFill/>
          <a:ln w="44450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>
            <p:custDataLst>
              <p:tags r:id="rId9"/>
            </p:custDataLst>
          </p:nvPr>
        </p:nvSpPr>
        <p:spPr>
          <a:xfrm flipH="1">
            <a:off x="9706610" y="1776730"/>
            <a:ext cx="107950" cy="107950"/>
          </a:xfrm>
          <a:prstGeom prst="ellipse">
            <a:avLst/>
          </a:prstGeom>
          <a:noFill/>
          <a:ln w="1587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弧形 4"/>
          <p:cNvSpPr/>
          <p:nvPr>
            <p:custDataLst>
              <p:tags r:id="rId10"/>
            </p:custDataLst>
          </p:nvPr>
        </p:nvSpPr>
        <p:spPr>
          <a:xfrm flipH="1">
            <a:off x="9655175" y="1581150"/>
            <a:ext cx="179705" cy="248285"/>
          </a:xfrm>
          <a:prstGeom prst="arc">
            <a:avLst>
              <a:gd name="adj1" fmla="val 4337702"/>
              <a:gd name="adj2" fmla="val 0"/>
            </a:avLst>
          </a:prstGeom>
          <a:noFill/>
          <a:ln w="44450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11"/>
            </p:custDataLst>
          </p:nvPr>
        </p:nvSpPr>
        <p:spPr>
          <a:xfrm flipH="1">
            <a:off x="9103995" y="1776730"/>
            <a:ext cx="107950" cy="107950"/>
          </a:xfrm>
          <a:prstGeom prst="ellipse">
            <a:avLst/>
          </a:prstGeom>
          <a:noFill/>
          <a:ln w="1587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弧形 6"/>
          <p:cNvSpPr/>
          <p:nvPr>
            <p:custDataLst>
              <p:tags r:id="rId12"/>
            </p:custDataLst>
          </p:nvPr>
        </p:nvSpPr>
        <p:spPr>
          <a:xfrm flipH="1">
            <a:off x="9052560" y="1581150"/>
            <a:ext cx="179705" cy="248285"/>
          </a:xfrm>
          <a:prstGeom prst="arc">
            <a:avLst>
              <a:gd name="adj1" fmla="val 4337702"/>
              <a:gd name="adj2" fmla="val 0"/>
            </a:avLst>
          </a:prstGeom>
          <a:noFill/>
          <a:ln w="44450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13"/>
            </p:custDataLst>
          </p:nvPr>
        </p:nvSpPr>
        <p:spPr>
          <a:xfrm>
            <a:off x="1599565" y="1776730"/>
            <a:ext cx="107950" cy="107950"/>
          </a:xfrm>
          <a:prstGeom prst="ellipse">
            <a:avLst/>
          </a:prstGeom>
          <a:noFill/>
          <a:ln w="1587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弧形 9"/>
          <p:cNvSpPr/>
          <p:nvPr>
            <p:custDataLst>
              <p:tags r:id="rId14"/>
            </p:custDataLst>
          </p:nvPr>
        </p:nvSpPr>
        <p:spPr>
          <a:xfrm>
            <a:off x="1576070" y="1581150"/>
            <a:ext cx="179705" cy="248285"/>
          </a:xfrm>
          <a:prstGeom prst="arc">
            <a:avLst>
              <a:gd name="adj1" fmla="val 4272007"/>
              <a:gd name="adj2" fmla="val 0"/>
            </a:avLst>
          </a:prstGeom>
          <a:noFill/>
          <a:ln w="44450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>
            <p:custDataLst>
              <p:tags r:id="rId15"/>
            </p:custDataLst>
          </p:nvPr>
        </p:nvSpPr>
        <p:spPr>
          <a:xfrm>
            <a:off x="2202180" y="1776730"/>
            <a:ext cx="107950" cy="107950"/>
          </a:xfrm>
          <a:prstGeom prst="ellipse">
            <a:avLst/>
          </a:prstGeom>
          <a:noFill/>
          <a:ln w="1587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弧形 18"/>
          <p:cNvSpPr/>
          <p:nvPr>
            <p:custDataLst>
              <p:tags r:id="rId16"/>
            </p:custDataLst>
          </p:nvPr>
        </p:nvSpPr>
        <p:spPr>
          <a:xfrm>
            <a:off x="2179320" y="1581150"/>
            <a:ext cx="179705" cy="248285"/>
          </a:xfrm>
          <a:prstGeom prst="arc">
            <a:avLst>
              <a:gd name="adj1" fmla="val 4272007"/>
              <a:gd name="adj2" fmla="val 0"/>
            </a:avLst>
          </a:prstGeom>
          <a:noFill/>
          <a:ln w="44450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>
            <p:custDataLst>
              <p:tags r:id="rId17"/>
            </p:custDataLst>
          </p:nvPr>
        </p:nvSpPr>
        <p:spPr>
          <a:xfrm>
            <a:off x="2804795" y="1776730"/>
            <a:ext cx="107950" cy="107950"/>
          </a:xfrm>
          <a:prstGeom prst="ellipse">
            <a:avLst/>
          </a:prstGeom>
          <a:noFill/>
          <a:ln w="1587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弧形 20"/>
          <p:cNvSpPr/>
          <p:nvPr>
            <p:custDataLst>
              <p:tags r:id="rId18"/>
            </p:custDataLst>
          </p:nvPr>
        </p:nvSpPr>
        <p:spPr>
          <a:xfrm>
            <a:off x="2780665" y="1581150"/>
            <a:ext cx="179705" cy="248285"/>
          </a:xfrm>
          <a:prstGeom prst="arc">
            <a:avLst>
              <a:gd name="adj1" fmla="val 4272007"/>
              <a:gd name="adj2" fmla="val 0"/>
            </a:avLst>
          </a:prstGeom>
          <a:noFill/>
          <a:ln w="44450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>
            <p:custDataLst>
              <p:tags r:id="rId19"/>
            </p:custDataLst>
          </p:nvPr>
        </p:nvSpPr>
        <p:spPr>
          <a:xfrm>
            <a:off x="1384935" y="2330450"/>
            <a:ext cx="9409430" cy="377952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indent="0" algn="just" fontAlgn="auto">
              <a:lnSpc>
                <a:spcPct val="150000"/>
              </a:lnSpc>
            </a:pPr>
            <a:r>
              <a:rPr lang="zh-CN" altLang="en-US" sz="2000"/>
              <a:t>可分为外因应力和内因应力</a:t>
            </a:r>
            <a:endParaRPr lang="zh-CN" altLang="en-US" sz="2000"/>
          </a:p>
          <a:p>
            <a:pPr indent="0" algn="just" fontAlgn="auto">
              <a:lnSpc>
                <a:spcPct val="150000"/>
              </a:lnSpc>
            </a:pPr>
            <a:endParaRPr lang="zh-CN" altLang="en-US" sz="2000"/>
          </a:p>
          <a:p>
            <a:pPr indent="0" algn="just" fontAlgn="auto">
              <a:lnSpc>
                <a:spcPct val="150000"/>
              </a:lnSpc>
            </a:pPr>
            <a:r>
              <a:rPr lang="zh-CN" altLang="en-US" sz="2000"/>
              <a:t>外因应力：基体材料与化学镍层热膨胀系数不同，当温度从</a:t>
            </a:r>
            <a:r>
              <a:rPr lang="en-US" altLang="zh-CN" sz="2000"/>
              <a:t>90</a:t>
            </a:r>
            <a:r>
              <a:rPr lang="zh-CN" altLang="en-US" sz="2000"/>
              <a:t>降到室温，会产生应力。例如黄铜或铝合金，热膨胀小于化学镍，冷却后则产生拉应力。</a:t>
            </a:r>
            <a:endParaRPr lang="zh-CN" altLang="en-US" sz="2000"/>
          </a:p>
          <a:p>
            <a:pPr indent="0" algn="just" fontAlgn="auto">
              <a:lnSpc>
                <a:spcPct val="150000"/>
              </a:lnSpc>
            </a:pPr>
            <a:endParaRPr lang="zh-CN" altLang="en-US" sz="2000"/>
          </a:p>
          <a:p>
            <a:pPr indent="0" algn="just" fontAlgn="auto">
              <a:lnSpc>
                <a:spcPct val="150000"/>
              </a:lnSpc>
            </a:pPr>
            <a:r>
              <a:rPr lang="en-US" altLang="zh-CN" sz="2000"/>
              <a:t> </a:t>
            </a:r>
            <a:r>
              <a:rPr lang="zh-CN" altLang="en-US" sz="2000"/>
              <a:t>内因应力：最开始沉积的化学镍层为岛状不连续结构，后续的粒子填充在中间拉扯连接，形成连续镀层，产生拉应力（高磷为非晶态结构，生长方式不同，产生压应力）</a:t>
            </a:r>
            <a:endParaRPr lang="zh-CN" altLang="en-US" sz="2000"/>
          </a:p>
        </p:txBody>
      </p:sp>
    </p:spTree>
    <p:custDataLst>
      <p:tags r:id="rId20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6540" y="3053715"/>
            <a:ext cx="5773420" cy="2715895"/>
          </a:xfrm>
        </p:spPr>
        <p:txBody>
          <a:bodyPr/>
          <a:lstStyle/>
          <a:p>
            <a:r>
              <a:rPr lang="zh-CN" altLang="en-US"/>
              <a:t>内应力的影响因素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>
            <a:normAutofit lnSpcReduction="20000"/>
          </a:bodyPr>
          <a:lstStyle/>
          <a:p>
            <a:r>
              <a:rPr lang="zh-CN" altLang="en-US"/>
              <a:t>0</a:t>
            </a:r>
            <a:r>
              <a:rPr lang="en-US" altLang="zh-CN"/>
              <a:t>2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84275" y="1028065"/>
            <a:ext cx="7298690" cy="1081405"/>
          </a:xfrm>
        </p:spPr>
        <p:txBody>
          <a:bodyPr/>
          <a:lstStyle/>
          <a:p>
            <a:r>
              <a:rPr lang="zh-CN" altLang="en-US"/>
              <a:t>应力影响因素</a:t>
            </a:r>
            <a:endParaRPr lang="zh-CN" altLang="en-US"/>
          </a:p>
        </p:txBody>
      </p:sp>
      <p:sp>
        <p:nvSpPr>
          <p:cNvPr id="3" name="矩形: 圆角 2"/>
          <p:cNvSpPr/>
          <p:nvPr>
            <p:custDataLst>
              <p:tags r:id="rId2"/>
            </p:custDataLst>
          </p:nvPr>
        </p:nvSpPr>
        <p:spPr>
          <a:xfrm>
            <a:off x="899148" y="2438401"/>
            <a:ext cx="5111726" cy="1471062"/>
          </a:xfrm>
          <a:prstGeom prst="roundRect">
            <a:avLst>
              <a:gd name="adj" fmla="val 5444"/>
            </a:avLst>
          </a:prstGeom>
          <a:solidFill>
            <a:srgbClr val="FFFFFF"/>
          </a:solidFill>
          <a:ln>
            <a:noFill/>
          </a:ln>
          <a:effectLst>
            <a:outerShdw blurRad="190500" dist="1016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 flipV="1">
            <a:off x="2262458" y="2985659"/>
            <a:ext cx="0" cy="376546"/>
          </a:xfrm>
          <a:prstGeom prst="line">
            <a:avLst/>
          </a:prstGeom>
          <a:ln w="15875" cap="rnd">
            <a:solidFill>
              <a:schemeClr val="accent1">
                <a:lumMod val="40000"/>
                <a:lumOff val="60000"/>
                <a:alpha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序号"/>
          <p:cNvSpPr txBox="1"/>
          <p:nvPr>
            <p:custDataLst>
              <p:tags r:id="rId4"/>
            </p:custDataLst>
          </p:nvPr>
        </p:nvSpPr>
        <p:spPr>
          <a:xfrm>
            <a:off x="1151890" y="2795270"/>
            <a:ext cx="873760" cy="73787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1"/>
                </a:solidFill>
                <a:latin typeface="+mn-ea"/>
              </a:rPr>
              <a:t>01</a:t>
            </a:r>
            <a:endParaRPr lang="en-US" sz="3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0" name="项标题"/>
          <p:cNvSpPr txBox="1"/>
          <p:nvPr>
            <p:custDataLst>
              <p:tags r:id="rId5"/>
            </p:custDataLst>
          </p:nvPr>
        </p:nvSpPr>
        <p:spPr>
          <a:xfrm>
            <a:off x="2735824" y="2654427"/>
            <a:ext cx="3186840" cy="103172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rgbClr val="152351"/>
                </a:solidFill>
                <a:latin typeface="+mn-ea"/>
              </a:rPr>
              <a:t>磷含量</a:t>
            </a:r>
            <a:endParaRPr lang="zh-CN" altLang="en-US" sz="2400" b="1" spc="300" dirty="0">
              <a:solidFill>
                <a:srgbClr val="152351"/>
              </a:solidFill>
              <a:latin typeface="+mn-ea"/>
            </a:endParaRPr>
          </a:p>
        </p:txBody>
      </p:sp>
      <p:sp>
        <p:nvSpPr>
          <p:cNvPr id="11" name="矩形: 圆角 10"/>
          <p:cNvSpPr/>
          <p:nvPr>
            <p:custDataLst>
              <p:tags r:id="rId6"/>
            </p:custDataLst>
          </p:nvPr>
        </p:nvSpPr>
        <p:spPr>
          <a:xfrm>
            <a:off x="899148" y="4076349"/>
            <a:ext cx="5111726" cy="1471062"/>
          </a:xfrm>
          <a:prstGeom prst="roundRect">
            <a:avLst>
              <a:gd name="adj" fmla="val 5357"/>
            </a:avLst>
          </a:prstGeom>
          <a:solidFill>
            <a:srgbClr val="FFFFFF"/>
          </a:solidFill>
          <a:ln>
            <a:noFill/>
          </a:ln>
          <a:effectLst>
            <a:outerShdw blurRad="190500" dist="1016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>
            <p:custDataLst>
              <p:tags r:id="rId7"/>
            </p:custDataLst>
          </p:nvPr>
        </p:nvCxnSpPr>
        <p:spPr>
          <a:xfrm flipV="1">
            <a:off x="2262458" y="4623607"/>
            <a:ext cx="0" cy="376546"/>
          </a:xfrm>
          <a:prstGeom prst="line">
            <a:avLst/>
          </a:prstGeom>
          <a:ln w="15875" cap="rnd">
            <a:solidFill>
              <a:schemeClr val="accent1">
                <a:lumMod val="40000"/>
                <a:lumOff val="60000"/>
                <a:alpha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序号"/>
          <p:cNvSpPr txBox="1"/>
          <p:nvPr>
            <p:custDataLst>
              <p:tags r:id="rId8"/>
            </p:custDataLst>
          </p:nvPr>
        </p:nvSpPr>
        <p:spPr>
          <a:xfrm>
            <a:off x="1151890" y="4432935"/>
            <a:ext cx="873760" cy="73787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1"/>
                </a:solidFill>
                <a:latin typeface="+mn-ea"/>
              </a:rPr>
              <a:t>02</a:t>
            </a:r>
            <a:endParaRPr lang="en-US" sz="3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4" name="项标题"/>
          <p:cNvSpPr txBox="1"/>
          <p:nvPr>
            <p:custDataLst>
              <p:tags r:id="rId9"/>
            </p:custDataLst>
          </p:nvPr>
        </p:nvSpPr>
        <p:spPr>
          <a:xfrm>
            <a:off x="2735824" y="4292375"/>
            <a:ext cx="3186840" cy="103172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rgbClr val="152351"/>
                </a:solidFill>
                <a:latin typeface="+mn-ea"/>
              </a:rPr>
              <a:t>基体材料和热处理</a:t>
            </a:r>
            <a:endParaRPr lang="zh-CN" altLang="en-US" sz="2400" b="1" spc="300" dirty="0">
              <a:solidFill>
                <a:srgbClr val="152351"/>
              </a:solidFill>
              <a:latin typeface="+mn-ea"/>
            </a:endParaRPr>
          </a:p>
        </p:txBody>
      </p:sp>
      <p:sp>
        <p:nvSpPr>
          <p:cNvPr id="15" name="矩形: 圆角 14"/>
          <p:cNvSpPr/>
          <p:nvPr>
            <p:custDataLst>
              <p:tags r:id="rId10"/>
            </p:custDataLst>
          </p:nvPr>
        </p:nvSpPr>
        <p:spPr>
          <a:xfrm>
            <a:off x="6181127" y="2438401"/>
            <a:ext cx="5111726" cy="1471062"/>
          </a:xfrm>
          <a:prstGeom prst="roundRect">
            <a:avLst>
              <a:gd name="adj" fmla="val 5606"/>
            </a:avLst>
          </a:prstGeom>
          <a:solidFill>
            <a:srgbClr val="FFFFFF"/>
          </a:solidFill>
          <a:ln>
            <a:noFill/>
          </a:ln>
          <a:effectLst>
            <a:outerShdw blurRad="190500" dist="1016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>
            <p:custDataLst>
              <p:tags r:id="rId11"/>
            </p:custDataLst>
          </p:nvPr>
        </p:nvCxnSpPr>
        <p:spPr>
          <a:xfrm flipV="1">
            <a:off x="7544437" y="2985659"/>
            <a:ext cx="0" cy="376546"/>
          </a:xfrm>
          <a:prstGeom prst="line">
            <a:avLst/>
          </a:prstGeom>
          <a:ln w="15875" cap="rnd">
            <a:solidFill>
              <a:schemeClr val="accent1">
                <a:lumMod val="40000"/>
                <a:lumOff val="60000"/>
                <a:alpha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序号"/>
          <p:cNvSpPr txBox="1"/>
          <p:nvPr>
            <p:custDataLst>
              <p:tags r:id="rId12"/>
            </p:custDataLst>
          </p:nvPr>
        </p:nvSpPr>
        <p:spPr>
          <a:xfrm>
            <a:off x="6433820" y="2795270"/>
            <a:ext cx="873760" cy="73787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1"/>
                </a:solidFill>
                <a:latin typeface="+mn-ea"/>
              </a:rPr>
              <a:t>03</a:t>
            </a:r>
            <a:endParaRPr lang="en-US" sz="3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8" name="项标题"/>
          <p:cNvSpPr txBox="1"/>
          <p:nvPr>
            <p:custDataLst>
              <p:tags r:id="rId13"/>
            </p:custDataLst>
          </p:nvPr>
        </p:nvSpPr>
        <p:spPr>
          <a:xfrm>
            <a:off x="8017803" y="2654427"/>
            <a:ext cx="3186840" cy="103172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rgbClr val="152351"/>
                </a:solidFill>
                <a:latin typeface="+mn-ea"/>
              </a:rPr>
              <a:t>镀液组成及工艺参数</a:t>
            </a:r>
            <a:endParaRPr lang="zh-CN" altLang="en-US" sz="2400" b="1" spc="300" dirty="0">
              <a:solidFill>
                <a:srgbClr val="152351"/>
              </a:solidFill>
              <a:latin typeface="+mn-ea"/>
            </a:endParaRPr>
          </a:p>
        </p:txBody>
      </p:sp>
      <p:sp>
        <p:nvSpPr>
          <p:cNvPr id="19" name="矩形: 圆角 18"/>
          <p:cNvSpPr/>
          <p:nvPr>
            <p:custDataLst>
              <p:tags r:id="rId14"/>
            </p:custDataLst>
          </p:nvPr>
        </p:nvSpPr>
        <p:spPr>
          <a:xfrm>
            <a:off x="6181127" y="4076349"/>
            <a:ext cx="5111726" cy="1471062"/>
          </a:xfrm>
          <a:prstGeom prst="roundRect">
            <a:avLst>
              <a:gd name="adj" fmla="val 5822"/>
            </a:avLst>
          </a:prstGeom>
          <a:solidFill>
            <a:srgbClr val="FFFFFF"/>
          </a:solidFill>
          <a:ln>
            <a:noFill/>
          </a:ln>
          <a:effectLst>
            <a:outerShdw blurRad="190500" dist="1016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>
            <p:custDataLst>
              <p:tags r:id="rId15"/>
            </p:custDataLst>
          </p:nvPr>
        </p:nvCxnSpPr>
        <p:spPr>
          <a:xfrm flipV="1">
            <a:off x="7544437" y="4623607"/>
            <a:ext cx="0" cy="376546"/>
          </a:xfrm>
          <a:prstGeom prst="line">
            <a:avLst/>
          </a:prstGeom>
          <a:ln w="15875" cap="rnd">
            <a:solidFill>
              <a:schemeClr val="accent1">
                <a:lumMod val="40000"/>
                <a:lumOff val="60000"/>
                <a:alpha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序号"/>
          <p:cNvSpPr txBox="1"/>
          <p:nvPr>
            <p:custDataLst>
              <p:tags r:id="rId16"/>
            </p:custDataLst>
          </p:nvPr>
        </p:nvSpPr>
        <p:spPr>
          <a:xfrm>
            <a:off x="6433820" y="4432935"/>
            <a:ext cx="873760" cy="73787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1"/>
                </a:solidFill>
                <a:latin typeface="+mn-ea"/>
              </a:rPr>
              <a:t>04</a:t>
            </a:r>
            <a:endParaRPr lang="en-US" sz="3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2" name="项标题"/>
          <p:cNvSpPr txBox="1"/>
          <p:nvPr>
            <p:custDataLst>
              <p:tags r:id="rId17"/>
            </p:custDataLst>
          </p:nvPr>
        </p:nvSpPr>
        <p:spPr>
          <a:xfrm>
            <a:off x="8017803" y="4292375"/>
            <a:ext cx="3186840" cy="103172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400" b="1" spc="300" dirty="0">
                <a:solidFill>
                  <a:srgbClr val="152351"/>
                </a:solidFill>
                <a:latin typeface="+mn-ea"/>
              </a:rPr>
              <a:t>镀液的使用周期</a:t>
            </a:r>
            <a:endParaRPr lang="zh-CN" altLang="en-US" sz="2400" b="1" spc="300" dirty="0">
              <a:solidFill>
                <a:srgbClr val="152351"/>
              </a:solidFill>
              <a:latin typeface="+mn-ea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/>
              <a:t>01</a:t>
            </a:r>
            <a:r>
              <a:rPr lang="zh-CN" altLang="en-US">
                <a:ea typeface="宋体" panose="02010600030101010101" pitchFamily="2" charset="-122"/>
              </a:rPr>
              <a:t>，</a:t>
            </a:r>
            <a:r>
              <a:rPr lang="zh-CN" altLang="en-US"/>
              <a:t>磷含量影响</a:t>
            </a:r>
            <a:r>
              <a:rPr lang="en-US" altLang="zh-CN"/>
              <a:t>  </a:t>
            </a:r>
            <a:r>
              <a:rPr lang="zh-CN" altLang="en-US">
                <a:ea typeface="宋体" panose="02010600030101010101" pitchFamily="2" charset="-122"/>
              </a:rPr>
              <a:t>由拉应力过渡到压应力</a:t>
            </a:r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3" name="图片 2" descr="应力与磷含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60" y="1567180"/>
            <a:ext cx="8456295" cy="45212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/>
              <a:t>02</a:t>
            </a:r>
            <a:r>
              <a:rPr lang="zh-CN" altLang="en-US">
                <a:ea typeface="宋体" panose="02010600030101010101" pitchFamily="2" charset="-122"/>
              </a:rPr>
              <a:t>，</a:t>
            </a:r>
            <a:r>
              <a:rPr lang="zh-CN" altLang="en-US"/>
              <a:t>基体材料的影响</a:t>
            </a:r>
            <a:r>
              <a:rPr lang="en-US" altLang="zh-CN"/>
              <a:t>  </a:t>
            </a:r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2" name="图片 1" descr="应力与基体材料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905" y="1160780"/>
            <a:ext cx="9705340" cy="48456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02，热处理的影响</a:t>
            </a:r>
            <a:endParaRPr lang="zh-CN" altLang="en-US"/>
          </a:p>
        </p:txBody>
      </p:sp>
      <p:sp>
        <p:nvSpPr>
          <p:cNvPr id="6" name="任意多边形 5"/>
          <p:cNvSpPr/>
          <p:nvPr>
            <p:custDataLst>
              <p:tags r:id="rId2"/>
            </p:custDataLst>
          </p:nvPr>
        </p:nvSpPr>
        <p:spPr bwMode="auto">
          <a:xfrm rot="5400000" flipH="1" flipV="1">
            <a:off x="3461703" y="3202305"/>
            <a:ext cx="3162935" cy="1228090"/>
          </a:xfrm>
          <a:custGeom>
            <a:avLst/>
            <a:gdLst>
              <a:gd name="adj" fmla="val 18854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189" h="2015">
                <a:moveTo>
                  <a:pt x="4242" y="0"/>
                </a:moveTo>
                <a:lnTo>
                  <a:pt x="5189" y="947"/>
                </a:lnTo>
                <a:lnTo>
                  <a:pt x="5163" y="974"/>
                </a:lnTo>
                <a:cubicBezTo>
                  <a:pt x="4505" y="1617"/>
                  <a:pt x="3596" y="2015"/>
                  <a:pt x="2592" y="2015"/>
                </a:cubicBezTo>
                <a:cubicBezTo>
                  <a:pt x="1588" y="2015"/>
                  <a:pt x="679" y="1617"/>
                  <a:pt x="21" y="974"/>
                </a:cubicBezTo>
                <a:lnTo>
                  <a:pt x="0" y="953"/>
                </a:lnTo>
                <a:lnTo>
                  <a:pt x="947" y="5"/>
                </a:lnTo>
                <a:lnTo>
                  <a:pt x="968" y="26"/>
                </a:lnTo>
                <a:cubicBezTo>
                  <a:pt x="1384" y="427"/>
                  <a:pt x="1958" y="675"/>
                  <a:pt x="2592" y="675"/>
                </a:cubicBezTo>
                <a:cubicBezTo>
                  <a:pt x="3226" y="675"/>
                  <a:pt x="3800" y="427"/>
                  <a:pt x="4215" y="26"/>
                </a:cubicBezTo>
                <a:lnTo>
                  <a:pt x="424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prstClr val="white"/>
              </a:solidFill>
              <a:latin typeface="+mn-ea"/>
              <a:cs typeface="MiSans" panose="00000500000000000000" charset="-122"/>
              <a:sym typeface="+mn-ea"/>
            </a:endParaRPr>
          </a:p>
        </p:txBody>
      </p:sp>
      <p:sp>
        <p:nvSpPr>
          <p:cNvPr id="9" name="任意多边形 8"/>
          <p:cNvSpPr/>
          <p:nvPr>
            <p:custDataLst>
              <p:tags r:id="rId3"/>
            </p:custDataLst>
          </p:nvPr>
        </p:nvSpPr>
        <p:spPr bwMode="auto">
          <a:xfrm rot="5400000" flipH="1" flipV="1">
            <a:off x="3508058" y="3236595"/>
            <a:ext cx="3162935" cy="1147445"/>
          </a:xfrm>
          <a:custGeom>
            <a:avLst/>
            <a:gdLst>
              <a:gd name="adj" fmla="val 16209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189" h="1882">
                <a:moveTo>
                  <a:pt x="4375" y="0"/>
                </a:moveTo>
                <a:lnTo>
                  <a:pt x="5189" y="814"/>
                </a:lnTo>
                <a:lnTo>
                  <a:pt x="5163" y="841"/>
                </a:lnTo>
                <a:cubicBezTo>
                  <a:pt x="4505" y="1484"/>
                  <a:pt x="3596" y="1882"/>
                  <a:pt x="2592" y="1882"/>
                </a:cubicBezTo>
                <a:cubicBezTo>
                  <a:pt x="1588" y="1882"/>
                  <a:pt x="679" y="1484"/>
                  <a:pt x="21" y="841"/>
                </a:cubicBezTo>
                <a:lnTo>
                  <a:pt x="0" y="820"/>
                </a:lnTo>
                <a:lnTo>
                  <a:pt x="814" y="5"/>
                </a:lnTo>
                <a:lnTo>
                  <a:pt x="835" y="26"/>
                </a:lnTo>
                <a:cubicBezTo>
                  <a:pt x="1285" y="461"/>
                  <a:pt x="1906" y="730"/>
                  <a:pt x="2592" y="730"/>
                </a:cubicBezTo>
                <a:cubicBezTo>
                  <a:pt x="3278" y="730"/>
                  <a:pt x="3899" y="461"/>
                  <a:pt x="4348" y="26"/>
                </a:cubicBezTo>
                <a:lnTo>
                  <a:pt x="4375" y="0"/>
                </a:lnTo>
                <a:close/>
              </a:path>
            </a:pathLst>
          </a:custGeom>
          <a:gradFill>
            <a:gsLst>
              <a:gs pos="20000">
                <a:schemeClr val="accent1">
                  <a:lumMod val="60000"/>
                  <a:lumOff val="40000"/>
                </a:schemeClr>
              </a:gs>
              <a:gs pos="79000">
                <a:schemeClr val="accent1"/>
              </a:gs>
            </a:gsLst>
            <a:lin ang="10800000" scaled="0"/>
          </a:gradFill>
          <a:ln>
            <a:noFill/>
          </a:ln>
          <a:effectLst>
            <a:outerShdw blurRad="152400" dist="38100" dir="10800000" algn="r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prstClr val="white"/>
              </a:solidFill>
              <a:latin typeface="+mn-ea"/>
              <a:cs typeface="MiSans" panose="00000500000000000000" charset="-122"/>
              <a:sym typeface="+mn-ea"/>
            </a:endParaRPr>
          </a:p>
        </p:txBody>
      </p:sp>
      <p:sp>
        <p:nvSpPr>
          <p:cNvPr id="10" name="任意多边形 9"/>
          <p:cNvSpPr/>
          <p:nvPr>
            <p:custDataLst>
              <p:tags r:id="rId4"/>
            </p:custDataLst>
          </p:nvPr>
        </p:nvSpPr>
        <p:spPr bwMode="auto">
          <a:xfrm>
            <a:off x="4513898" y="2145030"/>
            <a:ext cx="3162935" cy="1228090"/>
          </a:xfrm>
          <a:custGeom>
            <a:avLst/>
            <a:gdLst>
              <a:gd name="adj" fmla="val 18854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189" h="2015">
                <a:moveTo>
                  <a:pt x="4242" y="0"/>
                </a:moveTo>
                <a:lnTo>
                  <a:pt x="5189" y="947"/>
                </a:lnTo>
                <a:lnTo>
                  <a:pt x="5163" y="974"/>
                </a:lnTo>
                <a:cubicBezTo>
                  <a:pt x="4505" y="1617"/>
                  <a:pt x="3596" y="2015"/>
                  <a:pt x="2592" y="2015"/>
                </a:cubicBezTo>
                <a:cubicBezTo>
                  <a:pt x="1588" y="2015"/>
                  <a:pt x="679" y="1617"/>
                  <a:pt x="21" y="974"/>
                </a:cubicBezTo>
                <a:lnTo>
                  <a:pt x="0" y="953"/>
                </a:lnTo>
                <a:lnTo>
                  <a:pt x="947" y="5"/>
                </a:lnTo>
                <a:lnTo>
                  <a:pt x="968" y="26"/>
                </a:lnTo>
                <a:cubicBezTo>
                  <a:pt x="1384" y="427"/>
                  <a:pt x="1958" y="675"/>
                  <a:pt x="2592" y="675"/>
                </a:cubicBezTo>
                <a:cubicBezTo>
                  <a:pt x="3226" y="675"/>
                  <a:pt x="3800" y="427"/>
                  <a:pt x="4215" y="26"/>
                </a:cubicBezTo>
                <a:lnTo>
                  <a:pt x="424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prstClr val="white"/>
              </a:solidFill>
              <a:latin typeface="+mn-ea"/>
              <a:cs typeface="MiSans" panose="00000500000000000000" charset="-122"/>
              <a:sym typeface="+mn-ea"/>
            </a:endParaRPr>
          </a:p>
        </p:txBody>
      </p:sp>
      <p:sp>
        <p:nvSpPr>
          <p:cNvPr id="11" name="任意多边形 10"/>
          <p:cNvSpPr/>
          <p:nvPr>
            <p:custDataLst>
              <p:tags r:id="rId5"/>
            </p:custDataLst>
          </p:nvPr>
        </p:nvSpPr>
        <p:spPr bwMode="auto">
          <a:xfrm>
            <a:off x="4513898" y="2226310"/>
            <a:ext cx="3162935" cy="1147445"/>
          </a:xfrm>
          <a:custGeom>
            <a:avLst/>
            <a:gdLst>
              <a:gd name="adj" fmla="val 16209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189" h="1882">
                <a:moveTo>
                  <a:pt x="4375" y="0"/>
                </a:moveTo>
                <a:lnTo>
                  <a:pt x="5189" y="814"/>
                </a:lnTo>
                <a:lnTo>
                  <a:pt x="5163" y="841"/>
                </a:lnTo>
                <a:cubicBezTo>
                  <a:pt x="4505" y="1484"/>
                  <a:pt x="3596" y="1882"/>
                  <a:pt x="2592" y="1882"/>
                </a:cubicBezTo>
                <a:cubicBezTo>
                  <a:pt x="1588" y="1882"/>
                  <a:pt x="679" y="1484"/>
                  <a:pt x="21" y="841"/>
                </a:cubicBezTo>
                <a:lnTo>
                  <a:pt x="0" y="820"/>
                </a:lnTo>
                <a:lnTo>
                  <a:pt x="814" y="5"/>
                </a:lnTo>
                <a:lnTo>
                  <a:pt x="835" y="26"/>
                </a:lnTo>
                <a:cubicBezTo>
                  <a:pt x="1285" y="461"/>
                  <a:pt x="1906" y="730"/>
                  <a:pt x="2592" y="730"/>
                </a:cubicBezTo>
                <a:cubicBezTo>
                  <a:pt x="3278" y="730"/>
                  <a:pt x="3899" y="461"/>
                  <a:pt x="4348" y="26"/>
                </a:cubicBezTo>
                <a:lnTo>
                  <a:pt x="4375" y="0"/>
                </a:lnTo>
                <a:close/>
              </a:path>
            </a:pathLst>
          </a:custGeom>
          <a:gradFill>
            <a:gsLst>
              <a:gs pos="20000">
                <a:schemeClr val="accent1">
                  <a:lumMod val="60000"/>
                  <a:lumOff val="40000"/>
                </a:schemeClr>
              </a:gs>
              <a:gs pos="79000">
                <a:schemeClr val="accent1"/>
              </a:gs>
            </a:gsLst>
            <a:lin ang="0" scaled="0"/>
          </a:gradFill>
          <a:ln>
            <a:noFill/>
          </a:ln>
          <a:effectLst>
            <a:outerShdw blurRad="152400" dist="38100" dir="10800000" algn="r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prstClr val="white"/>
              </a:solidFill>
              <a:latin typeface="+mn-ea"/>
              <a:cs typeface="MiSans" panose="00000500000000000000" charset="-122"/>
              <a:sym typeface="+mn-ea"/>
            </a:endParaRPr>
          </a:p>
        </p:txBody>
      </p:sp>
      <p:sp>
        <p:nvSpPr>
          <p:cNvPr id="12" name="1白"/>
          <p:cNvSpPr/>
          <p:nvPr>
            <p:custDataLst>
              <p:tags r:id="rId6"/>
            </p:custDataLst>
          </p:nvPr>
        </p:nvSpPr>
        <p:spPr>
          <a:xfrm>
            <a:off x="4827588" y="2491740"/>
            <a:ext cx="455930" cy="45656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dist="12700" dir="4800000" algn="t" rotWithShape="0">
              <a:srgbClr val="FFFFFF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/>
          </a:bodyPr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3" name="1深"/>
          <p:cNvSpPr/>
          <p:nvPr>
            <p:custDataLst>
              <p:tags r:id="rId7"/>
            </p:custDataLst>
          </p:nvPr>
        </p:nvSpPr>
        <p:spPr>
          <a:xfrm>
            <a:off x="4827588" y="2491740"/>
            <a:ext cx="455930" cy="45656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  <a:lumOff val="25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16200000" scaled="0"/>
          </a:gradFill>
          <a:ln>
            <a:noFill/>
          </a:ln>
          <a:effectLst>
            <a:innerShdw dist="12700" dir="16200000">
              <a:schemeClr val="accent1">
                <a:lumMod val="5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/>
          </a:bodyPr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4" name="任意多边形 13"/>
          <p:cNvSpPr/>
          <p:nvPr>
            <p:custDataLst>
              <p:tags r:id="rId8"/>
            </p:custDataLst>
          </p:nvPr>
        </p:nvSpPr>
        <p:spPr bwMode="auto">
          <a:xfrm flipV="1">
            <a:off x="4510088" y="4251960"/>
            <a:ext cx="3162935" cy="1228725"/>
          </a:xfrm>
          <a:custGeom>
            <a:avLst/>
            <a:gdLst>
              <a:gd name="adj" fmla="val 18854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189" h="2015">
                <a:moveTo>
                  <a:pt x="4242" y="0"/>
                </a:moveTo>
                <a:lnTo>
                  <a:pt x="5189" y="947"/>
                </a:lnTo>
                <a:lnTo>
                  <a:pt x="5163" y="974"/>
                </a:lnTo>
                <a:cubicBezTo>
                  <a:pt x="4505" y="1617"/>
                  <a:pt x="3596" y="2015"/>
                  <a:pt x="2592" y="2015"/>
                </a:cubicBezTo>
                <a:cubicBezTo>
                  <a:pt x="1588" y="2015"/>
                  <a:pt x="679" y="1617"/>
                  <a:pt x="21" y="974"/>
                </a:cubicBezTo>
                <a:lnTo>
                  <a:pt x="0" y="953"/>
                </a:lnTo>
                <a:lnTo>
                  <a:pt x="947" y="5"/>
                </a:lnTo>
                <a:lnTo>
                  <a:pt x="968" y="26"/>
                </a:lnTo>
                <a:cubicBezTo>
                  <a:pt x="1384" y="427"/>
                  <a:pt x="1958" y="675"/>
                  <a:pt x="2592" y="675"/>
                </a:cubicBezTo>
                <a:cubicBezTo>
                  <a:pt x="3226" y="675"/>
                  <a:pt x="3800" y="427"/>
                  <a:pt x="4215" y="26"/>
                </a:cubicBezTo>
                <a:lnTo>
                  <a:pt x="424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prstClr val="white"/>
              </a:solidFill>
              <a:latin typeface="+mn-ea"/>
              <a:cs typeface="MiSans" panose="00000500000000000000" charset="-122"/>
              <a:sym typeface="+mn-ea"/>
            </a:endParaRPr>
          </a:p>
        </p:txBody>
      </p:sp>
      <p:sp>
        <p:nvSpPr>
          <p:cNvPr id="15" name="任意多边形 14"/>
          <p:cNvSpPr/>
          <p:nvPr>
            <p:custDataLst>
              <p:tags r:id="rId9"/>
            </p:custDataLst>
          </p:nvPr>
        </p:nvSpPr>
        <p:spPr bwMode="auto">
          <a:xfrm flipV="1">
            <a:off x="4509453" y="4243070"/>
            <a:ext cx="3162935" cy="1147445"/>
          </a:xfrm>
          <a:custGeom>
            <a:avLst/>
            <a:gdLst>
              <a:gd name="adj" fmla="val 16209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189" h="1882">
                <a:moveTo>
                  <a:pt x="4375" y="0"/>
                </a:moveTo>
                <a:lnTo>
                  <a:pt x="5189" y="814"/>
                </a:lnTo>
                <a:lnTo>
                  <a:pt x="5163" y="841"/>
                </a:lnTo>
                <a:cubicBezTo>
                  <a:pt x="4505" y="1484"/>
                  <a:pt x="3596" y="1882"/>
                  <a:pt x="2592" y="1882"/>
                </a:cubicBezTo>
                <a:cubicBezTo>
                  <a:pt x="1588" y="1882"/>
                  <a:pt x="679" y="1484"/>
                  <a:pt x="21" y="841"/>
                </a:cubicBezTo>
                <a:lnTo>
                  <a:pt x="0" y="820"/>
                </a:lnTo>
                <a:lnTo>
                  <a:pt x="814" y="5"/>
                </a:lnTo>
                <a:lnTo>
                  <a:pt x="835" y="26"/>
                </a:lnTo>
                <a:cubicBezTo>
                  <a:pt x="1285" y="461"/>
                  <a:pt x="1906" y="730"/>
                  <a:pt x="2592" y="730"/>
                </a:cubicBezTo>
                <a:cubicBezTo>
                  <a:pt x="3278" y="730"/>
                  <a:pt x="3899" y="461"/>
                  <a:pt x="4348" y="26"/>
                </a:cubicBezTo>
                <a:lnTo>
                  <a:pt x="4375" y="0"/>
                </a:lnTo>
                <a:close/>
              </a:path>
            </a:pathLst>
          </a:custGeom>
          <a:gradFill>
            <a:gsLst>
              <a:gs pos="20000">
                <a:schemeClr val="accent1">
                  <a:lumMod val="60000"/>
                  <a:lumOff val="40000"/>
                </a:schemeClr>
              </a:gs>
              <a:gs pos="79000">
                <a:schemeClr val="accent1"/>
              </a:gs>
            </a:gsLst>
            <a:lin ang="0" scaled="0"/>
          </a:gradFill>
          <a:ln>
            <a:noFill/>
          </a:ln>
          <a:effectLst>
            <a:outerShdw blurRad="152400" dist="38100" dir="10800000" algn="r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prstClr val="white"/>
              </a:solidFill>
              <a:latin typeface="+mn-ea"/>
              <a:cs typeface="MiSans" panose="00000500000000000000" charset="-122"/>
              <a:sym typeface="+mn-ea"/>
            </a:endParaRPr>
          </a:p>
        </p:txBody>
      </p:sp>
      <p:sp>
        <p:nvSpPr>
          <p:cNvPr id="16" name="任意多边形 15"/>
          <p:cNvSpPr/>
          <p:nvPr>
            <p:custDataLst>
              <p:tags r:id="rId10"/>
            </p:custDataLst>
          </p:nvPr>
        </p:nvSpPr>
        <p:spPr bwMode="auto">
          <a:xfrm rot="16200000" flipV="1">
            <a:off x="5559108" y="3194050"/>
            <a:ext cx="3162935" cy="1228090"/>
          </a:xfrm>
          <a:custGeom>
            <a:avLst/>
            <a:gdLst>
              <a:gd name="adj" fmla="val 18854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189" h="2015">
                <a:moveTo>
                  <a:pt x="4242" y="0"/>
                </a:moveTo>
                <a:lnTo>
                  <a:pt x="5189" y="947"/>
                </a:lnTo>
                <a:lnTo>
                  <a:pt x="5163" y="974"/>
                </a:lnTo>
                <a:cubicBezTo>
                  <a:pt x="4505" y="1617"/>
                  <a:pt x="3596" y="2015"/>
                  <a:pt x="2592" y="2015"/>
                </a:cubicBezTo>
                <a:cubicBezTo>
                  <a:pt x="1588" y="2015"/>
                  <a:pt x="679" y="1617"/>
                  <a:pt x="21" y="974"/>
                </a:cubicBezTo>
                <a:lnTo>
                  <a:pt x="0" y="953"/>
                </a:lnTo>
                <a:lnTo>
                  <a:pt x="947" y="5"/>
                </a:lnTo>
                <a:lnTo>
                  <a:pt x="968" y="26"/>
                </a:lnTo>
                <a:cubicBezTo>
                  <a:pt x="1384" y="427"/>
                  <a:pt x="1958" y="675"/>
                  <a:pt x="2592" y="675"/>
                </a:cubicBezTo>
                <a:cubicBezTo>
                  <a:pt x="3226" y="675"/>
                  <a:pt x="3800" y="427"/>
                  <a:pt x="4215" y="26"/>
                </a:cubicBezTo>
                <a:lnTo>
                  <a:pt x="4242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prstClr val="white"/>
              </a:solidFill>
              <a:latin typeface="+mn-ea"/>
              <a:cs typeface="MiSans" panose="00000500000000000000" charset="-122"/>
              <a:sym typeface="+mn-ea"/>
            </a:endParaRPr>
          </a:p>
        </p:txBody>
      </p:sp>
      <p:sp>
        <p:nvSpPr>
          <p:cNvPr id="18" name="任意多边形 17"/>
          <p:cNvSpPr/>
          <p:nvPr>
            <p:custDataLst>
              <p:tags r:id="rId11"/>
            </p:custDataLst>
          </p:nvPr>
        </p:nvSpPr>
        <p:spPr bwMode="auto">
          <a:xfrm rot="16200000" flipV="1">
            <a:off x="5518468" y="3234690"/>
            <a:ext cx="3162935" cy="1146810"/>
          </a:xfrm>
          <a:custGeom>
            <a:avLst/>
            <a:gdLst>
              <a:gd name="adj" fmla="val 16209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189" h="1882">
                <a:moveTo>
                  <a:pt x="4375" y="0"/>
                </a:moveTo>
                <a:lnTo>
                  <a:pt x="5189" y="814"/>
                </a:lnTo>
                <a:lnTo>
                  <a:pt x="5163" y="841"/>
                </a:lnTo>
                <a:cubicBezTo>
                  <a:pt x="4505" y="1484"/>
                  <a:pt x="3596" y="1882"/>
                  <a:pt x="2592" y="1882"/>
                </a:cubicBezTo>
                <a:cubicBezTo>
                  <a:pt x="1588" y="1882"/>
                  <a:pt x="679" y="1484"/>
                  <a:pt x="21" y="841"/>
                </a:cubicBezTo>
                <a:lnTo>
                  <a:pt x="0" y="820"/>
                </a:lnTo>
                <a:lnTo>
                  <a:pt x="814" y="5"/>
                </a:lnTo>
                <a:lnTo>
                  <a:pt x="835" y="26"/>
                </a:lnTo>
                <a:cubicBezTo>
                  <a:pt x="1285" y="461"/>
                  <a:pt x="1906" y="730"/>
                  <a:pt x="2592" y="730"/>
                </a:cubicBezTo>
                <a:cubicBezTo>
                  <a:pt x="3278" y="730"/>
                  <a:pt x="3899" y="461"/>
                  <a:pt x="4348" y="26"/>
                </a:cubicBezTo>
                <a:lnTo>
                  <a:pt x="4375" y="0"/>
                </a:lnTo>
                <a:close/>
              </a:path>
            </a:pathLst>
          </a:custGeom>
          <a:gradFill>
            <a:gsLst>
              <a:gs pos="15000">
                <a:schemeClr val="accent1">
                  <a:lumMod val="60000"/>
                  <a:lumOff val="40000"/>
                </a:schemeClr>
              </a:gs>
              <a:gs pos="85000">
                <a:schemeClr val="accent1">
                  <a:lumMod val="60000"/>
                  <a:lumOff val="40000"/>
                </a:schemeClr>
              </a:gs>
              <a:gs pos="60000">
                <a:schemeClr val="accent1">
                  <a:lumMod val="80000"/>
                  <a:lumOff val="20000"/>
                </a:schemeClr>
              </a:gs>
              <a:gs pos="45000">
                <a:schemeClr val="accent1">
                  <a:lumMod val="85000"/>
                  <a:lumOff val="15000"/>
                </a:schemeClr>
              </a:gs>
            </a:gsLst>
            <a:lin ang="0" scaled="0"/>
          </a:gradFill>
          <a:ln>
            <a:noFill/>
          </a:ln>
          <a:effectLst>
            <a:outerShdw blurRad="152400" dist="38100" dir="10800000" algn="r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prstClr val="white"/>
              </a:solidFill>
              <a:latin typeface="+mn-ea"/>
              <a:cs typeface="MiSans" panose="00000500000000000000" charset="-122"/>
              <a:sym typeface="+mn-ea"/>
            </a:endParaRPr>
          </a:p>
        </p:txBody>
      </p:sp>
      <p:sp>
        <p:nvSpPr>
          <p:cNvPr id="19" name="2白"/>
          <p:cNvSpPr/>
          <p:nvPr>
            <p:custDataLst>
              <p:tags r:id="rId12"/>
            </p:custDataLst>
          </p:nvPr>
        </p:nvSpPr>
        <p:spPr>
          <a:xfrm>
            <a:off x="6991032" y="2496820"/>
            <a:ext cx="455930" cy="45656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dist="12700" dir="4800000" algn="t" rotWithShape="0">
              <a:srgbClr val="FFFFFF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/>
          </a:bodyPr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0" name="2深"/>
          <p:cNvSpPr/>
          <p:nvPr>
            <p:custDataLst>
              <p:tags r:id="rId13"/>
            </p:custDataLst>
          </p:nvPr>
        </p:nvSpPr>
        <p:spPr>
          <a:xfrm>
            <a:off x="6991032" y="2496820"/>
            <a:ext cx="455930" cy="45656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  <a:lumOff val="25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16200000" scaled="0"/>
          </a:gradFill>
          <a:ln>
            <a:noFill/>
          </a:ln>
          <a:effectLst>
            <a:innerShdw dist="12700" dir="16200000">
              <a:schemeClr val="accent1">
                <a:lumMod val="5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 fontScale="77500"/>
          </a:bodyPr>
          <a:p>
            <a:pPr lvl="0" algn="ctr">
              <a:buClrTx/>
              <a:buSzTx/>
              <a:buFontTx/>
            </a:pPr>
            <a:endParaRPr lang="zh-CN" altLang="en-US">
              <a:latin typeface="+mn-ea"/>
              <a:sym typeface="+mn-ea"/>
            </a:endParaRPr>
          </a:p>
        </p:txBody>
      </p:sp>
      <p:sp>
        <p:nvSpPr>
          <p:cNvPr id="21" name="1白"/>
          <p:cNvSpPr/>
          <p:nvPr>
            <p:custDataLst>
              <p:tags r:id="rId14"/>
            </p:custDataLst>
          </p:nvPr>
        </p:nvSpPr>
        <p:spPr>
          <a:xfrm>
            <a:off x="4827588" y="4650105"/>
            <a:ext cx="455930" cy="45656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dist="12700" dir="4800000" algn="t" rotWithShape="0">
              <a:srgbClr val="FFFFFF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/>
          </a:bodyPr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2" name="1深"/>
          <p:cNvSpPr/>
          <p:nvPr>
            <p:custDataLst>
              <p:tags r:id="rId15"/>
            </p:custDataLst>
          </p:nvPr>
        </p:nvSpPr>
        <p:spPr>
          <a:xfrm>
            <a:off x="4827588" y="4650105"/>
            <a:ext cx="455930" cy="45656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  <a:lumOff val="25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16200000" scaled="0"/>
          </a:gradFill>
          <a:ln>
            <a:noFill/>
          </a:ln>
          <a:effectLst>
            <a:innerShdw dist="12700" dir="16200000">
              <a:schemeClr val="accent1">
                <a:lumMod val="5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/>
          </a:bodyPr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3" name="2白"/>
          <p:cNvSpPr/>
          <p:nvPr>
            <p:custDataLst>
              <p:tags r:id="rId16"/>
            </p:custDataLst>
          </p:nvPr>
        </p:nvSpPr>
        <p:spPr>
          <a:xfrm>
            <a:off x="6991032" y="4650105"/>
            <a:ext cx="455930" cy="45656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dist="12700" dir="4800000" algn="t" rotWithShape="0">
              <a:srgbClr val="FFFFFF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/>
          </a:bodyPr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24" name="2深"/>
          <p:cNvSpPr/>
          <p:nvPr>
            <p:custDataLst>
              <p:tags r:id="rId17"/>
            </p:custDataLst>
          </p:nvPr>
        </p:nvSpPr>
        <p:spPr>
          <a:xfrm>
            <a:off x="6991032" y="4650105"/>
            <a:ext cx="455930" cy="45656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  <a:lumOff val="25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16200000" scaled="0"/>
          </a:gradFill>
          <a:ln>
            <a:noFill/>
          </a:ln>
          <a:effectLst>
            <a:innerShdw dist="12700" dir="16200000">
              <a:schemeClr val="accent1">
                <a:lumMod val="5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 fontScale="77500"/>
          </a:bodyPr>
          <a:p>
            <a:pPr lvl="0" algn="ctr">
              <a:buClrTx/>
              <a:buSzTx/>
              <a:buFontTx/>
            </a:pPr>
            <a:endParaRPr lang="zh-CN" altLang="en-US">
              <a:latin typeface="+mn-ea"/>
              <a:sym typeface="+mn-ea"/>
            </a:endParaRPr>
          </a:p>
        </p:txBody>
      </p:sp>
      <p:sp>
        <p:nvSpPr>
          <p:cNvPr id="25" name="矩形 24"/>
          <p:cNvSpPr/>
          <p:nvPr>
            <p:custDataLst>
              <p:tags r:id="rId18"/>
            </p:custDataLst>
          </p:nvPr>
        </p:nvSpPr>
        <p:spPr>
          <a:xfrm>
            <a:off x="8118792" y="2362835"/>
            <a:ext cx="2797175" cy="1168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一般热处理会提高拉应力,降低压应力。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0" name="矩形 29"/>
          <p:cNvSpPr/>
          <p:nvPr>
            <p:custDataLst>
              <p:tags r:id="rId19"/>
            </p:custDataLst>
          </p:nvPr>
        </p:nvSpPr>
        <p:spPr>
          <a:xfrm>
            <a:off x="894080" y="4752340"/>
            <a:ext cx="3771265" cy="1930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同时,热处理会使基体材料发生胀缩的过程,热膨胀系数的不同,也会改变镀层的应力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-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视具体情况而定。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1" name="矩形 30"/>
          <p:cNvSpPr/>
          <p:nvPr>
            <p:custDataLst>
              <p:tags r:id="rId20"/>
            </p:custDataLst>
          </p:nvPr>
        </p:nvSpPr>
        <p:spPr>
          <a:xfrm>
            <a:off x="1277303" y="4761865"/>
            <a:ext cx="2797175" cy="1168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2" name="矩形 31"/>
          <p:cNvSpPr/>
          <p:nvPr>
            <p:custDataLst>
              <p:tags r:id="rId21"/>
            </p:custDataLst>
          </p:nvPr>
        </p:nvSpPr>
        <p:spPr>
          <a:xfrm>
            <a:off x="1277303" y="2362835"/>
            <a:ext cx="2797175" cy="1168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热处理使原子重新排列,原子间距改变,从而改变应力。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33" name="图片 13" descr="343439383331313b343532303032393bbfcdbba7b8fabdf8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092632" y="2599055"/>
            <a:ext cx="252095" cy="252095"/>
          </a:xfrm>
          <a:prstGeom prst="rect">
            <a:avLst/>
          </a:prstGeom>
        </p:spPr>
      </p:pic>
      <p:pic>
        <p:nvPicPr>
          <p:cNvPr id="34" name="图形 6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929188" y="2593975"/>
            <a:ext cx="252095" cy="252095"/>
          </a:xfrm>
          <a:prstGeom prst="rect">
            <a:avLst/>
          </a:prstGeom>
        </p:spPr>
      </p:pic>
      <p:pic>
        <p:nvPicPr>
          <p:cNvPr id="35" name="图片 14" descr="343439383331313b343532303033303bd2d1b9bad3a6d3c3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101522" y="4761230"/>
            <a:ext cx="252095" cy="252095"/>
          </a:xfrm>
          <a:prstGeom prst="rect">
            <a:avLst/>
          </a:prstGeom>
        </p:spPr>
      </p:pic>
      <p:pic>
        <p:nvPicPr>
          <p:cNvPr id="36" name="图片 12" descr="343439383331313b343532303032383bbfcdbba7b9dcc0ed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929188" y="4752340"/>
            <a:ext cx="252095" cy="252095"/>
          </a:xfrm>
          <a:prstGeom prst="rect">
            <a:avLst/>
          </a:prstGeom>
        </p:spPr>
      </p:pic>
    </p:spTree>
    <p:custDataLst>
      <p:tags r:id="rId3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任意多边形 45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37103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5843">
                <a:moveTo>
                  <a:pt x="0" y="0"/>
                </a:moveTo>
                <a:lnTo>
                  <a:pt x="19200" y="0"/>
                </a:lnTo>
                <a:lnTo>
                  <a:pt x="19200" y="1014"/>
                </a:lnTo>
                <a:lnTo>
                  <a:pt x="19191" y="1026"/>
                </a:lnTo>
                <a:cubicBezTo>
                  <a:pt x="17011" y="3950"/>
                  <a:pt x="13527" y="5843"/>
                  <a:pt x="9600" y="5843"/>
                </a:cubicBezTo>
                <a:cubicBezTo>
                  <a:pt x="5673" y="5843"/>
                  <a:pt x="2189" y="3950"/>
                  <a:pt x="9" y="1026"/>
                </a:cubicBez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chemeClr val="lt1">
                    <a:lumMod val="100000"/>
                  </a:schemeClr>
                </a:solidFill>
              </a:rPr>
              <a:t>03，镀液工艺和工艺参数组成的影响</a:t>
            </a:r>
            <a:endParaRPr lang="zh-CN" altLang="en-US" dirty="0">
              <a:solidFill>
                <a:schemeClr val="lt1">
                  <a:lumMod val="100000"/>
                </a:schemeClr>
              </a:solidFill>
            </a:endParaRPr>
          </a:p>
        </p:txBody>
      </p:sp>
      <p:sp useBgFill="1">
        <p:nvSpPr>
          <p:cNvPr id="3" name="圆角矩形 2"/>
          <p:cNvSpPr/>
          <p:nvPr>
            <p:custDataLst>
              <p:tags r:id="rId3"/>
            </p:custDataLst>
          </p:nvPr>
        </p:nvSpPr>
        <p:spPr>
          <a:xfrm>
            <a:off x="8317634" y="1767818"/>
            <a:ext cx="3171421" cy="4150425"/>
          </a:xfrm>
          <a:prstGeom prst="roundRect">
            <a:avLst>
              <a:gd name="adj" fmla="val 13095"/>
            </a:avLst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144145" tIns="539750" rIns="215900" numCol="1" spcCol="0" rtlCol="0" fromWordArt="0" anchor="ctr" anchorCtr="0" forceAA="0" compatLnSpc="1">
            <a:noAutofit/>
          </a:bodyPr>
          <a:p>
            <a:pPr lvl="0" algn="just">
              <a:lnSpc>
                <a:spcPct val="130000"/>
              </a:lnSpc>
              <a:buClrTx/>
              <a:buSzTx/>
              <a:buFontTx/>
            </a:pP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 useBgFill="1">
        <p:nvSpPr>
          <p:cNvPr id="7" name="圆角矩形 6"/>
          <p:cNvSpPr/>
          <p:nvPr>
            <p:custDataLst>
              <p:tags r:id="rId4"/>
            </p:custDataLst>
          </p:nvPr>
        </p:nvSpPr>
        <p:spPr>
          <a:xfrm>
            <a:off x="4529000" y="1767818"/>
            <a:ext cx="3172734" cy="4150425"/>
          </a:xfrm>
          <a:prstGeom prst="roundRect">
            <a:avLst>
              <a:gd name="adj" fmla="val 13095"/>
            </a:avLst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144145" tIns="539750" rIns="215900" rtlCol="0" anchor="ctr"/>
          <a:p>
            <a:pPr indent="0" algn="just" fontAlgn="auto">
              <a:lnSpc>
                <a:spcPct val="130000"/>
              </a:lnSpc>
            </a:pP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 useBgFill="1">
        <p:nvSpPr>
          <p:cNvPr id="8" name="圆角矩形 7"/>
          <p:cNvSpPr/>
          <p:nvPr>
            <p:custDataLst>
              <p:tags r:id="rId5"/>
            </p:custDataLst>
          </p:nvPr>
        </p:nvSpPr>
        <p:spPr>
          <a:xfrm>
            <a:off x="741680" y="1767818"/>
            <a:ext cx="3171421" cy="4150425"/>
          </a:xfrm>
          <a:prstGeom prst="roundRect">
            <a:avLst>
              <a:gd name="adj" fmla="val 13095"/>
            </a:avLst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144145" tIns="539750" rIns="215900" numCol="1" spcCol="0" rtlCol="0" fromWordArt="0" anchor="ctr" anchorCtr="0" forceAA="0" compatLnSpc="1">
            <a:noAutofit/>
          </a:bodyPr>
          <a:p>
            <a:pPr lvl="0" algn="just">
              <a:lnSpc>
                <a:spcPct val="130000"/>
              </a:lnSpc>
              <a:buClrTx/>
              <a:buSzTx/>
              <a:buFontTx/>
            </a:pP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9" name="圆角矩形 8"/>
          <p:cNvSpPr/>
          <p:nvPr>
            <p:custDataLst>
              <p:tags r:id="rId6"/>
            </p:custDataLst>
          </p:nvPr>
        </p:nvSpPr>
        <p:spPr>
          <a:xfrm>
            <a:off x="8317634" y="1767818"/>
            <a:ext cx="3171421" cy="4150425"/>
          </a:xfrm>
          <a:prstGeom prst="roundRect">
            <a:avLst>
              <a:gd name="adj" fmla="val 13095"/>
            </a:avLst>
          </a:prstGeom>
          <a:solidFill>
            <a:srgbClr val="FFFFFF">
              <a:alpha val="15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144145" tIns="539750" rIns="215900" numCol="1" spcCol="0" rtlCol="0" fromWordArt="0" anchor="ctr" anchorCtr="0" forceAA="0" compatLnSpc="1">
            <a:noAutofit/>
          </a:bodyPr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pH对应力影响最大。随着pH升高,应力由压应力向拉应力转化。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" name="椭圆 9"/>
          <p:cNvSpPr/>
          <p:nvPr>
            <p:custDataLst>
              <p:tags r:id="rId7"/>
            </p:custDataLst>
          </p:nvPr>
        </p:nvSpPr>
        <p:spPr>
          <a:xfrm>
            <a:off x="9587516" y="2094152"/>
            <a:ext cx="631001" cy="631001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>
            <p:custDataLst>
              <p:tags r:id="rId8"/>
            </p:custDataLst>
          </p:nvPr>
        </p:nvCxnSpPr>
        <p:spPr>
          <a:xfrm>
            <a:off x="9705705" y="5512459"/>
            <a:ext cx="394622" cy="0"/>
          </a:xfrm>
          <a:prstGeom prst="line">
            <a:avLst/>
          </a:prstGeom>
          <a:ln w="44450" cap="rnd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2" name="图片 11" descr="343439383331313b343532303032373bbfcdbba7b5b5b0b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72679" y="2288509"/>
            <a:ext cx="260576" cy="260576"/>
          </a:xfrm>
          <a:prstGeom prst="rect">
            <a:avLst/>
          </a:prstGeom>
        </p:spPr>
      </p:pic>
      <p:sp>
        <p:nvSpPr>
          <p:cNvPr id="13" name="圆角矩形 12"/>
          <p:cNvSpPr/>
          <p:nvPr>
            <p:custDataLst>
              <p:tags r:id="rId12"/>
            </p:custDataLst>
          </p:nvPr>
        </p:nvSpPr>
        <p:spPr>
          <a:xfrm>
            <a:off x="4529000" y="1767818"/>
            <a:ext cx="3172734" cy="4150425"/>
          </a:xfrm>
          <a:prstGeom prst="roundRect">
            <a:avLst>
              <a:gd name="adj" fmla="val 13095"/>
            </a:avLst>
          </a:prstGeom>
          <a:solidFill>
            <a:srgbClr val="FFFFFF">
              <a:alpha val="15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144145" tIns="539750" rIns="215900" rtlCol="0" anchor="ctr">
            <a:noAutofit/>
          </a:bodyPr>
          <a:p>
            <a:pPr indent="0" algn="just" fontAlgn="auto">
              <a:lnSpc>
                <a:spcPct val="130000"/>
              </a:lnSpc>
            </a:pP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糖精等添加剂会降低镀层应力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4" name="椭圆 13"/>
          <p:cNvSpPr/>
          <p:nvPr>
            <p:custDataLst>
              <p:tags r:id="rId13"/>
            </p:custDataLst>
          </p:nvPr>
        </p:nvSpPr>
        <p:spPr>
          <a:xfrm>
            <a:off x="5799539" y="2094152"/>
            <a:ext cx="631001" cy="631001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" name="图片 3" descr="343439383331313b343532303031393bd2b5bca8b9dcc0ed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84702" y="2288509"/>
            <a:ext cx="260576" cy="260576"/>
          </a:xfrm>
          <a:prstGeom prst="rect">
            <a:avLst/>
          </a:prstGeom>
        </p:spPr>
      </p:pic>
      <p:cxnSp>
        <p:nvCxnSpPr>
          <p:cNvPr id="16" name="直接连接符 15"/>
          <p:cNvCxnSpPr/>
          <p:nvPr>
            <p:custDataLst>
              <p:tags r:id="rId17"/>
            </p:custDataLst>
          </p:nvPr>
        </p:nvCxnSpPr>
        <p:spPr>
          <a:xfrm>
            <a:off x="5917728" y="5512459"/>
            <a:ext cx="394622" cy="0"/>
          </a:xfrm>
          <a:prstGeom prst="line">
            <a:avLst/>
          </a:prstGeom>
          <a:ln w="44450" cap="rnd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圆角矩形 16"/>
          <p:cNvSpPr/>
          <p:nvPr>
            <p:custDataLst>
              <p:tags r:id="rId18"/>
            </p:custDataLst>
          </p:nvPr>
        </p:nvSpPr>
        <p:spPr>
          <a:xfrm>
            <a:off x="741680" y="1767818"/>
            <a:ext cx="3171421" cy="4150425"/>
          </a:xfrm>
          <a:prstGeom prst="roundRect">
            <a:avLst>
              <a:gd name="adj" fmla="val 13095"/>
            </a:avLst>
          </a:prstGeom>
          <a:solidFill>
            <a:srgbClr val="FFFFFF">
              <a:alpha val="15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144145" tIns="539750" rIns="215900" numCol="1" spcCol="0" rtlCol="0" fromWordArt="0" anchor="ctr" anchorCtr="0" forceAA="0" compatLnSpc="1">
            <a:noAutofit/>
          </a:bodyPr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不同配方,不同的络合剂组合产生的应力不同。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8" name="椭圆 17"/>
          <p:cNvSpPr/>
          <p:nvPr>
            <p:custDataLst>
              <p:tags r:id="rId19"/>
            </p:custDataLst>
          </p:nvPr>
        </p:nvSpPr>
        <p:spPr>
          <a:xfrm>
            <a:off x="2011562" y="2094152"/>
            <a:ext cx="631001" cy="631001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" name="图片 4" descr="343439383331313b343532303032303bb8f6c8cbd0c5cfa2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196725" y="2279316"/>
            <a:ext cx="260674" cy="260674"/>
          </a:xfrm>
          <a:prstGeom prst="rect">
            <a:avLst/>
          </a:prstGeom>
        </p:spPr>
      </p:pic>
      <p:cxnSp>
        <p:nvCxnSpPr>
          <p:cNvPr id="22" name="直接连接符 21"/>
          <p:cNvCxnSpPr/>
          <p:nvPr>
            <p:custDataLst>
              <p:tags r:id="rId23"/>
            </p:custDataLst>
          </p:nvPr>
        </p:nvCxnSpPr>
        <p:spPr>
          <a:xfrm>
            <a:off x="2129751" y="5512459"/>
            <a:ext cx="394622" cy="0"/>
          </a:xfrm>
          <a:prstGeom prst="line">
            <a:avLst/>
          </a:prstGeom>
          <a:ln w="44450" cap="rnd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2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1.xml><?xml version="1.0" encoding="utf-8"?>
<p:tagLst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1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1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4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5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6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7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8.xml><?xml version="1.0" encoding="utf-8"?>
<p:tagLst xmlns:p="http://schemas.openxmlformats.org/presentationml/2006/main">
  <p:tag name="KSO_WM_UNIT_TYPE" val="i"/>
  <p:tag name="KSO_WM_UNIT_INDEX" val="56"/>
  <p:tag name="KSO_WM_BEAUTIFY_FLAG" val="#wm#"/>
  <p:tag name="KSO_WM_TAG_VERSION" val="3.0"/>
  <p:tag name="KSO_WM_UNIT_ID" val="_1*i*5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9.xml><?xml version="1.0" encoding="utf-8"?>
<p:tagLst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1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1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1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2.xml><?xml version="1.0" encoding="utf-8"?>
<p:tagLst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1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3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4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5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6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7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8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9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1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1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2.xml><?xml version="1.0" encoding="utf-8"?>
<p:tagLst xmlns:p="http://schemas.openxmlformats.org/presentationml/2006/main">
  <p:tag name="KSO_WM_UNIT_TYPE" val="i"/>
  <p:tag name="KSO_WM_UNIT_INDEX" val="55"/>
  <p:tag name="KSO_WM_BEAUTIFY_FLAG" val="#wm#"/>
  <p:tag name="KSO_WM_TAG_VERSION" val="3.0"/>
  <p:tag name="KSO_WM_UNIT_ID" val="_1*i*5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3.xml><?xml version="1.0" encoding="utf-8"?>
<p:tagLst xmlns:p="http://schemas.openxmlformats.org/presentationml/2006/main">
  <p:tag name="KSO_WM_UNIT_TYPE" val="i"/>
  <p:tag name="KSO_WM_UNIT_INDEX" val="57"/>
  <p:tag name="KSO_WM_BEAUTIFY_FLAG" val="#wm#"/>
  <p:tag name="KSO_WM_TAG_VERSION" val="3.0"/>
  <p:tag name="KSO_WM_UNIT_ID" val="_1*i*5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4.xml><?xml version="1.0" encoding="utf-8"?>
<p:tagLst xmlns:p="http://schemas.openxmlformats.org/presentationml/2006/main">
  <p:tag name="KSO_WM_UNIT_TYPE" val="i"/>
  <p:tag name="KSO_WM_UNIT_INDEX" val="59"/>
  <p:tag name="KSO_WM_BEAUTIFY_FLAG" val="#wm#"/>
  <p:tag name="KSO_WM_TAG_VERSION" val="3.0"/>
  <p:tag name="KSO_WM_UNIT_ID" val="_1*i*5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5.xml><?xml version="1.0" encoding="utf-8"?>
<p:tagLst xmlns:p="http://schemas.openxmlformats.org/presentationml/2006/main">
  <p:tag name="KSO_WM_UNIT_TYPE" val="i"/>
  <p:tag name="KSO_WM_UNIT_INDEX" val="60"/>
  <p:tag name="KSO_WM_BEAUTIFY_FLAG" val="#wm#"/>
  <p:tag name="KSO_WM_TAG_VERSION" val="3.0"/>
  <p:tag name="KSO_WM_UNIT_ID" val="_1*i*6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6.xml><?xml version="1.0" encoding="utf-8"?>
<p:tagLst xmlns:p="http://schemas.openxmlformats.org/presentationml/2006/main">
  <p:tag name="KSO_WM_UNIT_TYPE" val="i"/>
  <p:tag name="KSO_WM_UNIT_INDEX" val="61"/>
  <p:tag name="KSO_WM_BEAUTIFY_FLAG" val="#wm#"/>
  <p:tag name="KSO_WM_TAG_VERSION" val="3.0"/>
  <p:tag name="KSO_WM_UNIT_ID" val="_1*i*6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7.xml><?xml version="1.0" encoding="utf-8"?>
<p:tagLst xmlns:p="http://schemas.openxmlformats.org/presentationml/2006/main">
  <p:tag name="KSO_WM_UNIT_TYPE" val="i"/>
  <p:tag name="KSO_WM_UNIT_INDEX" val="63"/>
  <p:tag name="KSO_WM_BEAUTIFY_FLAG" val="#wm#"/>
  <p:tag name="KSO_WM_TAG_VERSION" val="3.0"/>
  <p:tag name="KSO_WM_UNIT_ID" val="_1*i*6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8.xml><?xml version="1.0" encoding="utf-8"?>
<p:tagLst xmlns:p="http://schemas.openxmlformats.org/presentationml/2006/main">
  <p:tag name="KSO_WM_UNIT_TYPE" val="i"/>
  <p:tag name="KSO_WM_UNIT_INDEX" val="65"/>
  <p:tag name="KSO_WM_BEAUTIFY_FLAG" val="#wm#"/>
  <p:tag name="KSO_WM_TAG_VERSION" val="3.0"/>
  <p:tag name="KSO_WM_UNIT_ID" val="_1*i*6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9.xml><?xml version="1.0" encoding="utf-8"?>
<p:tagLst xmlns:p="http://schemas.openxmlformats.org/presentationml/2006/main">
  <p:tag name="KSO_WM_UNIT_TYPE" val="i"/>
  <p:tag name="KSO_WM_UNIT_INDEX" val="58"/>
  <p:tag name="KSO_WM_BEAUTIFY_FLAG" val="#wm#"/>
  <p:tag name="KSO_WM_TAG_VERSION" val="3.0"/>
  <p:tag name="KSO_WM_UNIT_ID" val="_1*i*5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1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UNIT_TYPE" val="i"/>
  <p:tag name="KSO_WM_UNIT_INDEX" val="64"/>
  <p:tag name="KSO_WM_BEAUTIFY_FLAG" val="#wm#"/>
  <p:tag name="KSO_WM_TAG_VERSION" val="3.0"/>
  <p:tag name="KSO_WM_UNIT_ID" val="_1*i*6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1.xml><?xml version="1.0" encoding="utf-8"?>
<p:tagLst xmlns:p="http://schemas.openxmlformats.org/presentationml/2006/main">
  <p:tag name="KSO_WM_UNIT_TYPE" val="i"/>
  <p:tag name="KSO_WM_UNIT_INDEX" val="62"/>
  <p:tag name="KSO_WM_BEAUTIFY_FLAG" val="#wm#"/>
  <p:tag name="KSO_WM_TAG_VERSION" val="3.0"/>
  <p:tag name="KSO_WM_UNIT_ID" val="_1*i*6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2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3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4.xml><?xml version="1.0" encoding="utf-8"?>
<p:tagLst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1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5.xml><?xml version="1.0" encoding="utf-8"?>
<p:tagLst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1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6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7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8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9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1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1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2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1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3.xml><?xml version="1.0" encoding="utf-8"?>
<p:tagLst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1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45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4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9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1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51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6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3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7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3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8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9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3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1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0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3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1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3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2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3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3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3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4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3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5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3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6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3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7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3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8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3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9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3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1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0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3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1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3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2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3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3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3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4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3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5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3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8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3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9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3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1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0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3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183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4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5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6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3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7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8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3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9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3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1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2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3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4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4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5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4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6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4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7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4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8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4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9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4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1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0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4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1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4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2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4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3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4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4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4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5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4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6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4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7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4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8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4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1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0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4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1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4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2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4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3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4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6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4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7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8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9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4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0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1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4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2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4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3.xml><?xml version="1.0" encoding="utf-8"?>
<p:tagLst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4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4.xml><?xml version="1.0" encoding="utf-8"?>
<p:tagLst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4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5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4"/>
</p:tagLst>
</file>

<file path=ppt/tags/tag228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6"/>
</p:tagLst>
</file>

<file path=ppt/tags/tag229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1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0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1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33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4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5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6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7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8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239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24.xml><?xml version="1.0" encoding="utf-8"?>
<p:tagLst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1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0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241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242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3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4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4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47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8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0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1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3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4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5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6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7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1"/>
</p:tagLst>
</file>

<file path=ppt/tags/tag258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9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0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26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3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4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5.xml><?xml version="1.0" encoding="utf-8"?>
<p:tagLst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11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6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7.xml><?xml version="1.0" encoding="utf-8"?>
<p:tagLst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11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8.xml><?xml version="1.0" encoding="utf-8"?>
<p:tagLst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11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9.xml><?xml version="1.0" encoding="utf-8"?>
<p:tagLst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11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0.xml><?xml version="1.0" encoding="utf-8"?>
<p:tagLst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11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1.xml><?xml version="1.0" encoding="utf-8"?>
<p:tagLst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11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2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3.xml><?xml version="1.0" encoding="utf-8"?>
<p:tagLst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11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4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11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5.xml><?xml version="1.0" encoding="utf-8"?>
<p:tagLst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11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6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7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8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9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0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1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2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3.xml><?xml version="1.0" encoding="utf-8"?>
<p:tagLst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11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4.xml><?xml version="1.0" encoding="utf-8"?>
<p:tagLst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11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5.xml><?xml version="1.0" encoding="utf-8"?>
<p:tagLst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11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6.xml><?xml version="1.0" encoding="utf-8"?>
<p:tagLst xmlns:p="http://schemas.openxmlformats.org/presentationml/2006/main">
  <p:tag name="KSO_WM_UNIT_TYPE" val="i"/>
  <p:tag name="KSO_WM_UNIT_INDEX" val="59"/>
  <p:tag name="KSO_WM_BEAUTIFY_FLAG" val="#wm#"/>
  <p:tag name="KSO_WM_TAG_VERSION" val="3.0"/>
  <p:tag name="KSO_WM_UNIT_ID" val="_11*i*5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7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8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0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1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2.xml><?xml version="1.0" encoding="utf-8"?>
<p:tagLst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11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3.xml><?xml version="1.0" encoding="utf-8"?>
<p:tagLst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11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4.xml><?xml version="1.0" encoding="utf-8"?>
<p:tagLst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11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5.xml><?xml version="1.0" encoding="utf-8"?>
<p:tagLst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11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6.xml><?xml version="1.0" encoding="utf-8"?>
<p:tagLst xmlns:p="http://schemas.openxmlformats.org/presentationml/2006/main">
  <p:tag name="KSO_WM_UNIT_TYPE" val="i"/>
  <p:tag name="KSO_WM_UNIT_INDEX" val="60"/>
  <p:tag name="KSO_WM_BEAUTIFY_FLAG" val="#wm#"/>
  <p:tag name="KSO_WM_TAG_VERSION" val="3.0"/>
  <p:tag name="KSO_WM_UNIT_ID" val="_11*i*6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7.xml><?xml version="1.0" encoding="utf-8"?>
<p:tagLst xmlns:p="http://schemas.openxmlformats.org/presentationml/2006/main">
  <p:tag name="KSO_WM_UNIT_TYPE" val="i"/>
  <p:tag name="KSO_WM_UNIT_INDEX" val="61"/>
  <p:tag name="KSO_WM_BEAUTIFY_FLAG" val="#wm#"/>
  <p:tag name="KSO_WM_TAG_VERSION" val="3.0"/>
  <p:tag name="KSO_WM_UNIT_ID" val="_11*i*6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8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9.xml><?xml version="1.0" encoding="utf-8"?>
<p:tagLst xmlns:p="http://schemas.openxmlformats.org/presentationml/2006/main">
  <p:tag name="KSO_WM_UNIT_TYPE" val="i"/>
  <p:tag name="KSO_WM_UNIT_INDEX" val="58"/>
  <p:tag name="KSO_WM_BEAUTIFY_FLAG" val="#wm#"/>
  <p:tag name="KSO_WM_TAG_VERSION" val="3.0"/>
  <p:tag name="KSO_WM_UNIT_ID" val="_11*i*5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i"/>
  <p:tag name="KSO_WM_UNIT_INDEX" val="56"/>
  <p:tag name="KSO_WM_BEAUTIFY_FLAG" val="#wm#"/>
  <p:tag name="KSO_WM_TAG_VERSION" val="3.0"/>
  <p:tag name="KSO_WM_UNIT_ID" val="_1*i*5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0.xml><?xml version="1.0" encoding="utf-8"?>
<p:tagLst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11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2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3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4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5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6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7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8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9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1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0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1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2.xml><?xml version="1.0" encoding="utf-8"?>
<p:tagLst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11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4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5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6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7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8.xml><?xml version="1.0" encoding="utf-8"?>
<p:tagLst xmlns:p="http://schemas.openxmlformats.org/presentationml/2006/main">
  <p:tag name="KSO_WM_UNIT_TYPE" val="i"/>
  <p:tag name="KSO_WM_UNIT_INDEX" val="57"/>
  <p:tag name="KSO_WM_BEAUTIFY_FLAG" val="#wm#"/>
  <p:tag name="KSO_WM_TAG_VERSION" val="3.0"/>
  <p:tag name="KSO_WM_UNIT_ID" val="_11*i*5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9.xml><?xml version="1.0" encoding="utf-8"?>
<p:tagLst xmlns:p="http://schemas.openxmlformats.org/presentationml/2006/main">
  <p:tag name="KSO_WM_UNIT_TYPE" val="i"/>
  <p:tag name="KSO_WM_UNIT_INDEX" val="55"/>
  <p:tag name="KSO_WM_BEAUTIFY_FLAG" val="#wm#"/>
  <p:tag name="KSO_WM_TAG_VERSION" val="3.0"/>
  <p:tag name="KSO_WM_UNIT_ID" val="_11*i*5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0.xml><?xml version="1.0" encoding="utf-8"?>
<p:tagLst xmlns:p="http://schemas.openxmlformats.org/presentationml/2006/main">
  <p:tag name="KSO_WM_UNIT_TYPE" val="i"/>
  <p:tag name="KSO_WM_UNIT_INDEX" val="56"/>
  <p:tag name="KSO_WM_BEAUTIFY_FLAG" val="#wm#"/>
  <p:tag name="KSO_WM_TAG_VERSION" val="3.0"/>
  <p:tag name="KSO_WM_UNIT_ID" val="_11*i*5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1.xml><?xml version="1.0" encoding="utf-8"?>
<p:tagLst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11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2.xml><?xml version="1.0" encoding="utf-8"?>
<p:tagLst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11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3.xml><?xml version="1.0" encoding="utf-8"?>
<p:tagLst xmlns:p="http://schemas.openxmlformats.org/presentationml/2006/main">
  <p:tag name="KSO_WM_UNIT_TYPE" val="i"/>
  <p:tag name="KSO_WM_UNIT_INDEX" val="62"/>
  <p:tag name="KSO_WM_BEAUTIFY_FLAG" val="#wm#"/>
  <p:tag name="KSO_WM_TAG_VERSION" val="3.0"/>
  <p:tag name="KSO_WM_UNIT_ID" val="_11*i*6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4.xml><?xml version="1.0" encoding="utf-8"?>
<p:tagLst xmlns:p="http://schemas.openxmlformats.org/presentationml/2006/main">
  <p:tag name="KSO_WM_UNIT_TYPE" val="i"/>
  <p:tag name="KSO_WM_UNIT_INDEX" val="65"/>
  <p:tag name="KSO_WM_BEAUTIFY_FLAG" val="#wm#"/>
  <p:tag name="KSO_WM_TAG_VERSION" val="3.0"/>
  <p:tag name="KSO_WM_UNIT_ID" val="_11*i*6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5.xml><?xml version="1.0" encoding="utf-8"?>
<p:tagLst xmlns:p="http://schemas.openxmlformats.org/presentationml/2006/main">
  <p:tag name="KSO_WM_UNIT_TYPE" val="i"/>
  <p:tag name="KSO_WM_UNIT_INDEX" val="64"/>
  <p:tag name="KSO_WM_BEAUTIFY_FLAG" val="#wm#"/>
  <p:tag name="KSO_WM_TAG_VERSION" val="3.0"/>
  <p:tag name="KSO_WM_UNIT_ID" val="_11*i*6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6.xml><?xml version="1.0" encoding="utf-8"?>
<p:tagLst xmlns:p="http://schemas.openxmlformats.org/presentationml/2006/main">
  <p:tag name="KSO_WM_UNIT_TYPE" val="i"/>
  <p:tag name="KSO_WM_UNIT_INDEX" val="63"/>
  <p:tag name="KSO_WM_BEAUTIFY_FLAG" val="#wm#"/>
  <p:tag name="KSO_WM_TAG_VERSION" val="3.0"/>
  <p:tag name="KSO_WM_UNIT_ID" val="_11*i*6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28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29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0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1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2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5"/>
</p:tagLst>
</file>

<file path=ppt/tags/tag33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6794"/>
</p:tagLst>
</file>

<file path=ppt/tags/tag33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6794"/>
</p:tagLst>
</file>

<file path=ppt/tags/tag33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9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6794"/>
  <p:tag name="KSO_WM_TEMPLATE_CATEGORY" val="custom"/>
  <p:tag name="KSO_WM_TEMPLATE_MASTER_TYPE" val="0"/>
</p:tagLst>
</file>

<file path=ppt/tags/tag34.xml><?xml version="1.0" encoding="utf-8"?>
<p:tagLst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1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3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5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6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7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8.xml><?xml version="1.0" encoding="utf-8"?>
<p:tagLst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1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9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0.xml><?xml version="1.0" encoding="utf-8"?>
<p:tagLst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1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1.xml><?xml version="1.0" encoding="utf-8"?>
<p:tagLst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1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2.xml><?xml version="1.0" encoding="utf-8"?>
<p:tagLst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1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3.xml><?xml version="1.0" encoding="utf-8"?>
<p:tagLst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1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4.xml><?xml version="1.0" encoding="utf-8"?>
<p:tagLst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1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5.xml><?xml version="1.0" encoding="utf-8"?>
<p:tagLst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1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6.xml><?xml version="1.0" encoding="utf-8"?>
<p:tagLst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1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7.xml><?xml version="1.0" encoding="utf-8"?>
<p:tagLst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1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8.xml><?xml version="1.0" encoding="utf-8"?>
<p:tagLst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1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9.xml><?xml version="1.0" encoding="utf-8"?>
<p:tagLst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1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0.xml><?xml version="1.0" encoding="utf-8"?>
<p:tagLst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1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1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2.xml><?xml version="1.0" encoding="utf-8"?>
<p:tagLst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1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3.xml><?xml version="1.0" encoding="utf-8"?>
<p:tagLst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1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4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5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6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7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8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9.xml><?xml version="1.0" encoding="utf-8"?>
<p:tagLst xmlns:p="http://schemas.openxmlformats.org/presentationml/2006/main">
  <p:tag name="KSO_WM_UNIT_TYPE" val="i"/>
  <p:tag name="KSO_WM_UNIT_INDEX" val="56"/>
  <p:tag name="KSO_WM_BEAUTIFY_FLAG" val="#wm#"/>
  <p:tag name="KSO_WM_TAG_VERSION" val="3.0"/>
  <p:tag name="KSO_WM_UNIT_ID" val="_1*i*5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0.xml><?xml version="1.0" encoding="utf-8"?>
<p:tagLst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1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1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2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3.xml><?xml version="1.0" encoding="utf-8"?>
<p:tagLst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1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4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5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6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7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8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9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0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1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2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3.xml><?xml version="1.0" encoding="utf-8"?>
<p:tagLst xmlns:p="http://schemas.openxmlformats.org/presentationml/2006/main">
  <p:tag name="KSO_WM_UNIT_TYPE" val="i"/>
  <p:tag name="KSO_WM_UNIT_INDEX" val="55"/>
  <p:tag name="KSO_WM_BEAUTIFY_FLAG" val="#wm#"/>
  <p:tag name="KSO_WM_TAG_VERSION" val="3.0"/>
  <p:tag name="KSO_WM_UNIT_ID" val="_1*i*5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4.xml><?xml version="1.0" encoding="utf-8"?>
<p:tagLst xmlns:p="http://schemas.openxmlformats.org/presentationml/2006/main">
  <p:tag name="KSO_WM_UNIT_TYPE" val="i"/>
  <p:tag name="KSO_WM_UNIT_INDEX" val="57"/>
  <p:tag name="KSO_WM_BEAUTIFY_FLAG" val="#wm#"/>
  <p:tag name="KSO_WM_TAG_VERSION" val="3.0"/>
  <p:tag name="KSO_WM_UNIT_ID" val="_1*i*5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5.xml><?xml version="1.0" encoding="utf-8"?>
<p:tagLst xmlns:p="http://schemas.openxmlformats.org/presentationml/2006/main">
  <p:tag name="KSO_WM_UNIT_TYPE" val="i"/>
  <p:tag name="KSO_WM_UNIT_INDEX" val="59"/>
  <p:tag name="KSO_WM_BEAUTIFY_FLAG" val="#wm#"/>
  <p:tag name="KSO_WM_TAG_VERSION" val="3.0"/>
  <p:tag name="KSO_WM_UNIT_ID" val="_1*i*5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6.xml><?xml version="1.0" encoding="utf-8"?>
<p:tagLst xmlns:p="http://schemas.openxmlformats.org/presentationml/2006/main">
  <p:tag name="KSO_WM_UNIT_TYPE" val="i"/>
  <p:tag name="KSO_WM_UNIT_INDEX" val="60"/>
  <p:tag name="KSO_WM_BEAUTIFY_FLAG" val="#wm#"/>
  <p:tag name="KSO_WM_TAG_VERSION" val="3.0"/>
  <p:tag name="KSO_WM_UNIT_ID" val="_1*i*6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7.xml><?xml version="1.0" encoding="utf-8"?>
<p:tagLst xmlns:p="http://schemas.openxmlformats.org/presentationml/2006/main">
  <p:tag name="KSO_WM_UNIT_TYPE" val="i"/>
  <p:tag name="KSO_WM_UNIT_INDEX" val="61"/>
  <p:tag name="KSO_WM_BEAUTIFY_FLAG" val="#wm#"/>
  <p:tag name="KSO_WM_TAG_VERSION" val="3.0"/>
  <p:tag name="KSO_WM_UNIT_ID" val="_1*i*6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8.xml><?xml version="1.0" encoding="utf-8"?>
<p:tagLst xmlns:p="http://schemas.openxmlformats.org/presentationml/2006/main">
  <p:tag name="KSO_WM_UNIT_TYPE" val="i"/>
  <p:tag name="KSO_WM_UNIT_INDEX" val="63"/>
  <p:tag name="KSO_WM_BEAUTIFY_FLAG" val="#wm#"/>
  <p:tag name="KSO_WM_TAG_VERSION" val="3.0"/>
  <p:tag name="KSO_WM_UNIT_ID" val="_1*i*6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9.xml><?xml version="1.0" encoding="utf-8"?>
<p:tagLst xmlns:p="http://schemas.openxmlformats.org/presentationml/2006/main">
  <p:tag name="KSO_WM_UNIT_TYPE" val="i"/>
  <p:tag name="KSO_WM_UNIT_INDEX" val="65"/>
  <p:tag name="KSO_WM_BEAUTIFY_FLAG" val="#wm#"/>
  <p:tag name="KSO_WM_TAG_VERSION" val="3.0"/>
  <p:tag name="KSO_WM_UNIT_ID" val="_1*i*6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0.xml><?xml version="1.0" encoding="utf-8"?>
<p:tagLst xmlns:p="http://schemas.openxmlformats.org/presentationml/2006/main">
  <p:tag name="KSO_WM_UNIT_TYPE" val="i"/>
  <p:tag name="KSO_WM_UNIT_INDEX" val="58"/>
  <p:tag name="KSO_WM_BEAUTIFY_FLAG" val="#wm#"/>
  <p:tag name="KSO_WM_TAG_VERSION" val="3.0"/>
  <p:tag name="KSO_WM_UNIT_ID" val="_1*i*5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1.xml><?xml version="1.0" encoding="utf-8"?>
<p:tagLst xmlns:p="http://schemas.openxmlformats.org/presentationml/2006/main">
  <p:tag name="KSO_WM_UNIT_TYPE" val="i"/>
  <p:tag name="KSO_WM_UNIT_INDEX" val="64"/>
  <p:tag name="KSO_WM_BEAUTIFY_FLAG" val="#wm#"/>
  <p:tag name="KSO_WM_TAG_VERSION" val="3.0"/>
  <p:tag name="KSO_WM_UNIT_ID" val="_1*i*6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2.xml><?xml version="1.0" encoding="utf-8"?>
<p:tagLst xmlns:p="http://schemas.openxmlformats.org/presentationml/2006/main">
  <p:tag name="KSO_WM_UNIT_TYPE" val="i"/>
  <p:tag name="KSO_WM_UNIT_INDEX" val="62"/>
  <p:tag name="KSO_WM_BEAUTIFY_FLAG" val="#wm#"/>
  <p:tag name="KSO_WM_TAG_VERSION" val="3.0"/>
  <p:tag name="KSO_WM_UNIT_ID" val="_1*i*6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4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5.xml><?xml version="1.0" encoding="utf-8"?>
<p:tagLst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1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6.xml><?xml version="1.0" encoding="utf-8"?>
<p:tagLst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1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7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8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9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0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1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2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3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1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4.xml><?xml version="1.0" encoding="utf-8"?>
<p:tagLst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1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06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0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0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1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5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7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3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8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3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0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3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1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3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2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3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3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3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4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3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5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3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6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3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7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3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8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3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9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3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0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3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1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3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2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3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3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3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4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3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5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3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6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3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9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3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p="http://schemas.openxmlformats.org/presentationml/2006/main">
  <p:tag name="KSO_WM_UNIT_TYPE" val="i"/>
  <p:tag name="KSO_WM_UNIT_INDEX" val="55"/>
  <p:tag name="KSO_WM_BEAUTIFY_FLAG" val="#wm#"/>
  <p:tag name="KSO_WM_TAG_VERSION" val="3.0"/>
  <p:tag name="KSO_WM_UNIT_ID" val="_1*i*5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0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3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1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3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444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5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7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3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9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3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TYPE" val="i"/>
  <p:tag name="KSO_WM_UNIT_INDEX" val="57"/>
  <p:tag name="KSO_WM_BEAUTIFY_FLAG" val="#wm#"/>
  <p:tag name="KSO_WM_TAG_VERSION" val="3.0"/>
  <p:tag name="KSO_WM_UNIT_ID" val="_1*i*5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0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3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4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4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5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6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4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7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4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8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4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9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4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TYPE" val="i"/>
  <p:tag name="KSO_WM_UNIT_INDEX" val="59"/>
  <p:tag name="KSO_WM_BEAUTIFY_FLAG" val="#wm#"/>
  <p:tag name="KSO_WM_TAG_VERSION" val="3.0"/>
  <p:tag name="KSO_WM_UNIT_ID" val="_1*i*5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0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4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1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4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2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4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3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4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4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4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5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4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6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4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7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4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8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4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9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4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TYPE" val="i"/>
  <p:tag name="KSO_WM_UNIT_INDEX" val="60"/>
  <p:tag name="KSO_WM_BEAUTIFY_FLAG" val="#wm#"/>
  <p:tag name="KSO_WM_TAG_VERSION" val="3.0"/>
  <p:tag name="KSO_WM_UNIT_ID" val="_1*i*6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1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4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2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4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3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4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4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5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6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7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4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8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9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TYPE" val="i"/>
  <p:tag name="KSO_WM_UNIT_INDEX" val="61"/>
  <p:tag name="KSO_WM_BEAUTIFY_FLAG" val="#wm#"/>
  <p:tag name="KSO_WM_TAG_VERSION" val="3.0"/>
  <p:tag name="KSO_WM_UNIT_ID" val="_1*i*6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0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4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1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2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4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3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4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4.xml><?xml version="1.0" encoding="utf-8"?>
<p:tagLst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4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5.xml><?xml version="1.0" encoding="utf-8"?>
<p:tagLst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4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6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4"/>
</p:tagLst>
</file>

<file path=ppt/tags/tag489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6"/>
</p:tagLst>
</file>

<file path=ppt/tags/tag49.xml><?xml version="1.0" encoding="utf-8"?>
<p:tagLst xmlns:p="http://schemas.openxmlformats.org/presentationml/2006/main">
  <p:tag name="KSO_WM_UNIT_TYPE" val="i"/>
  <p:tag name="KSO_WM_UNIT_INDEX" val="63"/>
  <p:tag name="KSO_WM_BEAUTIFY_FLAG" val="#wm#"/>
  <p:tag name="KSO_WM_TAG_VERSION" val="3.0"/>
  <p:tag name="KSO_WM_UNIT_ID" val="_1*i*6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0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1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9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5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6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7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8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9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i"/>
  <p:tag name="KSO_WM_UNIT_INDEX" val="65"/>
  <p:tag name="KSO_WM_BEAUTIFY_FLAG" val="#wm#"/>
  <p:tag name="KSO_WM_TAG_VERSION" val="3.0"/>
  <p:tag name="KSO_WM_UNIT_ID" val="_1*i*6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0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501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502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503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4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0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08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p="http://schemas.openxmlformats.org/presentationml/2006/main">
  <p:tag name="KSO_WM_UNIT_TYPE" val="i"/>
  <p:tag name="KSO_WM_UNIT_INDEX" val="58"/>
  <p:tag name="KSO_WM_BEAUTIFY_FLAG" val="#wm#"/>
  <p:tag name="KSO_WM_TAG_VERSION" val="3.0"/>
  <p:tag name="KSO_WM_UNIT_ID" val="_1*i*5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0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1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3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5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6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7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8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1"/>
</p:tagLst>
</file>

<file path=ppt/tags/tag519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p="http://schemas.openxmlformats.org/presentationml/2006/main">
  <p:tag name="KSO_WM_UNIT_TYPE" val="i"/>
  <p:tag name="KSO_WM_UNIT_INDEX" val="64"/>
  <p:tag name="KSO_WM_BEAUTIFY_FLAG" val="#wm#"/>
  <p:tag name="KSO_WM_TAG_VERSION" val="3.0"/>
  <p:tag name="KSO_WM_UNIT_ID" val="_1*i*6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0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1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52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4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5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6.xml><?xml version="1.0" encoding="utf-8"?>
<p:tagLst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11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7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8.xml><?xml version="1.0" encoding="utf-8"?>
<p:tagLst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11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9.xml><?xml version="1.0" encoding="utf-8"?>
<p:tagLst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11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p="http://schemas.openxmlformats.org/presentationml/2006/main">
  <p:tag name="KSO_WM_UNIT_TYPE" val="i"/>
  <p:tag name="KSO_WM_UNIT_INDEX" val="62"/>
  <p:tag name="KSO_WM_BEAUTIFY_FLAG" val="#wm#"/>
  <p:tag name="KSO_WM_TAG_VERSION" val="3.0"/>
  <p:tag name="KSO_WM_UNIT_ID" val="_1*i*6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0.xml><?xml version="1.0" encoding="utf-8"?>
<p:tagLst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11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1.xml><?xml version="1.0" encoding="utf-8"?>
<p:tagLst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11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2.xml><?xml version="1.0" encoding="utf-8"?>
<p:tagLst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11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3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4.xml><?xml version="1.0" encoding="utf-8"?>
<p:tagLst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11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5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11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6.xml><?xml version="1.0" encoding="utf-8"?>
<p:tagLst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11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7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8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9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0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1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2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3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4.xml><?xml version="1.0" encoding="utf-8"?>
<p:tagLst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11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5.xml><?xml version="1.0" encoding="utf-8"?>
<p:tagLst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11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6.xml><?xml version="1.0" encoding="utf-8"?>
<p:tagLst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11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7.xml><?xml version="1.0" encoding="utf-8"?>
<p:tagLst xmlns:p="http://schemas.openxmlformats.org/presentationml/2006/main">
  <p:tag name="KSO_WM_UNIT_TYPE" val="i"/>
  <p:tag name="KSO_WM_UNIT_INDEX" val="59"/>
  <p:tag name="KSO_WM_BEAUTIFY_FLAG" val="#wm#"/>
  <p:tag name="KSO_WM_TAG_VERSION" val="3.0"/>
  <p:tag name="KSO_WM_UNIT_ID" val="_11*i*5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8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9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0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2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3.xml><?xml version="1.0" encoding="utf-8"?>
<p:tagLst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11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4.xml><?xml version="1.0" encoding="utf-8"?>
<p:tagLst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11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5.xml><?xml version="1.0" encoding="utf-8"?>
<p:tagLst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11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6.xml><?xml version="1.0" encoding="utf-8"?>
<p:tagLst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11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7.xml><?xml version="1.0" encoding="utf-8"?>
<p:tagLst xmlns:p="http://schemas.openxmlformats.org/presentationml/2006/main">
  <p:tag name="KSO_WM_UNIT_TYPE" val="i"/>
  <p:tag name="KSO_WM_UNIT_INDEX" val="60"/>
  <p:tag name="KSO_WM_BEAUTIFY_FLAG" val="#wm#"/>
  <p:tag name="KSO_WM_TAG_VERSION" val="3.0"/>
  <p:tag name="KSO_WM_UNIT_ID" val="_11*i*6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8.xml><?xml version="1.0" encoding="utf-8"?>
<p:tagLst xmlns:p="http://schemas.openxmlformats.org/presentationml/2006/main">
  <p:tag name="KSO_WM_UNIT_TYPE" val="i"/>
  <p:tag name="KSO_WM_UNIT_INDEX" val="61"/>
  <p:tag name="KSO_WM_BEAUTIFY_FLAG" val="#wm#"/>
  <p:tag name="KSO_WM_TAG_VERSION" val="3.0"/>
  <p:tag name="KSO_WM_UNIT_ID" val="_11*i*6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9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1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0.xml><?xml version="1.0" encoding="utf-8"?>
<p:tagLst xmlns:p="http://schemas.openxmlformats.org/presentationml/2006/main">
  <p:tag name="KSO_WM_UNIT_TYPE" val="i"/>
  <p:tag name="KSO_WM_UNIT_INDEX" val="58"/>
  <p:tag name="KSO_WM_BEAUTIFY_FLAG" val="#wm#"/>
  <p:tag name="KSO_WM_TAG_VERSION" val="3.0"/>
  <p:tag name="KSO_WM_UNIT_ID" val="_11*i*5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1.xml><?xml version="1.0" encoding="utf-8"?>
<p:tagLst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11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3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4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5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6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7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8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9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1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0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1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2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3.xml><?xml version="1.0" encoding="utf-8"?>
<p:tagLst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11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5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6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7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8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9.xml><?xml version="1.0" encoding="utf-8"?>
<p:tagLst xmlns:p="http://schemas.openxmlformats.org/presentationml/2006/main">
  <p:tag name="KSO_WM_UNIT_TYPE" val="i"/>
  <p:tag name="KSO_WM_UNIT_INDEX" val="57"/>
  <p:tag name="KSO_WM_BEAUTIFY_FLAG" val="#wm#"/>
  <p:tag name="KSO_WM_TAG_VERSION" val="3.0"/>
  <p:tag name="KSO_WM_UNIT_ID" val="_11*i*5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0.xml><?xml version="1.0" encoding="utf-8"?>
<p:tagLst xmlns:p="http://schemas.openxmlformats.org/presentationml/2006/main">
  <p:tag name="KSO_WM_UNIT_TYPE" val="i"/>
  <p:tag name="KSO_WM_UNIT_INDEX" val="55"/>
  <p:tag name="KSO_WM_BEAUTIFY_FLAG" val="#wm#"/>
  <p:tag name="KSO_WM_TAG_VERSION" val="3.0"/>
  <p:tag name="KSO_WM_UNIT_ID" val="_11*i*5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1.xml><?xml version="1.0" encoding="utf-8"?>
<p:tagLst xmlns:p="http://schemas.openxmlformats.org/presentationml/2006/main">
  <p:tag name="KSO_WM_UNIT_TYPE" val="i"/>
  <p:tag name="KSO_WM_UNIT_INDEX" val="56"/>
  <p:tag name="KSO_WM_BEAUTIFY_FLAG" val="#wm#"/>
  <p:tag name="KSO_WM_TAG_VERSION" val="3.0"/>
  <p:tag name="KSO_WM_UNIT_ID" val="_11*i*5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2.xml><?xml version="1.0" encoding="utf-8"?>
<p:tagLst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11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3.xml><?xml version="1.0" encoding="utf-8"?>
<p:tagLst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11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4.xml><?xml version="1.0" encoding="utf-8"?>
<p:tagLst xmlns:p="http://schemas.openxmlformats.org/presentationml/2006/main">
  <p:tag name="KSO_WM_UNIT_TYPE" val="i"/>
  <p:tag name="KSO_WM_UNIT_INDEX" val="62"/>
  <p:tag name="KSO_WM_BEAUTIFY_FLAG" val="#wm#"/>
  <p:tag name="KSO_WM_TAG_VERSION" val="3.0"/>
  <p:tag name="KSO_WM_UNIT_ID" val="_11*i*6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5.xml><?xml version="1.0" encoding="utf-8"?>
<p:tagLst xmlns:p="http://schemas.openxmlformats.org/presentationml/2006/main">
  <p:tag name="KSO_WM_UNIT_TYPE" val="i"/>
  <p:tag name="KSO_WM_UNIT_INDEX" val="65"/>
  <p:tag name="KSO_WM_BEAUTIFY_FLAG" val="#wm#"/>
  <p:tag name="KSO_WM_TAG_VERSION" val="3.0"/>
  <p:tag name="KSO_WM_UNIT_ID" val="_11*i*6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6.xml><?xml version="1.0" encoding="utf-8"?>
<p:tagLst xmlns:p="http://schemas.openxmlformats.org/presentationml/2006/main">
  <p:tag name="KSO_WM_UNIT_TYPE" val="i"/>
  <p:tag name="KSO_WM_UNIT_INDEX" val="64"/>
  <p:tag name="KSO_WM_BEAUTIFY_FLAG" val="#wm#"/>
  <p:tag name="KSO_WM_TAG_VERSION" val="3.0"/>
  <p:tag name="KSO_WM_UNIT_ID" val="_11*i*6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7.xml><?xml version="1.0" encoding="utf-8"?>
<p:tagLst xmlns:p="http://schemas.openxmlformats.org/presentationml/2006/main">
  <p:tag name="KSO_WM_UNIT_TYPE" val="i"/>
  <p:tag name="KSO_WM_UNIT_INDEX" val="63"/>
  <p:tag name="KSO_WM_BEAUTIFY_FLAG" val="#wm#"/>
  <p:tag name="KSO_WM_TAG_VERSION" val="3.0"/>
  <p:tag name="KSO_WM_UNIT_ID" val="_11*i*6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89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9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0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1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2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3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5"/>
</p:tagLst>
</file>

<file path=ppt/tags/tag59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6794"/>
</p:tagLst>
</file>

<file path=ppt/tags/tag596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6794"/>
</p:tagLst>
</file>

<file path=ppt/tags/tag59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9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0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6794"/>
  <p:tag name="KSO_WM_TEMPLATE_CATEGORY" val="custom"/>
  <p:tag name="KSO_WM_TEMPLATE_MASTER_TYPE" val="0"/>
</p:tagLst>
</file>

<file path=ppt/tags/tag60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6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7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8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9.xml><?xml version="1.0" encoding="utf-8"?>
<p:tagLst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1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0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1.xml><?xml version="1.0" encoding="utf-8"?>
<p:tagLst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1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2.xml><?xml version="1.0" encoding="utf-8"?>
<p:tagLst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1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3.xml><?xml version="1.0" encoding="utf-8"?>
<p:tagLst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1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4.xml><?xml version="1.0" encoding="utf-8"?>
<p:tagLst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1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5.xml><?xml version="1.0" encoding="utf-8"?>
<p:tagLst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1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6.xml><?xml version="1.0" encoding="utf-8"?>
<p:tagLst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1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7.xml><?xml version="1.0" encoding="utf-8"?>
<p:tagLst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1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8.xml><?xml version="1.0" encoding="utf-8"?>
<p:tagLst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1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9.xml><?xml version="1.0" encoding="utf-8"?>
<p:tagLst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1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0.xml><?xml version="1.0" encoding="utf-8"?>
<p:tagLst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1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1.xml><?xml version="1.0" encoding="utf-8"?>
<p:tagLst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1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2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3.xml><?xml version="1.0" encoding="utf-8"?>
<p:tagLst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1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4.xml><?xml version="1.0" encoding="utf-8"?>
<p:tagLst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1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5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6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7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8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9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0.xml><?xml version="1.0" encoding="utf-8"?>
<p:tagLst xmlns:p="http://schemas.openxmlformats.org/presentationml/2006/main">
  <p:tag name="KSO_WM_UNIT_TYPE" val="i"/>
  <p:tag name="KSO_WM_UNIT_INDEX" val="56"/>
  <p:tag name="KSO_WM_BEAUTIFY_FLAG" val="#wm#"/>
  <p:tag name="KSO_WM_TAG_VERSION" val="3.0"/>
  <p:tag name="KSO_WM_UNIT_ID" val="_1*i*5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1.xml><?xml version="1.0" encoding="utf-8"?>
<p:tagLst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1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2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3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4.xml><?xml version="1.0" encoding="utf-8"?>
<p:tagLst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1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5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6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7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8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9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1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0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1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2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3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4.xml><?xml version="1.0" encoding="utf-8"?>
<p:tagLst xmlns:p="http://schemas.openxmlformats.org/presentationml/2006/main">
  <p:tag name="KSO_WM_UNIT_TYPE" val="i"/>
  <p:tag name="KSO_WM_UNIT_INDEX" val="55"/>
  <p:tag name="KSO_WM_BEAUTIFY_FLAG" val="#wm#"/>
  <p:tag name="KSO_WM_TAG_VERSION" val="3.0"/>
  <p:tag name="KSO_WM_UNIT_ID" val="_1*i*5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5.xml><?xml version="1.0" encoding="utf-8"?>
<p:tagLst xmlns:p="http://schemas.openxmlformats.org/presentationml/2006/main">
  <p:tag name="KSO_WM_UNIT_TYPE" val="i"/>
  <p:tag name="KSO_WM_UNIT_INDEX" val="57"/>
  <p:tag name="KSO_WM_BEAUTIFY_FLAG" val="#wm#"/>
  <p:tag name="KSO_WM_TAG_VERSION" val="3.0"/>
  <p:tag name="KSO_WM_UNIT_ID" val="_1*i*5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6.xml><?xml version="1.0" encoding="utf-8"?>
<p:tagLst xmlns:p="http://schemas.openxmlformats.org/presentationml/2006/main">
  <p:tag name="KSO_WM_UNIT_TYPE" val="i"/>
  <p:tag name="KSO_WM_UNIT_INDEX" val="59"/>
  <p:tag name="KSO_WM_BEAUTIFY_FLAG" val="#wm#"/>
  <p:tag name="KSO_WM_TAG_VERSION" val="3.0"/>
  <p:tag name="KSO_WM_UNIT_ID" val="_1*i*5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7.xml><?xml version="1.0" encoding="utf-8"?>
<p:tagLst xmlns:p="http://schemas.openxmlformats.org/presentationml/2006/main">
  <p:tag name="KSO_WM_UNIT_TYPE" val="i"/>
  <p:tag name="KSO_WM_UNIT_INDEX" val="60"/>
  <p:tag name="KSO_WM_BEAUTIFY_FLAG" val="#wm#"/>
  <p:tag name="KSO_WM_TAG_VERSION" val="3.0"/>
  <p:tag name="KSO_WM_UNIT_ID" val="_1*i*6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8.xml><?xml version="1.0" encoding="utf-8"?>
<p:tagLst xmlns:p="http://schemas.openxmlformats.org/presentationml/2006/main">
  <p:tag name="KSO_WM_UNIT_TYPE" val="i"/>
  <p:tag name="KSO_WM_UNIT_INDEX" val="61"/>
  <p:tag name="KSO_WM_BEAUTIFY_FLAG" val="#wm#"/>
  <p:tag name="KSO_WM_TAG_VERSION" val="3.0"/>
  <p:tag name="KSO_WM_UNIT_ID" val="_1*i*6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9.xml><?xml version="1.0" encoding="utf-8"?>
<p:tagLst xmlns:p="http://schemas.openxmlformats.org/presentationml/2006/main">
  <p:tag name="KSO_WM_UNIT_TYPE" val="i"/>
  <p:tag name="KSO_WM_UNIT_INDEX" val="63"/>
  <p:tag name="KSO_WM_BEAUTIFY_FLAG" val="#wm#"/>
  <p:tag name="KSO_WM_TAG_VERSION" val="3.0"/>
  <p:tag name="KSO_WM_UNIT_ID" val="_1*i*6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1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0.xml><?xml version="1.0" encoding="utf-8"?>
<p:tagLst xmlns:p="http://schemas.openxmlformats.org/presentationml/2006/main">
  <p:tag name="KSO_WM_UNIT_TYPE" val="i"/>
  <p:tag name="KSO_WM_UNIT_INDEX" val="65"/>
  <p:tag name="KSO_WM_BEAUTIFY_FLAG" val="#wm#"/>
  <p:tag name="KSO_WM_TAG_VERSION" val="3.0"/>
  <p:tag name="KSO_WM_UNIT_ID" val="_1*i*6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1.xml><?xml version="1.0" encoding="utf-8"?>
<p:tagLst xmlns:p="http://schemas.openxmlformats.org/presentationml/2006/main">
  <p:tag name="KSO_WM_UNIT_TYPE" val="i"/>
  <p:tag name="KSO_WM_UNIT_INDEX" val="58"/>
  <p:tag name="KSO_WM_BEAUTIFY_FLAG" val="#wm#"/>
  <p:tag name="KSO_WM_TAG_VERSION" val="3.0"/>
  <p:tag name="KSO_WM_UNIT_ID" val="_1*i*5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2.xml><?xml version="1.0" encoding="utf-8"?>
<p:tagLst xmlns:p="http://schemas.openxmlformats.org/presentationml/2006/main">
  <p:tag name="KSO_WM_UNIT_TYPE" val="i"/>
  <p:tag name="KSO_WM_UNIT_INDEX" val="64"/>
  <p:tag name="KSO_WM_BEAUTIFY_FLAG" val="#wm#"/>
  <p:tag name="KSO_WM_TAG_VERSION" val="3.0"/>
  <p:tag name="KSO_WM_UNIT_ID" val="_1*i*6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3.xml><?xml version="1.0" encoding="utf-8"?>
<p:tagLst xmlns:p="http://schemas.openxmlformats.org/presentationml/2006/main">
  <p:tag name="KSO_WM_UNIT_TYPE" val="i"/>
  <p:tag name="KSO_WM_UNIT_INDEX" val="62"/>
  <p:tag name="KSO_WM_BEAUTIFY_FLAG" val="#wm#"/>
  <p:tag name="KSO_WM_TAG_VERSION" val="3.0"/>
  <p:tag name="KSO_WM_UNIT_ID" val="_1*i*6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4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5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6.xml><?xml version="1.0" encoding="utf-8"?>
<p:tagLst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1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7.xml><?xml version="1.0" encoding="utf-8"?>
<p:tagLst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1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8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9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60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1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2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3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4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1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5.xml><?xml version="1.0" encoding="utf-8"?>
<p:tagLst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1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67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6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7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1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73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5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8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3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9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3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1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3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2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3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3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3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4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3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5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3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6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3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7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3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8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3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9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3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0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3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1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3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2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3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3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3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4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3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5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3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6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3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3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0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3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1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3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2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3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705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7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8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3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9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0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3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1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3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5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4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6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7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4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8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4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9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4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0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4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1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4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2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4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3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4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4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4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5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4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6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4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7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4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8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4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9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4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6794"/>
</p:tagLst>
</file>

<file path=ppt/tags/tag730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4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2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4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3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4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4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4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5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6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8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4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9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6794"/>
</p:tagLst>
</file>

<file path=ppt/tags/tag740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1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4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2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3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4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4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4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5.xml><?xml version="1.0" encoding="utf-8"?>
<p:tagLst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4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6.xml><?xml version="1.0" encoding="utf-8"?>
<p:tagLst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4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7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4"/>
</p:tagLst>
</file>

<file path=ppt/tags/tag7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0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6"/>
</p:tagLst>
</file>

<file path=ppt/tags/tag751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5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6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7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8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0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761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762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763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764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6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6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6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0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1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3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4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6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7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8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9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1"/>
</p:tagLst>
</file>

<file path=ppt/tags/tag78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6794"/>
  <p:tag name="KSO_WM_TEMPLATE_CATEGORY" val="custom"/>
  <p:tag name="KSO_WM_TEMPLATE_MASTER_TYPE" val="0"/>
</p:tagLst>
</file>

<file path=ppt/tags/tag780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1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2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78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5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6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7.xml><?xml version="1.0" encoding="utf-8"?>
<p:tagLst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11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8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9.xml><?xml version="1.0" encoding="utf-8"?>
<p:tagLst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11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0.xml><?xml version="1.0" encoding="utf-8"?>
<p:tagLst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11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1.xml><?xml version="1.0" encoding="utf-8"?>
<p:tagLst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11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2.xml><?xml version="1.0" encoding="utf-8"?>
<p:tagLst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11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3.xml><?xml version="1.0" encoding="utf-8"?>
<p:tagLst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11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4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5.xml><?xml version="1.0" encoding="utf-8"?>
<p:tagLst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11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6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11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7.xml><?xml version="1.0" encoding="utf-8"?>
<p:tagLst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11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8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9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0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1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2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3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4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5.xml><?xml version="1.0" encoding="utf-8"?>
<p:tagLst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11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6.xml><?xml version="1.0" encoding="utf-8"?>
<p:tagLst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11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7.xml><?xml version="1.0" encoding="utf-8"?>
<p:tagLst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11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8.xml><?xml version="1.0" encoding="utf-8"?>
<p:tagLst xmlns:p="http://schemas.openxmlformats.org/presentationml/2006/main">
  <p:tag name="KSO_WM_UNIT_TYPE" val="i"/>
  <p:tag name="KSO_WM_UNIT_INDEX" val="59"/>
  <p:tag name="KSO_WM_BEAUTIFY_FLAG" val="#wm#"/>
  <p:tag name="KSO_WM_TAG_VERSION" val="3.0"/>
  <p:tag name="KSO_WM_UNIT_ID" val="_11*i*5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9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0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3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4.xml><?xml version="1.0" encoding="utf-8"?>
<p:tagLst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11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5.xml><?xml version="1.0" encoding="utf-8"?>
<p:tagLst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11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6.xml><?xml version="1.0" encoding="utf-8"?>
<p:tagLst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11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7.xml><?xml version="1.0" encoding="utf-8"?>
<p:tagLst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11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8.xml><?xml version="1.0" encoding="utf-8"?>
<p:tagLst xmlns:p="http://schemas.openxmlformats.org/presentationml/2006/main">
  <p:tag name="KSO_WM_UNIT_TYPE" val="i"/>
  <p:tag name="KSO_WM_UNIT_INDEX" val="60"/>
  <p:tag name="KSO_WM_BEAUTIFY_FLAG" val="#wm#"/>
  <p:tag name="KSO_WM_TAG_VERSION" val="3.0"/>
  <p:tag name="KSO_WM_UNIT_ID" val="_11*i*6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9.xml><?xml version="1.0" encoding="utf-8"?>
<p:tagLst xmlns:p="http://schemas.openxmlformats.org/presentationml/2006/main">
  <p:tag name="KSO_WM_UNIT_TYPE" val="i"/>
  <p:tag name="KSO_WM_UNIT_INDEX" val="61"/>
  <p:tag name="KSO_WM_BEAUTIFY_FLAG" val="#wm#"/>
  <p:tag name="KSO_WM_TAG_VERSION" val="3.0"/>
  <p:tag name="KSO_WM_UNIT_ID" val="_11*i*6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0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1.xml><?xml version="1.0" encoding="utf-8"?>
<p:tagLst xmlns:p="http://schemas.openxmlformats.org/presentationml/2006/main">
  <p:tag name="KSO_WM_UNIT_TYPE" val="i"/>
  <p:tag name="KSO_WM_UNIT_INDEX" val="58"/>
  <p:tag name="KSO_WM_BEAUTIFY_FLAG" val="#wm#"/>
  <p:tag name="KSO_WM_TAG_VERSION" val="3.0"/>
  <p:tag name="KSO_WM_UNIT_ID" val="_11*i*5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2.xml><?xml version="1.0" encoding="utf-8"?>
<p:tagLst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11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3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4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5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6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7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8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9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0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1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2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4.xml><?xml version="1.0" encoding="utf-8"?>
<p:tagLst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11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6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7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8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9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0.xml><?xml version="1.0" encoding="utf-8"?>
<p:tagLst xmlns:p="http://schemas.openxmlformats.org/presentationml/2006/main">
  <p:tag name="KSO_WM_UNIT_TYPE" val="i"/>
  <p:tag name="KSO_WM_UNIT_INDEX" val="57"/>
  <p:tag name="KSO_WM_BEAUTIFY_FLAG" val="#wm#"/>
  <p:tag name="KSO_WM_TAG_VERSION" val="3.0"/>
  <p:tag name="KSO_WM_UNIT_ID" val="_11*i*5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1.xml><?xml version="1.0" encoding="utf-8"?>
<p:tagLst xmlns:p="http://schemas.openxmlformats.org/presentationml/2006/main">
  <p:tag name="KSO_WM_UNIT_TYPE" val="i"/>
  <p:tag name="KSO_WM_UNIT_INDEX" val="55"/>
  <p:tag name="KSO_WM_BEAUTIFY_FLAG" val="#wm#"/>
  <p:tag name="KSO_WM_TAG_VERSION" val="3.0"/>
  <p:tag name="KSO_WM_UNIT_ID" val="_11*i*5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2.xml><?xml version="1.0" encoding="utf-8"?>
<p:tagLst xmlns:p="http://schemas.openxmlformats.org/presentationml/2006/main">
  <p:tag name="KSO_WM_UNIT_TYPE" val="i"/>
  <p:tag name="KSO_WM_UNIT_INDEX" val="56"/>
  <p:tag name="KSO_WM_BEAUTIFY_FLAG" val="#wm#"/>
  <p:tag name="KSO_WM_TAG_VERSION" val="3.0"/>
  <p:tag name="KSO_WM_UNIT_ID" val="_11*i*5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3.xml><?xml version="1.0" encoding="utf-8"?>
<p:tagLst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11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4.xml><?xml version="1.0" encoding="utf-8"?>
<p:tagLst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11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5.xml><?xml version="1.0" encoding="utf-8"?>
<p:tagLst xmlns:p="http://schemas.openxmlformats.org/presentationml/2006/main">
  <p:tag name="KSO_WM_UNIT_TYPE" val="i"/>
  <p:tag name="KSO_WM_UNIT_INDEX" val="62"/>
  <p:tag name="KSO_WM_BEAUTIFY_FLAG" val="#wm#"/>
  <p:tag name="KSO_WM_TAG_VERSION" val="3.0"/>
  <p:tag name="KSO_WM_UNIT_ID" val="_11*i*6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6.xml><?xml version="1.0" encoding="utf-8"?>
<p:tagLst xmlns:p="http://schemas.openxmlformats.org/presentationml/2006/main">
  <p:tag name="KSO_WM_UNIT_TYPE" val="i"/>
  <p:tag name="KSO_WM_UNIT_INDEX" val="65"/>
  <p:tag name="KSO_WM_BEAUTIFY_FLAG" val="#wm#"/>
  <p:tag name="KSO_WM_TAG_VERSION" val="3.0"/>
  <p:tag name="KSO_WM_UNIT_ID" val="_11*i*6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7.xml><?xml version="1.0" encoding="utf-8"?>
<p:tagLst xmlns:p="http://schemas.openxmlformats.org/presentationml/2006/main">
  <p:tag name="KSO_WM_UNIT_TYPE" val="i"/>
  <p:tag name="KSO_WM_UNIT_INDEX" val="64"/>
  <p:tag name="KSO_WM_BEAUTIFY_FLAG" val="#wm#"/>
  <p:tag name="KSO_WM_TAG_VERSION" val="3.0"/>
  <p:tag name="KSO_WM_UNIT_ID" val="_11*i*6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8.xml><?xml version="1.0" encoding="utf-8"?>
<p:tagLst xmlns:p="http://schemas.openxmlformats.org/presentationml/2006/main">
  <p:tag name="KSO_WM_UNIT_TYPE" val="i"/>
  <p:tag name="KSO_WM_UNIT_INDEX" val="63"/>
  <p:tag name="KSO_WM_BEAUTIFY_FLAG" val="#wm#"/>
  <p:tag name="KSO_WM_TAG_VERSION" val="3.0"/>
  <p:tag name="KSO_WM_UNIT_ID" val="_11*i*6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85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0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851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2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3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4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5"/>
</p:tagLst>
</file>

<file path=ppt/tags/tag85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6794"/>
</p:tagLst>
</file>

<file path=ppt/tags/tag85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6794"/>
</p:tagLst>
</file>

<file path=ppt/tags/tag85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9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1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6794"/>
  <p:tag name="KSO_WM_TEMPLATE_CATEGORY" val="custom"/>
  <p:tag name="KSO_WM_TEMPLATE_MASTER_TYPE" val="0"/>
</p:tagLst>
</file>

<file path=ppt/tags/tag86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794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94"/>
  <p:tag name="KSO_WM_TEMPLATE_CATEGORY" val="custom"/>
  <p:tag name="KSO_WM_UNIT_ISCONTENTSTITLE" val="0"/>
  <p:tag name="KSO_WM_UNIT_VALUE" val="16"/>
  <p:tag name="KSO_WM_UNIT_PRESET_TEXT" val="单击此处&#10;添加文档标题"/>
  <p:tag name="KSO_WM_UNIT_TEXT_TYPE" val="1"/>
</p:tagLst>
</file>

<file path=ppt/tags/tag863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6794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94"/>
  <p:tag name="KSO_WM_TEMPLATE_CATEGORY" val="custom"/>
  <p:tag name="KSO_WM_UNIT_VALUE" val="30"/>
</p:tagLst>
</file>

<file path=ppt/tags/tag864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6794"/>
  <p:tag name="KSO_WM_TEMPLATE_CATEGORY" val="custom"/>
  <p:tag name="KSO_WM_SLIDE_INDEX" val="1"/>
  <p:tag name="KSO_WM_SLIDE_ID" val="custom20236794_1"/>
  <p:tag name="KSO_WM_TEMPLATE_MASTER_TYPE" val="0"/>
  <p:tag name="KSO_WM_SLIDE_LAYOUT" val="a_b_f"/>
  <p:tag name="KSO_WM_SLIDE_LAYOUT_CNT" val="1_1_1"/>
</p:tagLst>
</file>

<file path=ppt/tags/tag86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794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94"/>
  <p:tag name="KSO_WM_TEMPLATE_CATEGORY" val="custom"/>
  <p:tag name="KSO_WM_UNIT_ISCONTENTSTITLE" val="0"/>
  <p:tag name="KSO_WM_UNIT_PRESET_TEXT" val="单击此处&#10;添加章节标题"/>
  <p:tag name="KSO_WM_UNIT_TEXT_TYPE" val="1"/>
</p:tagLst>
</file>

<file path=ppt/tags/tag866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6794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94"/>
  <p:tag name="KSO_WM_TEMPLATE_CATEGORY" val="custom"/>
</p:tagLst>
</file>

<file path=ppt/tags/tag867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794"/>
  <p:tag name="KSO_WM_TEMPLATE_CATEGORY" val="custom"/>
  <p:tag name="KSO_WM_SLIDE_INDEX" val="7"/>
  <p:tag name="KSO_WM_SLIDE_ID" val="custom20236794_7"/>
  <p:tag name="KSO_WM_TEMPLATE_MASTER_TYPE" val="0"/>
  <p:tag name="KSO_WM_SLIDE_LAYOUT" val="a_e"/>
  <p:tag name="KSO_WM_SLIDE_LAYOUT_CNT" val="1_1"/>
</p:tagLst>
</file>

<file path=ppt/tags/tag8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4968_1*i*1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8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968_1*a*1"/>
  <p:tag name="KSO_WM_TEMPLATE_CATEGORY" val="custom"/>
  <p:tag name="KSO_WM_TEMPLATE_INDEX" val="20234968"/>
  <p:tag name="KSO_WM_UNIT_LAYERLEVEL" val="1"/>
  <p:tag name="KSO_WM_TAG_VERSION" val="3.0"/>
  <p:tag name="KSO_WM_BEAUTIFY_FLAG" val="#wm#"/>
  <p:tag name="KSO_WM_UNIT_TEXT_TYPE" val="1"/>
  <p:tag name="KSO_WM_UNIT_PRESET_TEXT" val="单击此处添加标题"/>
</p:tagLst>
</file>

<file path=ppt/tags/tag87.xml><?xml version="1.0" encoding="utf-8"?>
<p:tagLst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1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custom20234968_1*i*16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8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34968_1*i*5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8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4968_1*i*2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8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custom20234968_1*i*17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8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custom20234968_1*i*10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8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custom20234968_1*i*11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8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234968_1*i*12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8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custom20234968_1*i*13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8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custom20234968_1*i*14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8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custom20234968_1*i*15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88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4968_1*i*3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8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34968_1*i*4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8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234968_1*i*6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8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34968_1*i*7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8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234968_1*i*8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8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custom20234968_1*i*9"/>
  <p:tag name="KSO_WM_TEMPLATE_CATEGORY" val="custom"/>
  <p:tag name="KSO_WM_TEMPLATE_INDEX" val="20234968"/>
  <p:tag name="KSO_WM_UNIT_LAYERLEVEL" val="1"/>
  <p:tag name="KSO_WM_TAG_VERSION" val="3.0"/>
  <p:tag name="KSO_WM_BEAUTIFY_FLAG" val="#wm#"/>
</p:tagLst>
</file>

<file path=ppt/tags/tag886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4968_1*f*1"/>
  <p:tag name="KSO_WM_TEMPLATE_CATEGORY" val="custom"/>
  <p:tag name="KSO_WM_TEMPLATE_INDEX" val="20234968"/>
  <p:tag name="KSO_WM_UNIT_LAYERLEVEL" val="1"/>
  <p:tag name="KSO_WM_TAG_VERSION" val="3.0"/>
  <p:tag name="KSO_WM_BEAUTIFY_FLAG" val="#wm#"/>
  <p:tag name="KSO_WM_UNIT_VALUE" val="360"/>
  <p:tag name="KSO_WM_UNIT_TEXT_TYPE" val="1"/>
  <p:tag name="KSO_WM_UNIT_PRESET_TEXT" val="单击添加文本具体内容，简明扼要地阐述您的观点。根据需要可酌情增减文字，以便观者准确地理解您传达的思想。单击添加文本具体内容，简明扼要地阐述您的观点。根据需要可酌情增减文字，以便观者准确地理解您传达的思想。单击添加文本具体内容，简明扼要地阐述您的观点。根据需要可酌情增减文字，以便观者准确地理解您传达的思想。单击添加文本具体内容，简明扼要地阐述您的观点。单击添加文本具体内容，简明扼要地阐述您的观点。根据需要可酌情增减文字，以便观者准确地理解您传达的思想。"/>
</p:tagLst>
</file>

<file path=ppt/tags/tag887.xml><?xml version="1.0" encoding="utf-8"?>
<p:tagLst xmlns:p="http://schemas.openxmlformats.org/presentationml/2006/main">
  <p:tag name="KSO_WM_SLIDE_ID" val="custom20234968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4968"/>
  <p:tag name="KSO_WM_SLIDE_TYPE" val="text"/>
  <p:tag name="KSO_WM_SLIDE_SUBTYPE" val="picTxt"/>
  <p:tag name="KSO_WM_SLIDE_SIZE" val="860*468"/>
  <p:tag name="KSO_WM_SLIDE_POSITION" val="52*28"/>
  <p:tag name="KSO_WM_SLIDE_LAYOUT" val="a_f"/>
  <p:tag name="KSO_WM_SLIDE_LAYOUT_CNT" val="1_1"/>
  <p:tag name="KSO_WM_SPECIAL_SOURCE" val="bdnull"/>
</p:tagLst>
</file>

<file path=ppt/tags/tag88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794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94"/>
  <p:tag name="KSO_WM_TEMPLATE_CATEGORY" val="custom"/>
  <p:tag name="KSO_WM_UNIT_ISCONTENTSTITLE" val="0"/>
  <p:tag name="KSO_WM_UNIT_PRESET_TEXT" val="单击此处&#10;添加章节标题"/>
  <p:tag name="KSO_WM_UNIT_TEXT_TYPE" val="1"/>
</p:tagLst>
</file>

<file path=ppt/tags/tag889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6794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94"/>
  <p:tag name="KSO_WM_TEMPLATE_CATEGORY" val="custom"/>
</p:tagLst>
</file>

<file path=ppt/tags/tag89.xml><?xml version="1.0" encoding="utf-8"?>
<p:tagLst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1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0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794"/>
  <p:tag name="KSO_WM_TEMPLATE_CATEGORY" val="custom"/>
  <p:tag name="KSO_WM_SLIDE_INDEX" val="7"/>
  <p:tag name="KSO_WM_SLIDE_ID" val="custom20236794_7"/>
  <p:tag name="KSO_WM_TEMPLATE_MASTER_TYPE" val="0"/>
  <p:tag name="KSO_WM_SLIDE_LAYOUT" val="a_e"/>
  <p:tag name="KSO_WM_SLIDE_LAYOUT_CNT" val="1_1"/>
</p:tagLst>
</file>

<file path=ppt/tags/tag89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DIAGRAM_COLOR_TRICK" val="1"/>
  <p:tag name="KSO_WM_DIAGRAM_COLOR_TEXT_CAN_REMOVE" val="n"/>
  <p:tag name="KSO_WM_UNIT_ID" val="custom20236794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794"/>
  <p:tag name="KSO_WM_TEMPLATE_CATEGORY" val="custom"/>
  <p:tag name="KSO_WM_UNIT_TEXT_FILL_FORE_SCHEMECOLOR_INDEX" val="15"/>
  <p:tag name="KSO_WM_UNIT_TEXT_FILL_TYPE" val="1"/>
  <p:tag name="KSO_WM_UNIT_USESOURCEFORMAT_APPLY" val="1"/>
</p:tagLst>
</file>

<file path=ppt/tags/tag892.xml><?xml version="1.0" encoding="utf-8"?>
<p:tagLst xmlns:p="http://schemas.openxmlformats.org/presentationml/2006/main">
  <p:tag name="KSO_WM_UNIT_TYPE" val="l_h_i"/>
  <p:tag name="KSO_WM_UNIT_INDEX" val="1_1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94_4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4"/>
  <p:tag name="KSO_WM_TEMPLATE_CATEGORY" val="custom"/>
  <p:tag name="KSO_WM_DIAGRAM_MAX_ITEMCNT" val="6"/>
  <p:tag name="KSO_WM_DIAGRAM_MIN_ITEMCNT" val="2"/>
  <p:tag name="KSO_WM_DIAGRAM_VIRTUALLY_FRAME" val="{&quot;height&quot;:244.80393981933594,&quot;left&quot;:70.79905060054753,&quot;top&quot;:192.00007733442652,&quot;width&quot;:818.401977539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893.xml><?xml version="1.0" encoding="utf-8"?>
<p:tagLst xmlns:p="http://schemas.openxmlformats.org/presentationml/2006/main">
  <p:tag name="KSO_WM_UNIT_TYPE" val="l_h_i"/>
  <p:tag name="KSO_WM_UNIT_INDEX" val="1_1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94_4*l_h_i*1_1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4"/>
  <p:tag name="KSO_WM_TEMPLATE_CATEGORY" val="custom"/>
  <p:tag name="KSO_WM_DIAGRAM_MAX_ITEMCNT" val="6"/>
  <p:tag name="KSO_WM_DIAGRAM_MIN_ITEMCNT" val="2"/>
  <p:tag name="KSO_WM_DIAGRAM_VIRTUALLY_FRAME" val="{&quot;height&quot;:244.80393981933594,&quot;left&quot;:70.79905060054753,&quot;top&quot;:192.00007733442652,&quot;width&quot;:818.401977539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1"/>
</p:tagLst>
</file>

<file path=ppt/tags/tag894.xml><?xml version="1.0" encoding="utf-8"?>
<p:tagLst xmlns:p="http://schemas.openxmlformats.org/presentationml/2006/main">
  <p:tag name="KSO_WM_UNIT_TYPE" val="l_h_i"/>
  <p:tag name="KSO_WM_UNIT_SUBTYPE" val="d"/>
  <p:tag name="KSO_WM_UNIT_INDEX" val="1_1_3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94_4*l_h_i*1_1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4"/>
  <p:tag name="KSO_WM_TEMPLATE_CATEGORY" val="custom"/>
  <p:tag name="KSO_WM_DIAGRAM_MAX_ITEMCNT" val="6"/>
  <p:tag name="KSO_WM_DIAGRAM_MIN_ITEMCNT" val="2"/>
  <p:tag name="KSO_WM_DIAGRAM_VIRTUALLY_FRAME" val="{&quot;height&quot;:244.80393981933594,&quot;left&quot;:70.79905060054753,&quot;top&quot;:192.00007733442652,&quot;width&quot;:818.40197753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1"/>
</p:tagLst>
</file>

<file path=ppt/tags/tag895.xml><?xml version="1.0" encoding="utf-8"?>
<p:tagLst xmlns:p="http://schemas.openxmlformats.org/presentationml/2006/main">
  <p:tag name="KSO_WM_UNIT_TYPE" val="l_h_f"/>
  <p:tag name="KSO_WM_UNIT_INDEX" val="1_1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94_4*l_h_f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4"/>
  <p:tag name="KSO_WM_TEMPLATE_CATEGORY" val="custom"/>
  <p:tag name="KSO_WM_UNIT_SUBTYPE" val="a"/>
  <p:tag name="KSO_WM_UNIT_VALUE" val="30"/>
  <p:tag name="KSO_WM_UNIT_PRESET_TEXT" val="单击添加&#10;目录项标题"/>
  <p:tag name="KSO_WM_UNIT_TEXT_TYPE" val="1"/>
  <p:tag name="KSO_WM_DIAGRAM_MAX_ITEMCNT" val="6"/>
  <p:tag name="KSO_WM_DIAGRAM_MIN_ITEMCNT" val="2"/>
  <p:tag name="KSO_WM_DIAGRAM_VIRTUALLY_FRAME" val="{&quot;height&quot;:244.80393981933594,&quot;left&quot;:70.79905060054753,&quot;top&quot;:192.00007733442652,&quot;width&quot;:818.40197753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152351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896.xml><?xml version="1.0" encoding="utf-8"?>
<p:tagLst xmlns:p="http://schemas.openxmlformats.org/presentationml/2006/main">
  <p:tag name="KSO_WM_UNIT_TYPE" val="l_h_i"/>
  <p:tag name="KSO_WM_UNIT_INDEX" val="1_2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94_4*l_h_i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4"/>
  <p:tag name="KSO_WM_TEMPLATE_CATEGORY" val="custom"/>
  <p:tag name="KSO_WM_DIAGRAM_MAX_ITEMCNT" val="6"/>
  <p:tag name="KSO_WM_DIAGRAM_MIN_ITEMCNT" val="2"/>
  <p:tag name="KSO_WM_DIAGRAM_VIRTUALLY_FRAME" val="{&quot;height&quot;:244.80393981933594,&quot;left&quot;:70.79905060054753,&quot;top&quot;:192.00007733442652,&quot;width&quot;:818.401977539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897.xml><?xml version="1.0" encoding="utf-8"?>
<p:tagLst xmlns:p="http://schemas.openxmlformats.org/presentationml/2006/main">
  <p:tag name="KSO_WM_UNIT_TYPE" val="l_h_i"/>
  <p:tag name="KSO_WM_UNIT_INDEX" val="1_2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94_4*l_h_i*1_2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4"/>
  <p:tag name="KSO_WM_TEMPLATE_CATEGORY" val="custom"/>
  <p:tag name="KSO_WM_DIAGRAM_MAX_ITEMCNT" val="6"/>
  <p:tag name="KSO_WM_DIAGRAM_MIN_ITEMCNT" val="2"/>
  <p:tag name="KSO_WM_DIAGRAM_VIRTUALLY_FRAME" val="{&quot;height&quot;:244.80393981933594,&quot;left&quot;:70.79905060054753,&quot;top&quot;:192.00007733442652,&quot;width&quot;:818.401977539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1"/>
</p:tagLst>
</file>

<file path=ppt/tags/tag898.xml><?xml version="1.0" encoding="utf-8"?>
<p:tagLst xmlns:p="http://schemas.openxmlformats.org/presentationml/2006/main">
  <p:tag name="KSO_WM_UNIT_TYPE" val="l_h_i"/>
  <p:tag name="KSO_WM_UNIT_SUBTYPE" val="d"/>
  <p:tag name="KSO_WM_UNIT_INDEX" val="1_2_3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94_4*l_h_i*1_2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4"/>
  <p:tag name="KSO_WM_TEMPLATE_CATEGORY" val="custom"/>
  <p:tag name="KSO_WM_DIAGRAM_MAX_ITEMCNT" val="6"/>
  <p:tag name="KSO_WM_DIAGRAM_MIN_ITEMCNT" val="2"/>
  <p:tag name="KSO_WM_DIAGRAM_VIRTUALLY_FRAME" val="{&quot;height&quot;:244.80393981933594,&quot;left&quot;:70.79905060054753,&quot;top&quot;:192.00007733442652,&quot;width&quot;:818.40197753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1"/>
</p:tagLst>
</file>

<file path=ppt/tags/tag899.xml><?xml version="1.0" encoding="utf-8"?>
<p:tagLst xmlns:p="http://schemas.openxmlformats.org/presentationml/2006/main">
  <p:tag name="KSO_WM_UNIT_TYPE" val="l_h_f"/>
  <p:tag name="KSO_WM_UNIT_INDEX" val="1_2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94_4*l_h_f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4"/>
  <p:tag name="KSO_WM_TEMPLATE_CATEGORY" val="custom"/>
  <p:tag name="KSO_WM_UNIT_SUBTYPE" val="a"/>
  <p:tag name="KSO_WM_UNIT_PRESET_TEXT" val="单击添加&#10;目录项标题"/>
  <p:tag name="KSO_WM_UNIT_TEXT_TYPE" val="1"/>
  <p:tag name="KSO_WM_DIAGRAM_MAX_ITEMCNT" val="6"/>
  <p:tag name="KSO_WM_DIAGRAM_MIN_ITEMCNT" val="2"/>
  <p:tag name="KSO_WM_DIAGRAM_VIRTUALLY_FRAME" val="{&quot;height&quot;:244.80393981933594,&quot;left&quot;:70.79905060054753,&quot;top&quot;:192.00007733442652,&quot;width&quot;:818.40197753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152351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9.xml><?xml version="1.0" encoding="utf-8"?>
<p:tagLst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1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1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0.xml><?xml version="1.0" encoding="utf-8"?>
<p:tagLst xmlns:p="http://schemas.openxmlformats.org/presentationml/2006/main">
  <p:tag name="KSO_WM_UNIT_TYPE" val="l_h_i"/>
  <p:tag name="KSO_WM_UNIT_INDEX" val="1_3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94_4*l_h_i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4"/>
  <p:tag name="KSO_WM_TEMPLATE_CATEGORY" val="custom"/>
  <p:tag name="KSO_WM_DIAGRAM_MAX_ITEMCNT" val="6"/>
  <p:tag name="KSO_WM_DIAGRAM_MIN_ITEMCNT" val="2"/>
  <p:tag name="KSO_WM_DIAGRAM_VIRTUALLY_FRAME" val="{&quot;height&quot;:244.80393981933594,&quot;left&quot;:70.79905060054753,&quot;top&quot;:192.00007733442652,&quot;width&quot;:818.401977539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901.xml><?xml version="1.0" encoding="utf-8"?>
<p:tagLst xmlns:p="http://schemas.openxmlformats.org/presentationml/2006/main">
  <p:tag name="KSO_WM_UNIT_TYPE" val="l_h_i"/>
  <p:tag name="KSO_WM_UNIT_INDEX" val="1_3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94_4*l_h_i*1_3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4"/>
  <p:tag name="KSO_WM_TEMPLATE_CATEGORY" val="custom"/>
  <p:tag name="KSO_WM_DIAGRAM_MAX_ITEMCNT" val="6"/>
  <p:tag name="KSO_WM_DIAGRAM_MIN_ITEMCNT" val="2"/>
  <p:tag name="KSO_WM_DIAGRAM_VIRTUALLY_FRAME" val="{&quot;height&quot;:244.80393981933594,&quot;left&quot;:70.79905060054753,&quot;top&quot;:192.00007733442652,&quot;width&quot;:818.401977539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1"/>
</p:tagLst>
</file>

<file path=ppt/tags/tag902.xml><?xml version="1.0" encoding="utf-8"?>
<p:tagLst xmlns:p="http://schemas.openxmlformats.org/presentationml/2006/main">
  <p:tag name="KSO_WM_UNIT_TYPE" val="l_h_i"/>
  <p:tag name="KSO_WM_UNIT_SUBTYPE" val="d"/>
  <p:tag name="KSO_WM_UNIT_INDEX" val="1_3_3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94_4*l_h_i*1_3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4"/>
  <p:tag name="KSO_WM_TEMPLATE_CATEGORY" val="custom"/>
  <p:tag name="KSO_WM_DIAGRAM_MAX_ITEMCNT" val="6"/>
  <p:tag name="KSO_WM_DIAGRAM_MIN_ITEMCNT" val="2"/>
  <p:tag name="KSO_WM_DIAGRAM_VIRTUALLY_FRAME" val="{&quot;height&quot;:244.80393981933594,&quot;left&quot;:70.79905060054753,&quot;top&quot;:192.00007733442652,&quot;width&quot;:818.40197753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1"/>
</p:tagLst>
</file>

<file path=ppt/tags/tag903.xml><?xml version="1.0" encoding="utf-8"?>
<p:tagLst xmlns:p="http://schemas.openxmlformats.org/presentationml/2006/main">
  <p:tag name="KSO_WM_UNIT_TYPE" val="l_h_f"/>
  <p:tag name="KSO_WM_UNIT_INDEX" val="1_3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94_4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4"/>
  <p:tag name="KSO_WM_TEMPLATE_CATEGORY" val="custom"/>
  <p:tag name="KSO_WM_UNIT_SUBTYPE" val="a"/>
  <p:tag name="KSO_WM_UNIT_PRESET_TEXT" val="单击添加&#10;目录项标题"/>
  <p:tag name="KSO_WM_UNIT_TEXT_TYPE" val="1"/>
  <p:tag name="KSO_WM_DIAGRAM_MAX_ITEMCNT" val="6"/>
  <p:tag name="KSO_WM_DIAGRAM_MIN_ITEMCNT" val="2"/>
  <p:tag name="KSO_WM_DIAGRAM_VIRTUALLY_FRAME" val="{&quot;height&quot;:244.80393981933594,&quot;left&quot;:70.79905060054753,&quot;top&quot;:192.00007733442652,&quot;width&quot;:818.40197753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152351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904.xml><?xml version="1.0" encoding="utf-8"?>
<p:tagLst xmlns:p="http://schemas.openxmlformats.org/presentationml/2006/main">
  <p:tag name="KSO_WM_UNIT_TYPE" val="l_h_i"/>
  <p:tag name="KSO_WM_UNIT_INDEX" val="1_4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94_4*l_h_i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4"/>
  <p:tag name="KSO_WM_TEMPLATE_CATEGORY" val="custom"/>
  <p:tag name="KSO_WM_DIAGRAM_MAX_ITEMCNT" val="6"/>
  <p:tag name="KSO_WM_DIAGRAM_MIN_ITEMCNT" val="2"/>
  <p:tag name="KSO_WM_DIAGRAM_VIRTUALLY_FRAME" val="{&quot;height&quot;:244.80393981933594,&quot;left&quot;:70.79905060054753,&quot;top&quot;:192.00007733442652,&quot;width&quot;:818.40197753906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905.xml><?xml version="1.0" encoding="utf-8"?>
<p:tagLst xmlns:p="http://schemas.openxmlformats.org/presentationml/2006/main">
  <p:tag name="KSO_WM_UNIT_TYPE" val="l_h_i"/>
  <p:tag name="KSO_WM_UNIT_INDEX" val="1_4_2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94_4*l_h_i*1_4_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4"/>
  <p:tag name="KSO_WM_TEMPLATE_CATEGORY" val="custom"/>
  <p:tag name="KSO_WM_DIAGRAM_MAX_ITEMCNT" val="6"/>
  <p:tag name="KSO_WM_DIAGRAM_MIN_ITEMCNT" val="2"/>
  <p:tag name="KSO_WM_DIAGRAM_VIRTUALLY_FRAME" val="{&quot;height&quot;:244.80393981933594,&quot;left&quot;:70.79905060054753,&quot;top&quot;:192.00007733442652,&quot;width&quot;:818.401977539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1"/>
</p:tagLst>
</file>

<file path=ppt/tags/tag906.xml><?xml version="1.0" encoding="utf-8"?>
<p:tagLst xmlns:p="http://schemas.openxmlformats.org/presentationml/2006/main">
  <p:tag name="KSO_WM_UNIT_TYPE" val="l_h_i"/>
  <p:tag name="KSO_WM_UNIT_SUBTYPE" val="d"/>
  <p:tag name="KSO_WM_UNIT_INDEX" val="1_4_3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94_4*l_h_i*1_4_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4"/>
  <p:tag name="KSO_WM_TEMPLATE_CATEGORY" val="custom"/>
  <p:tag name="KSO_WM_DIAGRAM_MAX_ITEMCNT" val="6"/>
  <p:tag name="KSO_WM_DIAGRAM_MIN_ITEMCNT" val="2"/>
  <p:tag name="KSO_WM_DIAGRAM_VIRTUALLY_FRAME" val="{&quot;height&quot;:244.80393981933594,&quot;left&quot;:70.79905060054753,&quot;top&quot;:192.00007733442652,&quot;width&quot;:818.40197753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1"/>
</p:tagLst>
</file>

<file path=ppt/tags/tag907.xml><?xml version="1.0" encoding="utf-8"?>
<p:tagLst xmlns:p="http://schemas.openxmlformats.org/presentationml/2006/main">
  <p:tag name="KSO_WM_UNIT_TYPE" val="l_h_f"/>
  <p:tag name="KSO_WM_UNIT_INDEX" val="1_4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794_4*l_h_f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794"/>
  <p:tag name="KSO_WM_TEMPLATE_CATEGORY" val="custom"/>
  <p:tag name="KSO_WM_UNIT_SUBTYPE" val="a"/>
  <p:tag name="KSO_WM_UNIT_PRESET_TEXT" val="单击添加&#10;目录项标题"/>
  <p:tag name="KSO_WM_UNIT_TEXT_TYPE" val="1"/>
  <p:tag name="KSO_WM_DIAGRAM_MAX_ITEMCNT" val="6"/>
  <p:tag name="KSO_WM_DIAGRAM_MIN_ITEMCNT" val="2"/>
  <p:tag name="KSO_WM_DIAGRAM_VIRTUALLY_FRAME" val="{&quot;height&quot;:244.80393981933594,&quot;left&quot;:70.79905060054753,&quot;top&quot;:192.00007733442652,&quot;width&quot;:818.401977539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152351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908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4"/>
  <p:tag name="KSO_WM_DIAGRAM_GROUP_CODE" val="l1-1"/>
  <p:tag name="KSO_WM_BEAUTIFY_FLAG" val="#wm#"/>
  <p:tag name="KSO_WM_TEMPLATE_INDEX" val="20236794"/>
  <p:tag name="KSO_WM_TEMPLATE_CATEGORY" val="custom"/>
  <p:tag name="KSO_WM_SLIDE_INDEX" val="4"/>
  <p:tag name="KSO_WM_SLIDE_ID" val="custom20236794_4"/>
  <p:tag name="KSO_WM_TEMPLATE_MASTER_TYPE" val="0"/>
  <p:tag name="KSO_WM_SLIDE_LAYOUT" val="a_l"/>
  <p:tag name="KSO_WM_SLIDE_LAYOUT_CNT" val="1_1"/>
  <p:tag name="KSO_WM_SLIDE_DIAGTYPE" val="l"/>
</p:tagLst>
</file>

<file path=ppt/tags/tag9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1973_1*a*1"/>
  <p:tag name="KSO_WM_TEMPLATE_CATEGORY" val="diagram"/>
  <p:tag name="KSO_WM_TEMPLATE_INDEX" val="20231973"/>
  <p:tag name="KSO_WM_UNIT_LAYERLEVEL" val="1"/>
  <p:tag name="KSO_WM_TAG_VERSION" val="3.0"/>
  <p:tag name="KSO_WM_BEAUTIFY_FLAG" val="#wm#"/>
  <p:tag name="KSO_WM_UNIT_TEXT_TYPE" val="1"/>
  <p:tag name="KSO_WM_UNIT_PRESET_TEXT" val="单击此处添加标题"/>
  <p:tag name="KSO_WM_UNIT_TEXT_FILL_FORE_SCHEMECOLOR_INDEX" val="13"/>
  <p:tag name="KSO_WM_UNIT_TEXT_FILL_TYPE" val="1"/>
  <p:tag name="KSO_WM_UNIT_USESOURCEFORMAT_APPLY" val="0"/>
</p:tagLst>
</file>

<file path=ppt/tags/tag91.xml><?xml version="1.0" encoding="utf-8"?>
<p:tagLst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1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0.xml><?xml version="1.0" encoding="utf-8"?>
<p:tagLst xmlns:p="http://schemas.openxmlformats.org/presentationml/2006/main">
  <p:tag name="KSO_WM_SLIDE_ID" val="diagram20231973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850.35*326.55"/>
  <p:tag name="KSO_WM_SLIDE_POSITION" val="54.85*131.9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6794"/>
  <p:tag name="KSO_WM_SLIDE_LAYOUT" val="a_l"/>
  <p:tag name="KSO_WM_SLIDE_LAYOUT_CNT" val="1_1"/>
  <p:tag name="KSO_WM_SPECIAL_SOURCE" val="bdnull"/>
</p:tagLst>
</file>

<file path=ppt/tags/tag9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1973_1*a*1"/>
  <p:tag name="KSO_WM_TEMPLATE_CATEGORY" val="diagram"/>
  <p:tag name="KSO_WM_TEMPLATE_INDEX" val="20231973"/>
  <p:tag name="KSO_WM_UNIT_LAYERLEVEL" val="1"/>
  <p:tag name="KSO_WM_TAG_VERSION" val="3.0"/>
  <p:tag name="KSO_WM_BEAUTIFY_FLAG" val="#wm#"/>
  <p:tag name="KSO_WM_UNIT_TEXT_TYPE" val="1"/>
  <p:tag name="KSO_WM_UNIT_PRESET_TEXT" val="单击此处添加标题"/>
  <p:tag name="KSO_WM_UNIT_TEXT_FILL_FORE_SCHEMECOLOR_INDEX" val="13"/>
  <p:tag name="KSO_WM_UNIT_TEXT_FILL_TYPE" val="1"/>
  <p:tag name="KSO_WM_UNIT_USESOURCEFORMAT_APPLY" val="0"/>
</p:tagLst>
</file>

<file path=ppt/tags/tag912.xml><?xml version="1.0" encoding="utf-8"?>
<p:tagLst xmlns:p="http://schemas.openxmlformats.org/presentationml/2006/main">
  <p:tag name="KSO_WM_SLIDE_ID" val="diagram20231973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850.35*326.55"/>
  <p:tag name="KSO_WM_SLIDE_POSITION" val="54.85*131.9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6794"/>
  <p:tag name="KSO_WM_SLIDE_LAYOUT" val="a_l"/>
  <p:tag name="KSO_WM_SLIDE_LAYOUT_CNT" val="1_1"/>
  <p:tag name="KSO_WM_SPECIAL_SOURCE" val="bdnull"/>
</p:tagLst>
</file>

<file path=ppt/tags/tag913.xml><?xml version="1.0" encoding="utf-8"?>
<p:tagLst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0936_1*a*1"/>
  <p:tag name="KSO_WM_TEMPLATE_CATEGORY" val="diagram"/>
  <p:tag name="KSO_WM_TEMPLATE_INDEX" val="20230936"/>
  <p:tag name="KSO_WM_UNIT_LAYERLEVEL" val="1"/>
  <p:tag name="KSO_WM_TAG_VERSION" val="3.0"/>
  <p:tag name="KSO_WM_UNIT_TEXT_TYPE" val="1"/>
  <p:tag name="KSO_WM_UNIT_PRESET_TEXT" val="单击此处添加标题"/>
  <p:tag name="KSO_WM_UNIT_TEXT_FILL_FORE_SCHEMECOLOR_INDEX" val="15"/>
  <p:tag name="KSO_WM_UNIT_TEXT_FILL_TYPE" val="1"/>
  <p:tag name="KSO_WM_UNIT_USESOURCEFORMAT_APPLY" val="1"/>
</p:tagLst>
</file>

<file path=ppt/tags/tag914.xml><?xml version="1.0" encoding="utf-8"?>
<p:tagLst xmlns:p="http://schemas.openxmlformats.org/presentationml/2006/main">
  <p:tag name="KSO_WM_DIAGRAM_VERSION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230936_1*l_i*1_1"/>
  <p:tag name="KSO_WM_TEMPLATE_CATEGORY" val="diagram"/>
  <p:tag name="KSO_WM_TEMPLATE_INDEX" val="20230936"/>
  <p:tag name="KSO_WM_UNIT_LAYERLEVEL" val="1_1"/>
  <p:tag name="KSO_WM_TAG_VERSION" val="3.0"/>
  <p:tag name="KSO_WM_DIAGRAM_MAX_ITEMCNT" val="4"/>
  <p:tag name="KSO_WM_DIAGRAM_MIN_ITEMCNT" val="4"/>
  <p:tag name="KSO_WM_DIAGRAM_VIRTUALLY_FRAME" val="{&quot;height&quot;:358.05,&quot;left&quot;:100.57499389648437,&quot;top&quot;:168.9,&quot;width&quot;:835.6250061035156}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BEAUTIFY_FLAG" val="#wm#"/>
  <p:tag name="KSO_WM_UNIT_FILL_TYPE" val="1"/>
  <p:tag name="KSO_WM_UNIT_FILL_FORE_SCHEMECOLOR_INDEX" val="5"/>
  <p:tag name="KSO_WM_UNIT_FILL_FORE_SCHEMECOLOR_INDEX_BRIGHTNESS" val="0.8"/>
  <p:tag name="KSO_WM_UNIT_USESOURCEFORMAT_APPLY" val="1"/>
</p:tagLst>
</file>

<file path=ppt/tags/tag915.xml><?xml version="1.0" encoding="utf-8"?>
<p:tagLst xmlns:p="http://schemas.openxmlformats.org/presentationml/2006/main">
  <p:tag name="KSO_WM_DIAGRAM_VERSION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230936_1*l_i*1_2"/>
  <p:tag name="KSO_WM_TEMPLATE_CATEGORY" val="diagram"/>
  <p:tag name="KSO_WM_TEMPLATE_INDEX" val="20230936"/>
  <p:tag name="KSO_WM_UNIT_LAYERLEVEL" val="1_1"/>
  <p:tag name="KSO_WM_TAG_VERSION" val="3.0"/>
  <p:tag name="KSO_WM_DIAGRAM_MAX_ITEMCNT" val="4"/>
  <p:tag name="KSO_WM_DIAGRAM_MIN_ITEMCNT" val="4"/>
  <p:tag name="KSO_WM_DIAGRAM_VIRTUALLY_FRAME" val="{&quot;height&quot;:358.05,&quot;left&quot;:100.57499389648437,&quot;top&quot;:168.9,&quot;width&quot;:835.6250061035156}"/>
  <p:tag name="KSO_WM_DIAGRAM_COLOR_MATCH_VALUE" val="{&quot;shape&quot;:{&quot;fill&quot;:{&quot;gradient&quot;:[{&quot;brightness&quot;:0.4000000059604645,&quot;colorType&quot;:1,&quot;foreColorIndex&quot;:5,&quot;pos&quot;:0.20000000298023224,&quot;transparency&quot;:0},{&quot;brightness&quot;:0,&quot;colorType&quot;:1,&quot;foreColorIndex&quot;:5,&quot;pos&quot;:0.7900000214576721,&quot;transparency&quot;:0}],&quot;type&quot;:3},&quot;glow&quot;:{&quot;colorType&quot;:0},&quot;line&quot;:{&quot;type&quot;:0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BEAUTIFY_FLAG" val="#wm#"/>
  <p:tag name="KSO_WM_UNIT_FILL_TYPE" val="3"/>
  <p:tag name="KSO_WM_UNIT_SHADOW_SCHEMECOLOR_INDEX" val="5"/>
  <p:tag name="KSO_WM_UNIT_USESOURCEFORMAT_APPLY" val="1"/>
</p:tagLst>
</file>

<file path=ppt/tags/tag916.xml><?xml version="1.0" encoding="utf-8"?>
<p:tagLst xmlns:p="http://schemas.openxmlformats.org/presentationml/2006/main">
  <p:tag name="KSO_WM_DIAGRAM_VERSION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3"/>
  <p:tag name="KSO_WM_UNIT_ID" val="diagram20230936_1*l_i*1_3"/>
  <p:tag name="KSO_WM_TEMPLATE_CATEGORY" val="diagram"/>
  <p:tag name="KSO_WM_TEMPLATE_INDEX" val="20230936"/>
  <p:tag name="KSO_WM_UNIT_LAYERLEVEL" val="1_1"/>
  <p:tag name="KSO_WM_TAG_VERSION" val="3.0"/>
  <p:tag name="KSO_WM_DIAGRAM_MAX_ITEMCNT" val="4"/>
  <p:tag name="KSO_WM_DIAGRAM_MIN_ITEMCNT" val="4"/>
  <p:tag name="KSO_WM_DIAGRAM_VIRTUALLY_FRAME" val="{&quot;height&quot;:358.05,&quot;left&quot;:100.57499389648437,&quot;top&quot;:168.9,&quot;width&quot;:835.6250061035156}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BEAUTIFY_FLAG" val="#wm#"/>
  <p:tag name="KSO_WM_UNIT_FILL_TYPE" val="1"/>
  <p:tag name="KSO_WM_UNIT_FILL_FORE_SCHEMECOLOR_INDEX" val="5"/>
  <p:tag name="KSO_WM_UNIT_FILL_FORE_SCHEMECOLOR_INDEX_BRIGHTNESS" val="0.8"/>
  <p:tag name="KSO_WM_UNIT_USESOURCEFORMAT_APPLY" val="1"/>
</p:tagLst>
</file>

<file path=ppt/tags/tag917.xml><?xml version="1.0" encoding="utf-8"?>
<p:tagLst xmlns:p="http://schemas.openxmlformats.org/presentationml/2006/main">
  <p:tag name="KSO_WM_DIAGRAM_VERSION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4"/>
  <p:tag name="KSO_WM_UNIT_ID" val="diagram20230936_1*l_i*1_4"/>
  <p:tag name="KSO_WM_TEMPLATE_CATEGORY" val="diagram"/>
  <p:tag name="KSO_WM_TEMPLATE_INDEX" val="20230936"/>
  <p:tag name="KSO_WM_UNIT_LAYERLEVEL" val="1_1"/>
  <p:tag name="KSO_WM_TAG_VERSION" val="3.0"/>
  <p:tag name="KSO_WM_DIAGRAM_MAX_ITEMCNT" val="4"/>
  <p:tag name="KSO_WM_DIAGRAM_MIN_ITEMCNT" val="4"/>
  <p:tag name="KSO_WM_DIAGRAM_VIRTUALLY_FRAME" val="{&quot;height&quot;:358.05,&quot;left&quot;:100.57499389648437,&quot;top&quot;:168.9,&quot;width&quot;:835.6250061035156}"/>
  <p:tag name="KSO_WM_DIAGRAM_COLOR_MATCH_VALUE" val="{&quot;shape&quot;:{&quot;fill&quot;:{&quot;gradient&quot;:[{&quot;brightness&quot;:0.4000000059604645,&quot;colorType&quot;:1,&quot;foreColorIndex&quot;:5,&quot;pos&quot;:0.20000000298023224,&quot;transparency&quot;:0},{&quot;brightness&quot;:0,&quot;colorType&quot;:1,&quot;foreColorIndex&quot;:5,&quot;pos&quot;:0.7900000214576721,&quot;transparency&quot;:0}],&quot;type&quot;:3},&quot;glow&quot;:{&quot;colorType&quot;:0},&quot;line&quot;:{&quot;type&quot;:0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BEAUTIFY_FLAG" val="#wm#"/>
  <p:tag name="KSO_WM_UNIT_FILL_TYPE" val="3"/>
  <p:tag name="KSO_WM_UNIT_SHADOW_SCHEMECOLOR_INDEX" val="5"/>
  <p:tag name="KSO_WM_UNIT_USESOURCEFORMAT_APPLY" val="1"/>
</p:tagLst>
</file>

<file path=ppt/tags/tag918.xml><?xml version="1.0" encoding="utf-8"?>
<p:tagLst xmlns:p="http://schemas.openxmlformats.org/presentationml/2006/main">
  <p:tag name="KSO_WM_DIAGRAM_VERSION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0936_1*l_h_i*1_1_2"/>
  <p:tag name="KSO_WM_TEMPLATE_CATEGORY" val="diagram"/>
  <p:tag name="KSO_WM_TEMPLATE_INDEX" val="20230936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358.05,&quot;left&quot;:100.57499389648437,&quot;top&quot;:168.9,&quot;width&quot;:835.6250061035156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0,&quot;colorType&quot;:2,&quot;rgb&quot;:&quot;#ffffff&quot;,&quot;transparency&quot;:0.55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BEAUTIFY_FLAG" val="#wm#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919.xml><?xml version="1.0" encoding="utf-8"?>
<p:tagLst xmlns:p="http://schemas.openxmlformats.org/presentationml/2006/main">
  <p:tag name="KSO_WM_DIAGRAM_VERSION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0936_1*l_h_i*1_1_1"/>
  <p:tag name="KSO_WM_TEMPLATE_CATEGORY" val="diagram"/>
  <p:tag name="KSO_WM_TEMPLATE_INDEX" val="20230936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358.05,&quot;left&quot;:100.57499389648437,&quot;top&quot;:168.9,&quot;width&quot;:835.6250061035156}"/>
  <p:tag name="KSO_WM_DIAGRAM_COLOR_MATCH_VALUE" val="{&quot;shape&quot;:{&quot;fill&quot;:{&quot;gradient&quot;:[{&quot;brightness&quot;:0.25,&quot;colorType&quot;:1,&quot;foreColorIndex&quot;:5,&quot;pos&quot;:1,&quot;transparency&quot;:0},{&quot;brightness&quot;:0.800000011920929,&quot;colorType&quot;:1,&quot;foreColorIndex&quot;:5,&quot;pos&quot;:0,&quot;transparency&quot;:0},{&quot;brightness&quot;:0.10000000149011612,&quot;colorType&quot;:1,&quot;foreColorIndex&quot;:5,&quot;pos&quot;:0,&quot;transparency&quot;:0}],&quot;type&quot;:3},&quot;glow&quot;:{&quot;colorType&quot;:0},&quot;line&quot;:{&quot;type&quot;:0},&quot;shadow&quot;:{&quot;brightness&quot;:-0.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BEAUTIFY_FLAG" val="#wm#"/>
  <p:tag name="KSO_WM_UNIT_FILL_TYPE" val="3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92.xml><?xml version="1.0" encoding="utf-8"?>
<p:tagLst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1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0.xml><?xml version="1.0" encoding="utf-8"?>
<p:tagLst xmlns:p="http://schemas.openxmlformats.org/presentationml/2006/main">
  <p:tag name="KSO_WM_DIAGRAM_VERSION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5"/>
  <p:tag name="KSO_WM_UNIT_ID" val="diagram20230936_1*l_i*1_5"/>
  <p:tag name="KSO_WM_TEMPLATE_CATEGORY" val="diagram"/>
  <p:tag name="KSO_WM_TEMPLATE_INDEX" val="20230936"/>
  <p:tag name="KSO_WM_UNIT_LAYERLEVEL" val="1_1"/>
  <p:tag name="KSO_WM_TAG_VERSION" val="3.0"/>
  <p:tag name="KSO_WM_DIAGRAM_MAX_ITEMCNT" val="4"/>
  <p:tag name="KSO_WM_DIAGRAM_MIN_ITEMCNT" val="4"/>
  <p:tag name="KSO_WM_DIAGRAM_VIRTUALLY_FRAME" val="{&quot;height&quot;:358.05,&quot;left&quot;:100.57499389648437,&quot;top&quot;:168.9,&quot;width&quot;:835.6250061035156}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BEAUTIFY_FLAG" val="#wm#"/>
  <p:tag name="KSO_WM_UNIT_FILL_TYPE" val="1"/>
  <p:tag name="KSO_WM_UNIT_FILL_FORE_SCHEMECOLOR_INDEX" val="5"/>
  <p:tag name="KSO_WM_UNIT_FILL_FORE_SCHEMECOLOR_INDEX_BRIGHTNESS" val="0.8"/>
  <p:tag name="KSO_WM_UNIT_USESOURCEFORMAT_APPLY" val="1"/>
</p:tagLst>
</file>

<file path=ppt/tags/tag921.xml><?xml version="1.0" encoding="utf-8"?>
<p:tagLst xmlns:p="http://schemas.openxmlformats.org/presentationml/2006/main">
  <p:tag name="KSO_WM_DIAGRAM_VERSION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6"/>
  <p:tag name="KSO_WM_UNIT_ID" val="diagram20230936_1*l_i*1_6"/>
  <p:tag name="KSO_WM_TEMPLATE_CATEGORY" val="diagram"/>
  <p:tag name="KSO_WM_TEMPLATE_INDEX" val="20230936"/>
  <p:tag name="KSO_WM_UNIT_LAYERLEVEL" val="1_1"/>
  <p:tag name="KSO_WM_TAG_VERSION" val="3.0"/>
  <p:tag name="KSO_WM_DIAGRAM_MAX_ITEMCNT" val="4"/>
  <p:tag name="KSO_WM_DIAGRAM_MIN_ITEMCNT" val="4"/>
  <p:tag name="KSO_WM_DIAGRAM_VIRTUALLY_FRAME" val="{&quot;height&quot;:358.05,&quot;left&quot;:100.57499389648437,&quot;top&quot;:168.9,&quot;width&quot;:835.6250061035156}"/>
  <p:tag name="KSO_WM_DIAGRAM_COLOR_MATCH_VALUE" val="{&quot;shape&quot;:{&quot;fill&quot;:{&quot;gradient&quot;:[{&quot;brightness&quot;:0.4000000059604645,&quot;colorType&quot;:1,&quot;foreColorIndex&quot;:5,&quot;pos&quot;:0.20000000298023224,&quot;transparency&quot;:0},{&quot;brightness&quot;:0,&quot;colorType&quot;:1,&quot;foreColorIndex&quot;:5,&quot;pos&quot;:0.7900000214576721,&quot;transparency&quot;:0}],&quot;type&quot;:3},&quot;glow&quot;:{&quot;colorType&quot;:0},&quot;line&quot;:{&quot;type&quot;:0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BEAUTIFY_FLAG" val="#wm#"/>
  <p:tag name="KSO_WM_UNIT_FILL_TYPE" val="3"/>
  <p:tag name="KSO_WM_UNIT_SHADOW_SCHEMECOLOR_INDEX" val="5"/>
  <p:tag name="KSO_WM_UNIT_USESOURCEFORMAT_APPLY" val="1"/>
</p:tagLst>
</file>

<file path=ppt/tags/tag922.xml><?xml version="1.0" encoding="utf-8"?>
<p:tagLst xmlns:p="http://schemas.openxmlformats.org/presentationml/2006/main">
  <p:tag name="KSO_WM_DIAGRAM_VERSION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7"/>
  <p:tag name="KSO_WM_UNIT_ID" val="diagram20230936_1*l_i*1_7"/>
  <p:tag name="KSO_WM_TEMPLATE_CATEGORY" val="diagram"/>
  <p:tag name="KSO_WM_TEMPLATE_INDEX" val="20230936"/>
  <p:tag name="KSO_WM_UNIT_LAYERLEVEL" val="1_1"/>
  <p:tag name="KSO_WM_TAG_VERSION" val="3.0"/>
  <p:tag name="KSO_WM_DIAGRAM_MAX_ITEMCNT" val="4"/>
  <p:tag name="KSO_WM_DIAGRAM_MIN_ITEMCNT" val="4"/>
  <p:tag name="KSO_WM_DIAGRAM_VIRTUALLY_FRAME" val="{&quot;height&quot;:358.05,&quot;left&quot;:100.57499389648437,&quot;top&quot;:168.9,&quot;width&quot;:835.6250061035156}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BEAUTIFY_FLAG" val="#wm#"/>
  <p:tag name="KSO_WM_UNIT_FILL_TYPE" val="1"/>
  <p:tag name="KSO_WM_UNIT_FILL_FORE_SCHEMECOLOR_INDEX" val="5"/>
  <p:tag name="KSO_WM_UNIT_FILL_FORE_SCHEMECOLOR_INDEX_BRIGHTNESS" val="0.8"/>
  <p:tag name="KSO_WM_UNIT_USESOURCEFORMAT_APPLY" val="1"/>
</p:tagLst>
</file>

<file path=ppt/tags/tag923.xml><?xml version="1.0" encoding="utf-8"?>
<p:tagLst xmlns:p="http://schemas.openxmlformats.org/presentationml/2006/main">
  <p:tag name="KSO_WM_DIAGRAM_VERSION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8"/>
  <p:tag name="KSO_WM_UNIT_ID" val="diagram20230936_1*l_i*1_8"/>
  <p:tag name="KSO_WM_TEMPLATE_CATEGORY" val="diagram"/>
  <p:tag name="KSO_WM_TEMPLATE_INDEX" val="20230936"/>
  <p:tag name="KSO_WM_UNIT_LAYERLEVEL" val="1_1"/>
  <p:tag name="KSO_WM_TAG_VERSION" val="3.0"/>
  <p:tag name="KSO_WM_DIAGRAM_MAX_ITEMCNT" val="4"/>
  <p:tag name="KSO_WM_DIAGRAM_MIN_ITEMCNT" val="4"/>
  <p:tag name="KSO_WM_DIAGRAM_VIRTUALLY_FRAME" val="{&quot;height&quot;:358.05,&quot;left&quot;:100.57499389648437,&quot;top&quot;:168.9,&quot;width&quot;:835.6250061035156}"/>
  <p:tag name="KSO_WM_DIAGRAM_COLOR_MATCH_VALUE" val="{&quot;shape&quot;:{&quot;fill&quot;:{&quot;gradient&quot;:[{&quot;brightness&quot;:0.4000000059604645,&quot;colorType&quot;:1,&quot;foreColorIndex&quot;:5,&quot;pos&quot;:0.15000000596046448,&quot;transparency&quot;:0},{&quot;brightness&quot;:0.4000000059604645,&quot;colorType&quot;:1,&quot;foreColorIndex&quot;:5,&quot;pos&quot;:0.8500000238418579,&quot;transparency&quot;:0},{&quot;brightness&quot;:0.20000000298023224,&quot;colorType&quot;:1,&quot;foreColorIndex&quot;:5,&quot;pos&quot;:0.6000000238418579,&quot;transparency&quot;:0},{&quot;brightness&quot;:0.15000000596046448,&quot;colorType&quot;:1,&quot;foreColorIndex&quot;:5,&quot;pos&quot;:0.44999998807907104,&quot;transparency&quot;:0}],&quot;type&quot;:3},&quot;glow&quot;:{&quot;colorType&quot;:0},&quot;line&quot;:{&quot;type&quot;:0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BEAUTIFY_FLAG" val="#wm#"/>
  <p:tag name="KSO_WM_UNIT_FILL_TYPE" val="3"/>
  <p:tag name="KSO_WM_UNIT_SHADOW_SCHEMECOLOR_INDEX" val="5"/>
  <p:tag name="KSO_WM_UNIT_USESOURCEFORMAT_APPLY" val="1"/>
</p:tagLst>
</file>

<file path=ppt/tags/tag924.xml><?xml version="1.0" encoding="utf-8"?>
<p:tagLst xmlns:p="http://schemas.openxmlformats.org/presentationml/2006/main">
  <p:tag name="KSO_WM_DIAGRAM_VERSION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0936_1*l_h_i*1_2_2"/>
  <p:tag name="KSO_WM_TEMPLATE_CATEGORY" val="diagram"/>
  <p:tag name="KSO_WM_TEMPLATE_INDEX" val="20230936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358.05,&quot;left&quot;:100.57499389648437,&quot;top&quot;:168.9,&quot;width&quot;:835.6250061035156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0,&quot;colorType&quot;:2,&quot;rgb&quot;:&quot;#ffffff&quot;,&quot;transparency&quot;:0.55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BEAUTIFY_FLAG" val="#wm#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925.xml><?xml version="1.0" encoding="utf-8"?>
<p:tagLst xmlns:p="http://schemas.openxmlformats.org/presentationml/2006/main">
  <p:tag name="KSO_WM_DIAGRAM_VERSION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0936_1*l_h_i*1_2_1"/>
  <p:tag name="KSO_WM_TEMPLATE_CATEGORY" val="diagram"/>
  <p:tag name="KSO_WM_TEMPLATE_INDEX" val="20230936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358.05,&quot;left&quot;:100.57499389648437,&quot;top&quot;:168.9,&quot;width&quot;:835.6250061035156}"/>
  <p:tag name="KSO_WM_DIAGRAM_COLOR_MATCH_VALUE" val="{&quot;shape&quot;:{&quot;fill&quot;:{&quot;gradient&quot;:[{&quot;brightness&quot;:0.25,&quot;colorType&quot;:1,&quot;foreColorIndex&quot;:5,&quot;pos&quot;:1,&quot;transparency&quot;:0},{&quot;brightness&quot;:0.800000011920929,&quot;colorType&quot;:1,&quot;foreColorIndex&quot;:5,&quot;pos&quot;:0,&quot;transparency&quot;:0},{&quot;brightness&quot;:0.10000000149011612,&quot;colorType&quot;:1,&quot;foreColorIndex&quot;:5,&quot;pos&quot;:0,&quot;transparency&quot;:0}],&quot;type&quot;:3},&quot;glow&quot;:{&quot;colorType&quot;:0},&quot;line&quot;:{&quot;type&quot;:0},&quot;shadow&quot;:{&quot;brightness&quot;:-0.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BEAUTIFY_FLAG" val="#wm#"/>
  <p:tag name="KSO_WM_UNIT_FILL_TYPE" val="3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926.xml><?xml version="1.0" encoding="utf-8"?>
<p:tagLst xmlns:p="http://schemas.openxmlformats.org/presentationml/2006/main">
  <p:tag name="KSO_WM_DIAGRAM_VERSION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30936_1*l_h_i*1_4_2"/>
  <p:tag name="KSO_WM_TEMPLATE_CATEGORY" val="diagram"/>
  <p:tag name="KSO_WM_TEMPLATE_INDEX" val="20230936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358.05,&quot;left&quot;:100.57499389648437,&quot;top&quot;:168.9,&quot;width&quot;:835.6250061035156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0,&quot;colorType&quot;:2,&quot;rgb&quot;:&quot;#ffffff&quot;,&quot;transparency&quot;:0.55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BEAUTIFY_FLAG" val="#wm#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927.xml><?xml version="1.0" encoding="utf-8"?>
<p:tagLst xmlns:p="http://schemas.openxmlformats.org/presentationml/2006/main">
  <p:tag name="KSO_WM_DIAGRAM_VERSION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30936_1*l_h_i*1_4_1"/>
  <p:tag name="KSO_WM_TEMPLATE_CATEGORY" val="diagram"/>
  <p:tag name="KSO_WM_TEMPLATE_INDEX" val="20230936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358.05,&quot;left&quot;:100.57499389648437,&quot;top&quot;:168.9,&quot;width&quot;:835.6250061035156}"/>
  <p:tag name="KSO_WM_DIAGRAM_COLOR_MATCH_VALUE" val="{&quot;shape&quot;:{&quot;fill&quot;:{&quot;gradient&quot;:[{&quot;brightness&quot;:0.25,&quot;colorType&quot;:1,&quot;foreColorIndex&quot;:5,&quot;pos&quot;:1,&quot;transparency&quot;:0},{&quot;brightness&quot;:0.800000011920929,&quot;colorType&quot;:1,&quot;foreColorIndex&quot;:5,&quot;pos&quot;:0,&quot;transparency&quot;:0},{&quot;brightness&quot;:0.10000000149011612,&quot;colorType&quot;:1,&quot;foreColorIndex&quot;:5,&quot;pos&quot;:0,&quot;transparency&quot;:0}],&quot;type&quot;:3},&quot;glow&quot;:{&quot;colorType&quot;:0},&quot;line&quot;:{&quot;type&quot;:0},&quot;shadow&quot;:{&quot;brightness&quot;:-0.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BEAUTIFY_FLAG" val="#wm#"/>
  <p:tag name="KSO_WM_UNIT_FILL_TYPE" val="3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928.xml><?xml version="1.0" encoding="utf-8"?>
<p:tagLst xmlns:p="http://schemas.openxmlformats.org/presentationml/2006/main">
  <p:tag name="KSO_WM_DIAGRAM_VERSION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0936_1*l_h_i*1_3_2"/>
  <p:tag name="KSO_WM_TEMPLATE_CATEGORY" val="diagram"/>
  <p:tag name="KSO_WM_TEMPLATE_INDEX" val="20230936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358.05,&quot;left&quot;:100.57499389648437,&quot;top&quot;:168.9,&quot;width&quot;:835.6250061035156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0,&quot;colorType&quot;:2,&quot;rgb&quot;:&quot;#ffffff&quot;,&quot;transparency&quot;:0.55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BEAUTIFY_FLAG" val="#wm#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929.xml><?xml version="1.0" encoding="utf-8"?>
<p:tagLst xmlns:p="http://schemas.openxmlformats.org/presentationml/2006/main">
  <p:tag name="KSO_WM_DIAGRAM_VERSION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0936_1*l_h_i*1_3_1"/>
  <p:tag name="KSO_WM_TEMPLATE_CATEGORY" val="diagram"/>
  <p:tag name="KSO_WM_TEMPLATE_INDEX" val="20230936"/>
  <p:tag name="KSO_WM_UNIT_LAYERLEVEL" val="1_1_1"/>
  <p:tag name="KSO_WM_TAG_VERSION" val="3.0"/>
  <p:tag name="KSO_WM_DIAGRAM_MAX_ITEMCNT" val="4"/>
  <p:tag name="KSO_WM_DIAGRAM_MIN_ITEMCNT" val="4"/>
  <p:tag name="KSO_WM_DIAGRAM_VIRTUALLY_FRAME" val="{&quot;height&quot;:358.05,&quot;left&quot;:100.57499389648437,&quot;top&quot;:168.9,&quot;width&quot;:835.6250061035156}"/>
  <p:tag name="KSO_WM_DIAGRAM_COLOR_MATCH_VALUE" val="{&quot;shape&quot;:{&quot;fill&quot;:{&quot;gradient&quot;:[{&quot;brightness&quot;:0.25,&quot;colorType&quot;:1,&quot;foreColorIndex&quot;:5,&quot;pos&quot;:1,&quot;transparency&quot;:0},{&quot;brightness&quot;:0.800000011920929,&quot;colorType&quot;:1,&quot;foreColorIndex&quot;:5,&quot;pos&quot;:0,&quot;transparency&quot;:0},{&quot;brightness&quot;:0.10000000149011612,&quot;colorType&quot;:1,&quot;foreColorIndex&quot;:5,&quot;pos&quot;:0,&quot;transparency&quot;:0}],&quot;type&quot;:3},&quot;glow&quot;:{&quot;colorType&quot;:0},&quot;line&quot;:{&quot;type&quot;:0},&quot;shadow&quot;:{&quot;brightness&quot;:-0.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BEAUTIFY_FLAG" val="#wm#"/>
  <p:tag name="KSO_WM_UNIT_FILL_TYPE" val="3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93.xml><?xml version="1.0" encoding="utf-8"?>
<p:tagLst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1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0936_1*l_h_f*1_2_1"/>
  <p:tag name="KSO_WM_TEMPLATE_CATEGORY" val="diagram"/>
  <p:tag name="KSO_WM_TEMPLATE_INDEX" val="20230936"/>
  <p:tag name="KSO_WM_UNIT_LAYERLEVEL" val="1_1_1"/>
  <p:tag name="KSO_WM_TAG_VERSION" val="3.0"/>
  <p:tag name="KSO_WM_DIAGRAM_VERSION" val="3"/>
  <p:tag name="KSO_WM_DIAGRAM_GROUP_CODE" val="l1-1"/>
  <p:tag name="KSO_WM_DIAGRAM_MAX_ITEMCNT" val="4"/>
  <p:tag name="KSO_WM_DIAGRAM_MIN_ITEMCNT" val="4"/>
  <p:tag name="KSO_WM_DIAGRAM_VIRTUALLY_FRAME" val="{&quot;height&quot;:358.05,&quot;left&quot;:100.57499389648437,&quot;top&quot;:168.9,&quot;width&quot;:835.6250061035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TEXT_TYPE" val="1"/>
  <p:tag name="KSO_WM_UNIT_TEXT_LAYER_COUNT" val="1"/>
  <p:tag name="KSO_WM_BEAUTIFY_FLAG" val="#wm#"/>
  <p:tag name="KSO_WM_UNIT_PRESET_TEXT" val="单击此处添加文本具体内容，根据需要可酌情增减文字，以便观者理解您的思想。单击此处添加文本"/>
  <p:tag name="KSO_WM_UNIT_TEXT_FILL_FORE_SCHEMECOLOR_INDEX" val="1"/>
  <p:tag name="KSO_WM_UNIT_TEXT_FILL_TYPE" val="1"/>
  <p:tag name="KSO_WM_UNIT_USESOURCEFORMAT_APPLY" val="1"/>
</p:tagLst>
</file>

<file path=ppt/tags/tag93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0936_1*l_h_f*1_3_1"/>
  <p:tag name="KSO_WM_TEMPLATE_CATEGORY" val="diagram"/>
  <p:tag name="KSO_WM_TEMPLATE_INDEX" val="20230936"/>
  <p:tag name="KSO_WM_UNIT_LAYERLEVEL" val="1_1_1"/>
  <p:tag name="KSO_WM_TAG_VERSION" val="3.0"/>
  <p:tag name="KSO_WM_DIAGRAM_VERSION" val="3"/>
  <p:tag name="KSO_WM_DIAGRAM_GROUP_CODE" val="l1-1"/>
  <p:tag name="KSO_WM_DIAGRAM_MAX_ITEMCNT" val="4"/>
  <p:tag name="KSO_WM_DIAGRAM_MIN_ITEMCNT" val="4"/>
  <p:tag name="KSO_WM_DIAGRAM_VIRTUALLY_FRAME" val="{&quot;height&quot;:358.05,&quot;left&quot;:100.57499389648437,&quot;top&quot;:168.9,&quot;width&quot;:835.6250061035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colorType&quot;:0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TEXT_FILL_TYPE" val="1"/>
  <p:tag name="KSO_WM_UNIT_TEXT_TYPE" val="1"/>
  <p:tag name="KSO_WM_UNIT_TEXT_LAYER_COUNT" val="1"/>
  <p:tag name="KSO_WM_BEAUTIFY_FLAG" val="#wm#"/>
  <p:tag name="KSO_WM_UNIT_PRESET_TEXT" val="单击此处添加文本具体内容，根据需要可酌情增减文字，以便观者理解简明扼要地阐述观点"/>
  <p:tag name="KSO_WM_UNIT_USESOURCEFORMAT_APPLY" val="1"/>
</p:tagLst>
</file>

<file path=ppt/tags/tag93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30936_1*l_h_f*1_4_1"/>
  <p:tag name="KSO_WM_TEMPLATE_CATEGORY" val="diagram"/>
  <p:tag name="KSO_WM_TEMPLATE_INDEX" val="20230936"/>
  <p:tag name="KSO_WM_UNIT_LAYERLEVEL" val="1_1_1"/>
  <p:tag name="KSO_WM_TAG_VERSION" val="3.0"/>
  <p:tag name="KSO_WM_DIAGRAM_VERSION" val="3"/>
  <p:tag name="KSO_WM_DIAGRAM_GROUP_CODE" val="l1-1"/>
  <p:tag name="KSO_WM_DIAGRAM_MAX_ITEMCNT" val="4"/>
  <p:tag name="KSO_WM_DIAGRAM_MIN_ITEMCNT" val="4"/>
  <p:tag name="KSO_WM_DIAGRAM_VIRTUALLY_FRAME" val="{&quot;height&quot;:358.05,&quot;left&quot;:100.57499389648437,&quot;top&quot;:168.9,&quot;width&quot;:835.6250061035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TEXT_TYPE" val="1"/>
  <p:tag name="KSO_WM_UNIT_TEXT_LAYER_COUNT" val="1"/>
  <p:tag name="KSO_WM_BEAUTIFY_FLAG" val="#wm#"/>
  <p:tag name="KSO_WM_UNIT_PRESET_TEXT" val="单击此处添加文本具体内容，根据需要可酌情增减文字，以便观者理解您的主要思想"/>
  <p:tag name="KSO_WM_UNIT_TEXT_FILL_FORE_SCHEMECOLOR_INDEX" val="1"/>
  <p:tag name="KSO_WM_UNIT_TEXT_FILL_TYPE" val="1"/>
  <p:tag name="KSO_WM_UNIT_USESOURCEFORMAT_APPLY" val="1"/>
</p:tagLst>
</file>

<file path=ppt/tags/tag93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0936_1*l_h_f*1_1_1"/>
  <p:tag name="KSO_WM_TEMPLATE_CATEGORY" val="diagram"/>
  <p:tag name="KSO_WM_TEMPLATE_INDEX" val="20230936"/>
  <p:tag name="KSO_WM_UNIT_LAYERLEVEL" val="1_1_1"/>
  <p:tag name="KSO_WM_TAG_VERSION" val="3.0"/>
  <p:tag name="KSO_WM_DIAGRAM_VERSION" val="3"/>
  <p:tag name="KSO_WM_DIAGRAM_GROUP_CODE" val="l1-1"/>
  <p:tag name="KSO_WM_DIAGRAM_MAX_ITEMCNT" val="4"/>
  <p:tag name="KSO_WM_DIAGRAM_MIN_ITEMCNT" val="4"/>
  <p:tag name="KSO_WM_DIAGRAM_VIRTUALLY_FRAME" val="{&quot;height&quot;:358.05,&quot;left&quot;:100.57499389648437,&quot;top&quot;:168.9,&quot;width&quot;:835.6250061035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TEXT_TYPE" val="1"/>
  <p:tag name="KSO_WM_UNIT_TEXT_LAYER_COUNT" val="1"/>
  <p:tag name="KSO_WM_BEAUTIFY_FLAG" val="#wm#"/>
  <p:tag name="KSO_WM_UNIT_PRESET_TEXT" val="单击此处添加文本具体内容，根据需要可酌情增减文字，以便观者理解简明扼要地阐述观点"/>
  <p:tag name="KSO_WM_UNIT_TEXT_FILL_FORE_SCHEMECOLOR_INDEX" val="1"/>
  <p:tag name="KSO_WM_UNIT_TEXT_FILL_TYPE" val="1"/>
  <p:tag name="KSO_WM_UNIT_USESOURCEFORMAT_APPLY" val="1"/>
</p:tagLst>
</file>

<file path=ppt/tags/tag934.xml><?xml version="1.0" encoding="utf-8"?>
<p:tagLst xmlns:p="http://schemas.openxmlformats.org/presentationml/2006/main">
  <p:tag name="KSO_WM_DIAGRAM_VERSION" val="3"/>
  <p:tag name="KSO_WM_UNIT_VALUE" val="58*5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30936_1*l_h_x*1_2_1"/>
  <p:tag name="KSO_WM_TEMPLATE_CATEGORY" val="diagram"/>
  <p:tag name="KSO_WM_TEMPLATE_INDEX" val="20230936"/>
  <p:tag name="KSO_WM_UNIT_LAYERLEVEL" val="1_1_1"/>
  <p:tag name="KSO_WM_TAG_VERSION" val="3.0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358.05,&quot;left&quot;:100.57499389648437,&quot;top&quot;:168.9,&quot;width&quot;:835.6250061035156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FORE_SCHEMECOLOR_INDEX_BRIGHTNESS" val="0.8"/>
  <p:tag name="KSO_WM_BEAUTIFY_FLAG" val="#wm#"/>
  <p:tag name="KSO_WM_UNIT_FILL_TYPE" val="1"/>
  <p:tag name="KSO_WM_UNIT_USESOURCEFORMAT_APPLY" val="1"/>
</p:tagLst>
</file>

<file path=ppt/tags/tag935.xml><?xml version="1.0" encoding="utf-8"?>
<p:tagLst xmlns:p="http://schemas.openxmlformats.org/presentationml/2006/main">
  <p:tag name="KSO_WM_DIAGRAM_VERSION" val="3"/>
  <p:tag name="KSO_WM_UNIT_VALUE" val="56*6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30936_1*l_h_x*1_1_1"/>
  <p:tag name="KSO_WM_TEMPLATE_CATEGORY" val="diagram"/>
  <p:tag name="KSO_WM_TEMPLATE_INDEX" val="20230936"/>
  <p:tag name="KSO_WM_UNIT_LAYERLEVEL" val="1_1_1"/>
  <p:tag name="KSO_WM_TAG_VERSION" val="3.0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358.05,&quot;left&quot;:100.57499389648437,&quot;top&quot;:168.9,&quot;width&quot;:835.6250061035156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FORE_SCHEMECOLOR_INDEX_BRIGHTNESS" val="0.8"/>
  <p:tag name="KSO_WM_BEAUTIFY_FLAG" val="#wm#"/>
  <p:tag name="KSO_WM_UNIT_FILL_TYPE" val="1"/>
  <p:tag name="KSO_WM_UNIT_USESOURCEFORMAT_APPLY" val="1"/>
</p:tagLst>
</file>

<file path=ppt/tags/tag936.xml><?xml version="1.0" encoding="utf-8"?>
<p:tagLst xmlns:p="http://schemas.openxmlformats.org/presentationml/2006/main">
  <p:tag name="KSO_WM_DIAGRAM_VERSION" val="3"/>
  <p:tag name="KSO_WM_UNIT_VALUE" val="61*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230936_1*l_h_x*1_3_1"/>
  <p:tag name="KSO_WM_TEMPLATE_CATEGORY" val="diagram"/>
  <p:tag name="KSO_WM_TEMPLATE_INDEX" val="20230936"/>
  <p:tag name="KSO_WM_UNIT_LAYERLEVEL" val="1_1_1"/>
  <p:tag name="KSO_WM_TAG_VERSION" val="3.0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358.05,&quot;left&quot;:100.57499389648437,&quot;top&quot;:168.9,&quot;width&quot;:835.6250061035156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FORE_SCHEMECOLOR_INDEX_BRIGHTNESS" val="0.8"/>
  <p:tag name="KSO_WM_BEAUTIFY_FLAG" val="#wm#"/>
  <p:tag name="KSO_WM_UNIT_FILL_TYPE" val="1"/>
  <p:tag name="KSO_WM_UNIT_USESOURCEFORMAT_APPLY" val="1"/>
</p:tagLst>
</file>

<file path=ppt/tags/tag937.xml><?xml version="1.0" encoding="utf-8"?>
<p:tagLst xmlns:p="http://schemas.openxmlformats.org/presentationml/2006/main">
  <p:tag name="KSO_WM_DIAGRAM_VERSION" val="3"/>
  <p:tag name="KSO_WM_UNIT_VALUE" val="61*6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4_1"/>
  <p:tag name="KSO_WM_UNIT_ID" val="diagram20230936_1*l_h_x*1_4_1"/>
  <p:tag name="KSO_WM_TEMPLATE_CATEGORY" val="diagram"/>
  <p:tag name="KSO_WM_TEMPLATE_INDEX" val="20230936"/>
  <p:tag name="KSO_WM_UNIT_LAYERLEVEL" val="1_1_1"/>
  <p:tag name="KSO_WM_TAG_VERSION" val="3.0"/>
  <p:tag name="KSO_WM_DIAGRAM_COLOR_TRICK" val="1"/>
  <p:tag name="KSO_WM_DIAGRAM_COLOR_TEXT_CAN_REMOVE" val="n"/>
  <p:tag name="KSO_WM_DIAGRAM_MAX_ITEMCNT" val="4"/>
  <p:tag name="KSO_WM_DIAGRAM_MIN_ITEMCNT" val="4"/>
  <p:tag name="KSO_WM_DIAGRAM_VIRTUALLY_FRAME" val="{&quot;height&quot;:358.05,&quot;left&quot;:100.57499389648437,&quot;top&quot;:168.9,&quot;width&quot;:835.6250061035156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800000011920929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FORE_SCHEMECOLOR_INDEX_BRIGHTNESS" val="0.8"/>
  <p:tag name="KSO_WM_BEAUTIFY_FLAG" val="#wm#"/>
  <p:tag name="KSO_WM_UNIT_FILL_TYPE" val="1"/>
  <p:tag name="KSO_WM_UNIT_USESOURCEFORMAT_APPLY" val="1"/>
</p:tagLst>
</file>

<file path=ppt/tags/tag938.xml><?xml version="1.0" encoding="utf-8"?>
<p:tagLst xmlns:p="http://schemas.openxmlformats.org/presentationml/2006/main">
  <p:tag name="KSO_WM_SLIDE_ID" val="diagram20230936_1"/>
  <p:tag name="KSO_WM_TEMPLATE_SUBCATEGORY" val="0"/>
  <p:tag name="KSO_WM_TEMPLATE_MASTER_TYPE" val="0"/>
  <p:tag name="KSO_WM_TEMPLATE_COLOR_TYPE" val="0"/>
  <p:tag name="KSO_WM_SLIDE_ITEM_CNT" val="4"/>
  <p:tag name="KSO_WM_SLIDE_INDEX" val="1"/>
  <p:tag name="KSO_WM_TAG_VERSION" val="3.0"/>
  <p:tag name="KSO_WM_BEAUTIFY_FLAG" val="#wm#"/>
  <p:tag name="KSO_WM_TEMPLATE_CATEGORY" val="diagram"/>
  <p:tag name="KSO_WM_TEMPLATE_INDEX" val="20230936"/>
  <p:tag name="KSO_WM_SLIDE_TYPE" val="text"/>
  <p:tag name="KSO_WM_SLIDE_SUBTYPE" val="diag"/>
  <p:tag name="KSO_WM_SLIDE_SIZE" val="758.95*298.05"/>
  <p:tag name="KSO_WM_SLIDE_POSITION" val="100.55*168.9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9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3248_1*i*1"/>
  <p:tag name="KSO_WM_TEMPLATE_CATEGORY" val="custom"/>
  <p:tag name="KSO_WM_TEMPLATE_INDEX" val="20233248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94.xml><?xml version="1.0" encoding="utf-8"?>
<p:tagLst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1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3248_1*a*1"/>
  <p:tag name="KSO_WM_TEMPLATE_CATEGORY" val="custom"/>
  <p:tag name="KSO_WM_TEMPLATE_INDEX" val="20233248"/>
  <p:tag name="KSO_WM_UNIT_LAYERLEVEL" val="1"/>
  <p:tag name="KSO_WM_TAG_VERSION" val="3.0"/>
  <p:tag name="KSO_WM_BEAUTIFY_FLAG" val="#wm#"/>
  <p:tag name="KSO_WM_UNIT_TEXT_FILL_FORE_SCHEMECOLOR_INDEX" val="14"/>
  <p:tag name="KSO_WM_UNIT_TEXT_FILL_TYPE" val="1"/>
  <p:tag name="KSO_WM_UNIT_USESOURCEFORMAT_APPLY" val="1"/>
  <p:tag name="KSO_WM_UNIT_PRESET_TEXT" val="单击此处添加标题"/>
  <p:tag name="KSO_WM_UNIT_TEXT_TYPE" val="1"/>
</p:tagLst>
</file>

<file path=ppt/tags/tag9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2*l_h_i*1_3_3"/>
  <p:tag name="KSO_WM_TEMPLATE_CATEGORY" val="diagram"/>
  <p:tag name="KSO_WM_TEMPLATE_INDEX" val="20233247"/>
  <p:tag name="KSO_WM_UNIT_LAYERLEVEL" val="1_1_1"/>
  <p:tag name="KSO_WM_TAG_VERSION" val="3.0"/>
  <p:tag name="KSO_WM_UNIT_TEXT_LAYER_COUNT" val="1"/>
  <p:tag name="KSO_WM_UNIT_NOCLEAR" val="0"/>
  <p:tag name="KSO_WM_UNIT_TYPE" val="l_h_i"/>
  <p:tag name="KSO_WM_UNIT_INDEX" val="1_3_3"/>
  <p:tag name="KSO_WM_DIAGRAM_GROUP_CODE" val="l1-1"/>
  <p:tag name="KSO_WM_DIAGRAM_VERSION" val="3"/>
  <p:tag name="KSO_WM_DIAGRAM_COLOR_TRICK" val="1"/>
  <p:tag name="KSO_WM_DIAGRAM_COLOR_TEXT_CAN_REMOVE" val="n"/>
  <p:tag name="KSO_WM_DIAGRAM_VIRTUALLY_FRAME" val="{&quot;height&quot;:343,&quot;width&quot;:846.25}"/>
  <p:tag name="KSO_WM_UNIT_TEXT_FILL_FORE_SCHEMECOLOR_INDEX" val="1"/>
  <p:tag name="KSO_WM_UNIT_TEXT_FILL_TYPE" val="1"/>
  <p:tag name="KSO_WM_UNIT_TEXT_TYPE" val="1"/>
  <p:tag name="KSO_WM_BEAUTIFY_FLAG" val="#wm#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9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2*l_h_i*1_2_3"/>
  <p:tag name="KSO_WM_TEMPLATE_CATEGORY" val="diagram"/>
  <p:tag name="KSO_WM_TEMPLATE_INDEX" val="20233247"/>
  <p:tag name="KSO_WM_UNIT_LAYERLEVEL" val="1_1_1"/>
  <p:tag name="KSO_WM_TAG_VERSION" val="3.0"/>
  <p:tag name="KSO_WM_UNIT_TEXT_LAYER_COUNT" val="1"/>
  <p:tag name="KSO_WM_UNIT_NOCLEAR" val="0"/>
  <p:tag name="KSO_WM_UNIT_TYPE" val="l_h_i"/>
  <p:tag name="KSO_WM_UNIT_INDEX" val="1_2_3"/>
  <p:tag name="KSO_WM_DIAGRAM_GROUP_CODE" val="l1-1"/>
  <p:tag name="KSO_WM_DIAGRAM_VERSION" val="3"/>
  <p:tag name="KSO_WM_DIAGRAM_COLOR_TRICK" val="1"/>
  <p:tag name="KSO_WM_DIAGRAM_COLOR_TEXT_CAN_REMOVE" val="n"/>
  <p:tag name="KSO_WM_DIAGRAM_VIRTUALLY_FRAME" val="{&quot;height&quot;:343,&quot;width&quot;:846.25}"/>
  <p:tag name="KSO_WM_UNIT_TEXT_FILL_FORE_SCHEMECOLOR_INDEX" val="1"/>
  <p:tag name="KSO_WM_UNIT_TEXT_FILL_TYPE" val="1"/>
  <p:tag name="KSO_WM_UNIT_TEXT_TYPE" val="1"/>
  <p:tag name="KSO_WM_BEAUTIFY_FLAG" val="#wm#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9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2*l_h_i*1_1_3"/>
  <p:tag name="KSO_WM_TEMPLATE_CATEGORY" val="diagram"/>
  <p:tag name="KSO_WM_TEMPLATE_INDEX" val="20233247"/>
  <p:tag name="KSO_WM_UNIT_LAYERLEVEL" val="1_1_1"/>
  <p:tag name="KSO_WM_TAG_VERSION" val="3.0"/>
  <p:tag name="KSO_WM_UNIT_TEXT_LAYER_COUNT" val="1"/>
  <p:tag name="KSO_WM_UNIT_NOCLEAR" val="0"/>
  <p:tag name="KSO_WM_UNIT_TYPE" val="l_h_i"/>
  <p:tag name="KSO_WM_UNIT_INDEX" val="1_1_3"/>
  <p:tag name="KSO_WM_DIAGRAM_GROUP_CODE" val="l1-1"/>
  <p:tag name="KSO_WM_DIAGRAM_VERSION" val="3"/>
  <p:tag name="KSO_WM_DIAGRAM_COLOR_TRICK" val="1"/>
  <p:tag name="KSO_WM_DIAGRAM_COLOR_TEXT_CAN_REMOVE" val="n"/>
  <p:tag name="KSO_WM_DIAGRAM_VIRTUALLY_FRAME" val="{&quot;height&quot;:343,&quot;width&quot;:846.25}"/>
  <p:tag name="KSO_WM_UNIT_TEXT_FILL_FORE_SCHEMECOLOR_INDEX" val="1"/>
  <p:tag name="KSO_WM_UNIT_TEXT_FILL_TYPE" val="1"/>
  <p:tag name="KSO_WM_UNIT_TEXT_TYPE" val="1"/>
  <p:tag name="KSO_WM_BEAUTIFY_FLAG" val="#wm#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9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2*l_h_f*1_3_1"/>
  <p:tag name="KSO_WM_TEMPLATE_CATEGORY" val="diagram"/>
  <p:tag name="KSO_WM_TEMPLATE_INDEX" val="20233247"/>
  <p:tag name="KSO_WM_UNIT_LAYERLEVEL" val="1_1_1"/>
  <p:tag name="KSO_WM_TAG_VERSION" val="3.0"/>
  <p:tag name="KSO_WM_UNIT_SUBTYPE" val="a"/>
  <p:tag name="KSO_WM_UNIT_TEXT_LAYER_COUNT" val="1"/>
  <p:tag name="KSO_WM_UNIT_NOCLEAR" val="0"/>
  <p:tag name="KSO_WM_UNIT_TYPE" val="l_h_f"/>
  <p:tag name="KSO_WM_UNIT_INDEX" val="1_3_1"/>
  <p:tag name="KSO_WM_DIAGRAM_GROUP_CODE" val="l1-1"/>
  <p:tag name="KSO_WM_DIAGRAM_VERSION" val="3"/>
  <p:tag name="KSO_WM_DIAGRAM_COLOR_TRICK" val="1"/>
  <p:tag name="KSO_WM_DIAGRAM_COLOR_TEXT_CAN_REMOVE" val="n"/>
  <p:tag name="KSO_WM_DIAGRAM_VIRTUALLY_FRAME" val="{&quot;height&quot;:343,&quot;width&quot;:846.25}"/>
  <p:tag name="KSO_WM_UNIT_VALUE" val="143"/>
  <p:tag name="KSO_WM_BEAUTIFY_FLAG" val="#wm#"/>
  <p:tag name="KSO_WM_UNIT_PRESET_TEXT" val="单击此处添加正文内容，文字是您思想的提炼请言简意赅的阐述您的观点。单击此处添加文字是您思想的提炼。单击此处添加正文，文字是您思想的提炼请言简意赅的阐述您的观点"/>
  <p:tag name="KSO_WM_UNIT_LINE_FORE_SCHEMECOLOR_INDEX" val="5"/>
  <p:tag name="KSO_WM_UNIT_TEXT_FILL_FORE_SCHEMECOLOR_INDEX" val="1"/>
  <p:tag name="KSO_WM_UNIT_TEXT_FILL_TYPE" val="1"/>
  <p:tag name="KSO_WM_UNIT_TEXT_TYPE" val="1"/>
  <p:tag name="KSO_WM_DIAGRAM_MAX_ITEMCNT" val="4"/>
  <p:tag name="KSO_WM_DIAGRAM_MIN_ITEMCNT" val="2"/>
  <p:tag name="KSO_WM_DIAGRAM_COLOR_MATCH_VALUE" val="{&quot;shape&quot;:{&quot;fill&quot;:{&quot;solid&quot;:{&quot;brightness&quot;:0,&quot;colorType&quot;:2,&quot;rgb&quot;:&quot;#ffffff&quot;,&quot;transparency&quot;:0.8500000238418579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1"/>
</p:tagLst>
</file>

<file path=ppt/tags/tag9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2*l_h_i*1_3_2"/>
  <p:tag name="KSO_WM_TEMPLATE_CATEGORY" val="diagram"/>
  <p:tag name="KSO_WM_TEMPLATE_INDEX" val="20233247"/>
  <p:tag name="KSO_WM_UNIT_LAYERLEVEL" val="1_1_1"/>
  <p:tag name="KSO_WM_TAG_VERSION" val="3.0"/>
  <p:tag name="KSO_WM_UNIT_TYPE" val="l_h_i"/>
  <p:tag name="KSO_WM_UNIT_INDEX" val="1_3_2"/>
  <p:tag name="KSO_WM_DIAGRAM_GROUP_CODE" val="l1-1"/>
  <p:tag name="KSO_WM_DIAGRAM_VERSION" val="3"/>
  <p:tag name="KSO_WM_DIAGRAM_COLOR_TRICK" val="1"/>
  <p:tag name="KSO_WM_DIAGRAM_COLOR_TEXT_CAN_REMOVE" val="n"/>
  <p:tag name="KSO_WM_DIAGRAM_VIRTUALLY_FRAME" val="{&quot;height&quot;:343,&quot;width&quot;:846.25}"/>
  <p:tag name="KSO_WM_BEAUTIFY_FLAG" val="#wm#"/>
  <p:tag name="KSO_WM_UNIT_LINE_FORE_SCHEMECOLOR_INDEX" val="5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9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2*l_h_i*1_3_1"/>
  <p:tag name="KSO_WM_TEMPLATE_CATEGORY" val="diagram"/>
  <p:tag name="KSO_WM_TEMPLATE_INDEX" val="20233247"/>
  <p:tag name="KSO_WM_UNIT_LAYERLEVEL" val="1_1_1"/>
  <p:tag name="KSO_WM_TAG_VERSION" val="3.0"/>
  <p:tag name="KSO_WM_UNIT_TYPE" val="l_h_i"/>
  <p:tag name="KSO_WM_UNIT_INDEX" val="1_3_1"/>
  <p:tag name="KSO_WM_DIAGRAM_GROUP_CODE" val="l1-1"/>
  <p:tag name="KSO_WM_DIAGRAM_VERSION" val="3"/>
  <p:tag name="KSO_WM_DIAGRAM_COLOR_TRICK" val="1"/>
  <p:tag name="KSO_WM_DIAGRAM_COLOR_TEXT_CAN_REMOVE" val="n"/>
  <p:tag name="KSO_WM_DIAGRAM_VIRTUALLY_FRAME" val="{&quot;height&quot;:343,&quot;width&quot;:846.25}"/>
  <p:tag name="KSO_WM_BEAUTIFY_FLAG" val="#wm#"/>
  <p:tag name="KSO_WM_UNIT_LINE_FORE_SCHEMECOLOR_INDEX" val="5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ILL_TYPE" val="2"/>
  <p:tag name="KSO_WM_UNIT_USESOURCEFORMAT_APPLY" val="1"/>
</p:tagLst>
</file>

<file path=ppt/tags/tag9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2*l_h_x*1_3_1"/>
  <p:tag name="KSO_WM_TEMPLATE_CATEGORY" val="diagram"/>
  <p:tag name="KSO_WM_TEMPLATE_INDEX" val="20233247"/>
  <p:tag name="KSO_WM_UNIT_LAYERLEVEL" val="1_1_1"/>
  <p:tag name="KSO_WM_TAG_VERSION" val="3.0"/>
  <p:tag name="KSO_WM_UNIT_VALUE" val="70*70"/>
  <p:tag name="KSO_WM_UNIT_TYPE" val="l_h_x"/>
  <p:tag name="KSO_WM_UNIT_INDEX" val="1_3_1"/>
  <p:tag name="KSO_WM_DIAGRAM_GROUP_CODE" val="l1-1"/>
  <p:tag name="KSO_WM_DIAGRAM_VERSION" val="3"/>
  <p:tag name="KSO_WM_DIAGRAM_COLOR_TRICK" val="1"/>
  <p:tag name="KSO_WM_DIAGRAM_COLOR_TEXT_CAN_REMOVE" val="n"/>
  <p:tag name="KSO_WM_DIAGRAM_VIRTUALLY_FRAME" val="{&quot;height&quot;:343,&quot;width&quot;:846.25}"/>
  <p:tag name="KSO_WM_BEAUTIFY_FLAG" val="#wm#"/>
  <p:tag name="KSO_WM_DIAGRAM_MAX_ITEMCNT" val="4"/>
  <p:tag name="KSO_WM_DIAGRAM_MIN_ITEMCNT" val="2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TYPE" val="1"/>
  <p:tag name="KSO_WM_UNIT_USESOURCEFORMAT_APPLY" val="1"/>
</p:tagLst>
</file>

<file path=ppt/tags/tag9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2*l_h_f*1_2_1"/>
  <p:tag name="KSO_WM_TEMPLATE_CATEGORY" val="diagram"/>
  <p:tag name="KSO_WM_TEMPLATE_INDEX" val="20233247"/>
  <p:tag name="KSO_WM_UNIT_LAYERLEVEL" val="1_1_1"/>
  <p:tag name="KSO_WM_TAG_VERSION" val="3.0"/>
  <p:tag name="KSO_WM_UNIT_SUBTYPE" val="a"/>
  <p:tag name="KSO_WM_UNIT_TEXT_LAYER_COUNT" val="1"/>
  <p:tag name="KSO_WM_UNIT_NOCLEAR" val="0"/>
  <p:tag name="KSO_WM_UNIT_TYPE" val="l_h_f"/>
  <p:tag name="KSO_WM_UNIT_INDEX" val="1_2_1"/>
  <p:tag name="KSO_WM_DIAGRAM_GROUP_CODE" val="l1-1"/>
  <p:tag name="KSO_WM_DIAGRAM_VERSION" val="3"/>
  <p:tag name="KSO_WM_DIAGRAM_COLOR_TRICK" val="1"/>
  <p:tag name="KSO_WM_DIAGRAM_COLOR_TEXT_CAN_REMOVE" val="n"/>
  <p:tag name="KSO_WM_DIAGRAM_VIRTUALLY_FRAME" val="{&quot;height&quot;:343,&quot;width&quot;:846.25}"/>
  <p:tag name="KSO_WM_UNIT_VALUE" val="143"/>
  <p:tag name="KSO_WM_BEAUTIFY_FLAG" val="#wm#"/>
  <p:tag name="KSO_WM_UNIT_PRESET_TEXT" val="单击此处添加正文内容，文字是您思想的提炼，请言简意赅的阐述您的观点。单击此处添加正文，文字是您思想的提炼。单击此处添加正文，文字是您思想的提炼，请言简意赅的阐述您的观点。"/>
  <p:tag name="KSO_WM_UNIT_LINE_FORE_SCHEMECOLOR_INDEX" val="5"/>
  <p:tag name="KSO_WM_UNIT_TEXT_FILL_FORE_SCHEMECOLOR_INDEX" val="1"/>
  <p:tag name="KSO_WM_UNIT_TEXT_FILL_TYPE" val="1"/>
  <p:tag name="KSO_WM_UNIT_TEXT_TYPE" val="1"/>
  <p:tag name="KSO_WM_DIAGRAM_MAX_ITEMCNT" val="4"/>
  <p:tag name="KSO_WM_DIAGRAM_MIN_ITEMCNT" val="2"/>
  <p:tag name="KSO_WM_DIAGRAM_COLOR_MATCH_VALUE" val="{&quot;shape&quot;:{&quot;fill&quot;:{&quot;solid&quot;:{&quot;brightness&quot;:0,&quot;colorType&quot;:2,&quot;rgb&quot;:&quot;#ffffff&quot;,&quot;transparency&quot;:0.8500000238418579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1"/>
</p:tagLst>
</file>

<file path=ppt/tags/tag9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2*l_h_i*1_2_2"/>
  <p:tag name="KSO_WM_TEMPLATE_CATEGORY" val="diagram"/>
  <p:tag name="KSO_WM_TEMPLATE_INDEX" val="20233247"/>
  <p:tag name="KSO_WM_UNIT_LAYERLEVEL" val="1_1_1"/>
  <p:tag name="KSO_WM_TAG_VERSION" val="3.0"/>
  <p:tag name="KSO_WM_UNIT_TYPE" val="l_h_i"/>
  <p:tag name="KSO_WM_UNIT_INDEX" val="1_2_2"/>
  <p:tag name="KSO_WM_DIAGRAM_GROUP_CODE" val="l1-1"/>
  <p:tag name="KSO_WM_DIAGRAM_VERSION" val="3"/>
  <p:tag name="KSO_WM_DIAGRAM_COLOR_TRICK" val="1"/>
  <p:tag name="KSO_WM_DIAGRAM_COLOR_TEXT_CAN_REMOVE" val="n"/>
  <p:tag name="KSO_WM_DIAGRAM_VIRTUALLY_FRAME" val="{&quot;height&quot;:343,&quot;width&quot;:846.25}"/>
  <p:tag name="KSO_WM_BEAUTIFY_FLAG" val="#wm#"/>
  <p:tag name="KSO_WM_UNIT_LINE_FORE_SCHEMECOLOR_INDEX" val="5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95.xml><?xml version="1.0" encoding="utf-8"?>
<p:tagLst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1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2*l_h_x*1_2_1"/>
  <p:tag name="KSO_WM_TEMPLATE_CATEGORY" val="diagram"/>
  <p:tag name="KSO_WM_TEMPLATE_INDEX" val="20233247"/>
  <p:tag name="KSO_WM_UNIT_LAYERLEVEL" val="1_1_1"/>
  <p:tag name="KSO_WM_TAG_VERSION" val="3.0"/>
  <p:tag name="KSO_WM_UNIT_VALUE" val="70*70"/>
  <p:tag name="KSO_WM_UNIT_TYPE" val="l_h_x"/>
  <p:tag name="KSO_WM_UNIT_INDEX" val="1_2_1"/>
  <p:tag name="KSO_WM_DIAGRAM_GROUP_CODE" val="l1-1"/>
  <p:tag name="KSO_WM_DIAGRAM_VERSION" val="3"/>
  <p:tag name="KSO_WM_DIAGRAM_COLOR_TRICK" val="1"/>
  <p:tag name="KSO_WM_DIAGRAM_COLOR_TEXT_CAN_REMOVE" val="n"/>
  <p:tag name="KSO_WM_DIAGRAM_VIRTUALLY_FRAME" val="{&quot;height&quot;:343,&quot;width&quot;:846.25}"/>
  <p:tag name="KSO_WM_BEAUTIFY_FLAG" val="#wm#"/>
  <p:tag name="KSO_WM_DIAGRAM_MAX_ITEMCNT" val="4"/>
  <p:tag name="KSO_WM_DIAGRAM_MIN_ITEMCNT" val="2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TYPE" val="1"/>
  <p:tag name="KSO_WM_UNIT_USESOURCEFORMAT_APPLY" val="1"/>
</p:tagLst>
</file>

<file path=ppt/tags/tag9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2*l_h_i*1_2_1"/>
  <p:tag name="KSO_WM_TEMPLATE_CATEGORY" val="diagram"/>
  <p:tag name="KSO_WM_TEMPLATE_INDEX" val="20233247"/>
  <p:tag name="KSO_WM_UNIT_LAYERLEVEL" val="1_1_1"/>
  <p:tag name="KSO_WM_TAG_VERSION" val="3.0"/>
  <p:tag name="KSO_WM_UNIT_TYPE" val="l_h_i"/>
  <p:tag name="KSO_WM_UNIT_INDEX" val="1_2_1"/>
  <p:tag name="KSO_WM_DIAGRAM_GROUP_CODE" val="l1-1"/>
  <p:tag name="KSO_WM_DIAGRAM_VERSION" val="3"/>
  <p:tag name="KSO_WM_DIAGRAM_COLOR_TRICK" val="1"/>
  <p:tag name="KSO_WM_DIAGRAM_COLOR_TEXT_CAN_REMOVE" val="n"/>
  <p:tag name="KSO_WM_DIAGRAM_VIRTUALLY_FRAME" val="{&quot;height&quot;:343,&quot;width&quot;:846.25}"/>
  <p:tag name="KSO_WM_BEAUTIFY_FLAG" val="#wm#"/>
  <p:tag name="KSO_WM_UNIT_LINE_FORE_SCHEMECOLOR_INDEX" val="5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ILL_TYPE" val="2"/>
  <p:tag name="KSO_WM_UNIT_USESOURCEFORMAT_APPLY" val="1"/>
</p:tagLst>
</file>

<file path=ppt/tags/tag9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2*l_h_f*1_1_1"/>
  <p:tag name="KSO_WM_TEMPLATE_CATEGORY" val="diagram"/>
  <p:tag name="KSO_WM_TEMPLATE_INDEX" val="20233247"/>
  <p:tag name="KSO_WM_UNIT_LAYERLEVEL" val="1_1_1"/>
  <p:tag name="KSO_WM_TAG_VERSION" val="3.0"/>
  <p:tag name="KSO_WM_UNIT_SUBTYPE" val="a"/>
  <p:tag name="KSO_WM_UNIT_TEXT_LAYER_COUNT" val="1"/>
  <p:tag name="KSO_WM_UNIT_NOCLEAR" val="0"/>
  <p:tag name="KSO_WM_UNIT_VALUE" val="143"/>
  <p:tag name="KSO_WM_UNIT_TYPE" val="l_h_f"/>
  <p:tag name="KSO_WM_UNIT_INDEX" val="1_1_1"/>
  <p:tag name="KSO_WM_DIAGRAM_GROUP_CODE" val="l1-1"/>
  <p:tag name="KSO_WM_DIAGRAM_VERSION" val="3"/>
  <p:tag name="KSO_WM_DIAGRAM_COLOR_TRICK" val="1"/>
  <p:tag name="KSO_WM_DIAGRAM_COLOR_TEXT_CAN_REMOVE" val="n"/>
  <p:tag name="KSO_WM_DIAGRAM_VIRTUALLY_FRAME" val="{&quot;height&quot;:343,&quot;width&quot;:846.25}"/>
  <p:tag name="KSO_WM_BEAUTIFY_FLAG" val="#wm#"/>
  <p:tag name="KSO_WM_UNIT_PRESET_TEXT" val="单击此处添加正文内容，文字是您思想的提炼请言简意赅的阐述您的观点。单击此处添加文字是您思想的提炼。单击此处添加正文，文字是您思想的提炼请言简意赅的阐述您的观点"/>
  <p:tag name="KSO_WM_UNIT_LINE_FORE_SCHEMECOLOR_INDEX" val="5"/>
  <p:tag name="KSO_WM_UNIT_TEXT_FILL_FORE_SCHEMECOLOR_INDEX" val="1"/>
  <p:tag name="KSO_WM_UNIT_TEXT_FILL_TYPE" val="1"/>
  <p:tag name="KSO_WM_UNIT_TEXT_TYPE" val="1"/>
  <p:tag name="KSO_WM_DIAGRAM_MAX_ITEMCNT" val="4"/>
  <p:tag name="KSO_WM_DIAGRAM_MIN_ITEMCNT" val="2"/>
  <p:tag name="KSO_WM_DIAGRAM_COLOR_MATCH_VALUE" val="{&quot;shape&quot;:{&quot;fill&quot;:{&quot;solid&quot;:{&quot;brightness&quot;:0,&quot;colorType&quot;:2,&quot;rgb&quot;:&quot;#ffffff&quot;,&quot;transparency&quot;:0.8500000238418579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USESOURCEFORMAT_APPLY" val="1"/>
</p:tagLst>
</file>

<file path=ppt/tags/tag9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2*l_h_i*1_1_2"/>
  <p:tag name="KSO_WM_TEMPLATE_CATEGORY" val="diagram"/>
  <p:tag name="KSO_WM_TEMPLATE_INDEX" val="20233247"/>
  <p:tag name="KSO_WM_UNIT_LAYERLEVEL" val="1_1_1"/>
  <p:tag name="KSO_WM_TAG_VERSION" val="3.0"/>
  <p:tag name="KSO_WM_UNIT_TYPE" val="l_h_i"/>
  <p:tag name="KSO_WM_UNIT_INDEX" val="1_1_2"/>
  <p:tag name="KSO_WM_DIAGRAM_GROUP_CODE" val="l1-1"/>
  <p:tag name="KSO_WM_DIAGRAM_VERSION" val="3"/>
  <p:tag name="KSO_WM_DIAGRAM_COLOR_TRICK" val="1"/>
  <p:tag name="KSO_WM_DIAGRAM_COLOR_TEXT_CAN_REMOVE" val="n"/>
  <p:tag name="KSO_WM_DIAGRAM_VIRTUALLY_FRAME" val="{&quot;height&quot;:343,&quot;width&quot;:846.25}"/>
  <p:tag name="KSO_WM_BEAUTIFY_FLAG" val="#wm#"/>
  <p:tag name="KSO_WM_UNIT_LINE_FORE_SCHEMECOLOR_INDEX" val="5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9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2*l_h_x*1_1_1"/>
  <p:tag name="KSO_WM_TEMPLATE_CATEGORY" val="diagram"/>
  <p:tag name="KSO_WM_TEMPLATE_INDEX" val="20233247"/>
  <p:tag name="KSO_WM_UNIT_LAYERLEVEL" val="1_1_1"/>
  <p:tag name="KSO_WM_TAG_VERSION" val="3.0"/>
  <p:tag name="KSO_WM_UNIT_VALUE" val="70*70"/>
  <p:tag name="KSO_WM_UNIT_TYPE" val="l_h_x"/>
  <p:tag name="KSO_WM_UNIT_INDEX" val="1_1_1"/>
  <p:tag name="KSO_WM_DIAGRAM_GROUP_CODE" val="l1-1"/>
  <p:tag name="KSO_WM_DIAGRAM_VERSION" val="3"/>
  <p:tag name="KSO_WM_DIAGRAM_COLOR_TRICK" val="1"/>
  <p:tag name="KSO_WM_DIAGRAM_COLOR_TEXT_CAN_REMOVE" val="n"/>
  <p:tag name="KSO_WM_DIAGRAM_VIRTUALLY_FRAME" val="{&quot;height&quot;:343,&quot;width&quot;:846.25}"/>
  <p:tag name="KSO_WM_BEAUTIFY_FLAG" val="#wm#"/>
  <p:tag name="KSO_WM_DIAGRAM_MAX_ITEMCNT" val="4"/>
  <p:tag name="KSO_WM_DIAGRAM_MIN_ITEMCNT" val="2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TYPE" val="1"/>
  <p:tag name="KSO_WM_UNIT_USESOURCEFORMAT_APPLY" val="1"/>
</p:tagLst>
</file>

<file path=ppt/tags/tag9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47_2*l_h_i*1_1_1"/>
  <p:tag name="KSO_WM_TEMPLATE_CATEGORY" val="diagram"/>
  <p:tag name="KSO_WM_TEMPLATE_INDEX" val="20233247"/>
  <p:tag name="KSO_WM_UNIT_LAYERLEVEL" val="1_1_1"/>
  <p:tag name="KSO_WM_TAG_VERSION" val="3.0"/>
  <p:tag name="KSO_WM_UNIT_TYPE" val="l_h_i"/>
  <p:tag name="KSO_WM_UNIT_INDEX" val="1_1_1"/>
  <p:tag name="KSO_WM_DIAGRAM_GROUP_CODE" val="l1-1"/>
  <p:tag name="KSO_WM_DIAGRAM_VERSION" val="3"/>
  <p:tag name="KSO_WM_DIAGRAM_COLOR_TRICK" val="1"/>
  <p:tag name="KSO_WM_DIAGRAM_COLOR_TEXT_CAN_REMOVE" val="n"/>
  <p:tag name="KSO_WM_DIAGRAM_VIRTUALLY_FRAME" val="{&quot;height&quot;:343,&quot;width&quot;:846.25}"/>
  <p:tag name="KSO_WM_BEAUTIFY_FLAG" val="#wm#"/>
  <p:tag name="KSO_WM_UNIT_LINE_FORE_SCHEMECOLOR_INDEX" val="5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ILL_TYPE" val="2"/>
  <p:tag name="KSO_WM_UNIT_USESOURCEFORMAT_APPLY" val="1"/>
</p:tagLst>
</file>

<file path=ppt/tags/tag956.xml><?xml version="1.0" encoding="utf-8"?>
<p:tagLst xmlns:p="http://schemas.openxmlformats.org/presentationml/2006/main">
  <p:tag name="KSO_WM_SLIDE_ID" val="custom20233248_1"/>
  <p:tag name="KSO_WM_TEMPLATE_SUBCATEGORY" val="0"/>
  <p:tag name="KSO_WM_TEMPLATE_MASTER_TYPE" val="0"/>
  <p:tag name="KSO_WM_TEMPLATE_COLOR_TYPE" val="0"/>
  <p:tag name="KSO_WM_SLIDE_ITEM_CNT" val="4"/>
  <p:tag name="KSO_WM_SLIDE_INDEX" val="1"/>
  <p:tag name="KSO_WM_TAG_VERSION" val="3.0"/>
  <p:tag name="KSO_WM_BEAUTIFY_FLAG" val="#wm#"/>
  <p:tag name="KSO_WM_TEMPLATE_CATEGORY" val="custom"/>
  <p:tag name="KSO_WM_TEMPLATE_INDEX" val="20233248"/>
  <p:tag name="KSO_WM_SLIDE_LAYOUT" val="a_l"/>
  <p:tag name="KSO_WM_SLIDE_LAYOUT_CNT" val="1_1"/>
  <p:tag name="KSO_WM_SPECIAL_SOURCE" val="bdnull"/>
  <p:tag name="KSO_WM_SLIDE_TYPE" val="text"/>
  <p:tag name="KSO_WM_SLIDE_SIZE" val="846.25*316.05"/>
  <p:tag name="KSO_WM_SLIDE_POSITION" val="58.4*144.55"/>
  <p:tag name="KSO_WM_ASSIST_SLIDE" val="1"/>
  <p:tag name="KSO_WM_SLIDE_SUBTYPE" val="picTxt"/>
  <p:tag name="KSO_WM_DIAGRAM_GROUP_CODE" val="l1-1"/>
  <p:tag name="KSO_WM_SLIDE_DIAGTYPE" val="l"/>
</p:tagLst>
</file>

<file path=ppt/tags/tag9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235151_11*a*1"/>
  <p:tag name="KSO_WM_TEMPLATE_CATEGORY" val="diagram"/>
  <p:tag name="KSO_WM_TEMPLATE_INDEX" val="20235151"/>
  <p:tag name="KSO_WM_UNIT_LAYERLEVEL" val="1"/>
  <p:tag name="KSO_WM_TAG_VERSION" val="3.0"/>
  <p:tag name="KSO_WM_BEAUTIFY_FLAG" val="#wm#"/>
  <p:tag name="KSO_WM_UNIT_TEXT_TYPE" val="1"/>
  <p:tag name="KSO_WM_UNIT_PRESET_TEXT" val="单击此处添加文档标题内容"/>
  <p:tag name="KSO_WM_UNIT_TEXT_FILL_FORE_SCHEMECOLOR_INDEX" val="15"/>
  <p:tag name="KSO_WM_UNIT_TEXT_FILL_TYPE" val="1"/>
  <p:tag name="KSO_WM_UNIT_USESOURCEFORMAT_APPLY" val="1"/>
</p:tagLst>
</file>

<file path=ppt/tags/tag95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5151_2*l_h_f*1_1_1"/>
  <p:tag name="KSO_WM_TEMPLATE_CATEGORY" val="diagram"/>
  <p:tag name="KSO_WM_TEMPLATE_INDEX" val="20235151"/>
  <p:tag name="KSO_WM_UNIT_LAYERLEVEL" val="1_1_1"/>
  <p:tag name="KSO_WM_TAG_VERSION" val="3.0"/>
  <p:tag name="KSO_WM_BEAUTIFY_FLAG" val="#wm#"/>
  <p:tag name="KSO_WM_UNIT_TEXT_TYPE" val="1"/>
  <p:tag name="KSO_WM_DIAGRAM_MAX_ITEMCNT" val="12"/>
  <p:tag name="KSO_WM_DIAGRAM_MIN_ITEMCNT" val="2"/>
  <p:tag name="KSO_WM_DIAGRAM_VIRTUALLY_FRAME" val="{&quot;height&quot;:372.1499938964844,&quot;left&quot;:54.77496062992126,&quot;top&quot;:114.67500305175781,&quot;width&quot;:850.5}"/>
  <p:tag name="KSO_WM_DIAGRAM_COLOR_MATCH_VALUE" val="{&quot;shape&quot;:{&quot;fill&quot;:{&quot;solid&quot;:{&quot;brightness&quot;:0,&quot;colorType&quot;:1,&quot;foreColorIndex&quot;:2,&quot;transparency&quot;:0.8999999761581421},&quot;type&quot;:1},&quot;glow&quot;:{&quot;colorType&quot;:0},&quot;line&quot;:{&quot;gradient&quot;:[{&quot;brightness&quot;:0,&quot;colorType&quot;:1,&quot;foreColorIndex&quot;:5,&quot;pos&quot;:0,&quot;transparency&quot;:0.30000001192092896},{&quot;brightness&quot;:0,&quot;colorType&quot;:1,&quot;foreColorIndex&quot;:5,&quot;pos&quot;:1,&quot;transparency&quot;:0.4000000059604645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"/>
  <p:tag name="KSO_WM_UNIT_FILL_TYPE" val="1"/>
  <p:tag name="KSO_WM_UNIT_FILL_FORE_SCHEMECOLOR_INDEX" val="2"/>
  <p:tag name="KSO_WM_UNIT_FILL_FORE_SCHEMECOLOR_INDEX_BRIGHTNESS" val="0"/>
  <p:tag name="KSO_WM_UNIT_TEXT_FILL_FORE_SCHEMECOLOR_INDEX" val="1"/>
  <p:tag name="KSO_WM_UNIT_TEXT_FILL_TYPE" val="1"/>
  <p:tag name="KSO_WM_UNIT_LINE_FORE_SCHEMECOLOR_INDEX" val="5"/>
  <p:tag name="KSO_WM_UNIT_USESOURCEFORMAT_APPLY" val="1"/>
</p:tagLst>
</file>

<file path=ppt/tags/tag95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5151_2*l_h_i*1_1_1"/>
  <p:tag name="KSO_WM_TEMPLATE_CATEGORY" val="diagram"/>
  <p:tag name="KSO_WM_TEMPLATE_INDEX" val="20235151"/>
  <p:tag name="KSO_WM_UNIT_LAYERLEVEL" val="1_1_1"/>
  <p:tag name="KSO_WM_TAG_VERSION" val="3.0"/>
  <p:tag name="KSO_WM_BEAUTIFY_FLAG" val="#wm#"/>
  <p:tag name="KSO_WM_DIAGRAM_MAX_ITEMCNT" val="12"/>
  <p:tag name="KSO_WM_DIAGRAM_MIN_ITEMCNT" val="2"/>
  <p:tag name="KSO_WM_DIAGRAM_VIRTUALLY_FRAME" val="{&quot;height&quot;:372.1499938964844,&quot;left&quot;:54.77496062992126,&quot;top&quot;:114.67500305175781,&quot;width&quot;:850.5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.4099999964237213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USESOURCEFORMAT_APPLY" val="1"/>
</p:tagLst>
</file>

<file path=ppt/tags/tag96.xml><?xml version="1.0" encoding="utf-8"?>
<p:tagLst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1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5151_2*l_h_f*1_2_1"/>
  <p:tag name="KSO_WM_TEMPLATE_CATEGORY" val="diagram"/>
  <p:tag name="KSO_WM_TEMPLATE_INDEX" val="20235151"/>
  <p:tag name="KSO_WM_UNIT_LAYERLEVEL" val="1_1_1"/>
  <p:tag name="KSO_WM_TAG_VERSION" val="3.0"/>
  <p:tag name="KSO_WM_BEAUTIFY_FLAG" val="#wm#"/>
  <p:tag name="KSO_WM_UNIT_TEXT_TYPE" val="1"/>
  <p:tag name="KSO_WM_DIAGRAM_MAX_ITEMCNT" val="12"/>
  <p:tag name="KSO_WM_DIAGRAM_MIN_ITEMCNT" val="2"/>
  <p:tag name="KSO_WM_DIAGRAM_VIRTUALLY_FRAME" val="{&quot;height&quot;:372.1499938964844,&quot;left&quot;:54.77496062992126,&quot;top&quot;:114.67500305175781,&quot;width&quot;:850.5}"/>
  <p:tag name="KSO_WM_DIAGRAM_COLOR_MATCH_VALUE" val="{&quot;shape&quot;:{&quot;fill&quot;:{&quot;solid&quot;:{&quot;brightness&quot;:0,&quot;colorType&quot;:1,&quot;foreColorIndex&quot;:2,&quot;transparency&quot;:0.8999999761581421},&quot;type&quot;:1},&quot;glow&quot;:{&quot;colorType&quot;:0},&quot;line&quot;:{&quot;gradient&quot;:[{&quot;brightness&quot;:0,&quot;colorType&quot;:1,&quot;foreColorIndex&quot;:5,&quot;pos&quot;:0,&quot;transparency&quot;:0.30000001192092896},{&quot;brightness&quot;:0,&quot;colorType&quot;:1,&quot;foreColorIndex&quot;:5,&quot;pos&quot;:1,&quot;transparency&quot;:0.4000000059604645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"/>
  <p:tag name="KSO_WM_UNIT_FILL_TYPE" val="1"/>
  <p:tag name="KSO_WM_UNIT_FILL_FORE_SCHEMECOLOR_INDEX" val="2"/>
  <p:tag name="KSO_WM_UNIT_FILL_FORE_SCHEMECOLOR_INDEX_BRIGHTNESS" val="0"/>
  <p:tag name="KSO_WM_UNIT_TEXT_FILL_FORE_SCHEMECOLOR_INDEX" val="1"/>
  <p:tag name="KSO_WM_UNIT_TEXT_FILL_TYPE" val="1"/>
  <p:tag name="KSO_WM_UNIT_LINE_FORE_SCHEMECOLOR_INDEX" val="5"/>
  <p:tag name="KSO_WM_UNIT_USESOURCEFORMAT_APPLY" val="1"/>
</p:tagLst>
</file>

<file path=ppt/tags/tag96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5151_2*l_h_i*1_2_1"/>
  <p:tag name="KSO_WM_TEMPLATE_CATEGORY" val="diagram"/>
  <p:tag name="KSO_WM_TEMPLATE_INDEX" val="20235151"/>
  <p:tag name="KSO_WM_UNIT_LAYERLEVEL" val="1_1_1"/>
  <p:tag name="KSO_WM_TAG_VERSION" val="3.0"/>
  <p:tag name="KSO_WM_BEAUTIFY_FLAG" val="#wm#"/>
  <p:tag name="KSO_WM_DIAGRAM_MAX_ITEMCNT" val="12"/>
  <p:tag name="KSO_WM_DIAGRAM_MIN_ITEMCNT" val="2"/>
  <p:tag name="KSO_WM_DIAGRAM_VIRTUALLY_FRAME" val="{&quot;height&quot;:372.1499938964844,&quot;left&quot;:54.77496062992126,&quot;top&quot;:114.67500305175781,&quot;width&quot;:850.5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.4099999964237213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USESOURCEFORMAT_APPLY" val="1"/>
</p:tagLst>
</file>

<file path=ppt/tags/tag96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5151_2*l_h_f*1_3_1"/>
  <p:tag name="KSO_WM_TEMPLATE_CATEGORY" val="diagram"/>
  <p:tag name="KSO_WM_TEMPLATE_INDEX" val="20235151"/>
  <p:tag name="KSO_WM_UNIT_LAYERLEVEL" val="1_1_1"/>
  <p:tag name="KSO_WM_TAG_VERSION" val="3.0"/>
  <p:tag name="KSO_WM_BEAUTIFY_FLAG" val="#wm#"/>
  <p:tag name="KSO_WM_UNIT_TEXT_TYPE" val="1"/>
  <p:tag name="KSO_WM_DIAGRAM_MAX_ITEMCNT" val="12"/>
  <p:tag name="KSO_WM_DIAGRAM_MIN_ITEMCNT" val="2"/>
  <p:tag name="KSO_WM_DIAGRAM_VIRTUALLY_FRAME" val="{&quot;height&quot;:372.1499938964844,&quot;left&quot;:54.77496062992126,&quot;top&quot;:114.67500305175781,&quot;width&quot;:850.5}"/>
  <p:tag name="KSO_WM_DIAGRAM_COLOR_MATCH_VALUE" val="{&quot;shape&quot;:{&quot;fill&quot;:{&quot;solid&quot;:{&quot;brightness&quot;:0,&quot;colorType&quot;:1,&quot;foreColorIndex&quot;:2,&quot;transparency&quot;:0.8999999761581421},&quot;type&quot;:1},&quot;glow&quot;:{&quot;colorType&quot;:0},&quot;line&quot;:{&quot;gradient&quot;:[{&quot;brightness&quot;:0,&quot;colorType&quot;:1,&quot;foreColorIndex&quot;:5,&quot;pos&quot;:0,&quot;transparency&quot;:0.30000001192092896},{&quot;brightness&quot;:0,&quot;colorType&quot;:1,&quot;foreColorIndex&quot;:5,&quot;pos&quot;:1,&quot;transparency&quot;:0.4000000059604645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"/>
  <p:tag name="KSO_WM_UNIT_FILL_TYPE" val="1"/>
  <p:tag name="KSO_WM_UNIT_FILL_FORE_SCHEMECOLOR_INDEX" val="2"/>
  <p:tag name="KSO_WM_UNIT_FILL_FORE_SCHEMECOLOR_INDEX_BRIGHTNESS" val="0"/>
  <p:tag name="KSO_WM_UNIT_TEXT_FILL_FORE_SCHEMECOLOR_INDEX" val="1"/>
  <p:tag name="KSO_WM_UNIT_TEXT_FILL_TYPE" val="1"/>
  <p:tag name="KSO_WM_UNIT_LINE_FORE_SCHEMECOLOR_INDEX" val="5"/>
  <p:tag name="KSO_WM_UNIT_USESOURCEFORMAT_APPLY" val="1"/>
</p:tagLst>
</file>

<file path=ppt/tags/tag96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5151_2*l_h_i*1_3_1"/>
  <p:tag name="KSO_WM_TEMPLATE_CATEGORY" val="diagram"/>
  <p:tag name="KSO_WM_TEMPLATE_INDEX" val="20235151"/>
  <p:tag name="KSO_WM_UNIT_LAYERLEVEL" val="1_1_1"/>
  <p:tag name="KSO_WM_TAG_VERSION" val="3.0"/>
  <p:tag name="KSO_WM_BEAUTIFY_FLAG" val="#wm#"/>
  <p:tag name="KSO_WM_DIAGRAM_MAX_ITEMCNT" val="12"/>
  <p:tag name="KSO_WM_DIAGRAM_MIN_ITEMCNT" val="2"/>
  <p:tag name="KSO_WM_DIAGRAM_VIRTUALLY_FRAME" val="{&quot;height&quot;:372.1499938964844,&quot;left&quot;:54.77496062992126,&quot;top&quot;:114.67500305175781,&quot;width&quot;:850.5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.4099999964237213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USESOURCEFORMAT_APPLY" val="1"/>
</p:tagLst>
</file>

<file path=ppt/tags/tag964.xml><?xml version="1.0" encoding="utf-8"?>
<p:tagLst xmlns:p="http://schemas.openxmlformats.org/presentationml/2006/main">
  <p:tag name="KSO_WM_SLIDE_ID" val="diagram20235151_11"/>
  <p:tag name="KSO_WM_TEMPLATE_SUBCATEGORY" val="0"/>
  <p:tag name="KSO_WM_TEMPLATE_MASTER_TYPE" val="0"/>
  <p:tag name="KSO_WM_TEMPLATE_COLOR_TYPE" val="0"/>
  <p:tag name="KSO_WM_SLIDE_ITEM_CNT" val="12"/>
  <p:tag name="KSO_WM_SLIDE_INDEX" val="11"/>
  <p:tag name="KSO_WM_TAG_VERSION" val="3.0"/>
  <p:tag name="KSO_WM_BEAUTIFY_FLAG" val="#wm#"/>
  <p:tag name="KSO_WM_TEMPLATE_CATEGORY" val="diagram"/>
  <p:tag name="KSO_WM_TEMPLATE_INDEX" val="20235151"/>
  <p:tag name="KSO_WM_SLIDE_TYPE" val="text"/>
  <p:tag name="KSO_WM_SLIDE_SUBTYPE" val="diag"/>
  <p:tag name="KSO_WM_SLIDE_SIZE" val="850.4*372.15"/>
  <p:tag name="KSO_WM_SLIDE_POSITION" val="54.8*114.65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97.xml><?xml version="1.0" encoding="utf-8"?>
<p:tagLst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1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8.xml><?xml version="1.0" encoding="utf-8"?>
<p:tagLst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1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1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中国风书本教育教学">
  <a:themeElements>
    <a:clrScheme name="【0001】稻壳0910">
      <a:dk1>
        <a:srgbClr val="333333"/>
      </a:dk1>
      <a:lt1>
        <a:sysClr val="window" lastClr="FFFFFF"/>
      </a:lt1>
      <a:dk2>
        <a:srgbClr val="131F49"/>
      </a:dk2>
      <a:lt2>
        <a:srgbClr val="E1EFFF"/>
      </a:lt2>
      <a:accent1>
        <a:srgbClr val="4096FF"/>
      </a:accent1>
      <a:accent2>
        <a:srgbClr val="0978FF"/>
      </a:accent2>
      <a:accent3>
        <a:srgbClr val="69ADFF"/>
      </a:accent3>
      <a:accent4>
        <a:srgbClr val="85A2FF"/>
      </a:accent4>
      <a:accent5>
        <a:srgbClr val="8585FF"/>
      </a:accent5>
      <a:accent6>
        <a:srgbClr val="BF85FF"/>
      </a:accent6>
      <a:hlink>
        <a:srgbClr val="0563C1"/>
      </a:hlink>
      <a:folHlink>
        <a:srgbClr val="954F72"/>
      </a:folHlink>
    </a:clrScheme>
    <a:fontScheme name="03 中国风主题模板字体预设标准">
      <a:majorFont>
        <a:latin typeface="汉仪书宋二简"/>
        <a:ea typeface="汉仪润圆-65简"/>
        <a:cs typeface=""/>
      </a:majorFont>
      <a:minorFont>
        <a:latin typeface="汉仪书宋二简"/>
        <a:ea typeface="汉仪书宋二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5960" cap="flat">
          <a:noFill/>
          <a:prstDash val="solid"/>
          <a:miter/>
        </a:ln>
      </a:spPr>
      <a:bodyPr rot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中国风书本教育教学">
  <a:themeElements>
    <a:clrScheme name="【0001】稻壳0910">
      <a:dk1>
        <a:srgbClr val="333333"/>
      </a:dk1>
      <a:lt1>
        <a:sysClr val="window" lastClr="FFFFFF"/>
      </a:lt1>
      <a:dk2>
        <a:srgbClr val="131F49"/>
      </a:dk2>
      <a:lt2>
        <a:srgbClr val="E1EFFF"/>
      </a:lt2>
      <a:accent1>
        <a:srgbClr val="4096FF"/>
      </a:accent1>
      <a:accent2>
        <a:srgbClr val="0978FF"/>
      </a:accent2>
      <a:accent3>
        <a:srgbClr val="69ADFF"/>
      </a:accent3>
      <a:accent4>
        <a:srgbClr val="85A2FF"/>
      </a:accent4>
      <a:accent5>
        <a:srgbClr val="8585FF"/>
      </a:accent5>
      <a:accent6>
        <a:srgbClr val="BF85FF"/>
      </a:accent6>
      <a:hlink>
        <a:srgbClr val="0563C1"/>
      </a:hlink>
      <a:folHlink>
        <a:srgbClr val="954F72"/>
      </a:folHlink>
    </a:clrScheme>
    <a:fontScheme name="03 中国风主题模板字体预设标准">
      <a:majorFont>
        <a:latin typeface="汉仪书宋二简"/>
        <a:ea typeface="汉仪润圆-65简"/>
        <a:cs typeface=""/>
      </a:majorFont>
      <a:minorFont>
        <a:latin typeface="汉仪书宋二简"/>
        <a:ea typeface="汉仪书宋二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5960" cap="flat">
          <a:noFill/>
          <a:prstDash val="solid"/>
          <a:miter/>
        </a:ln>
      </a:spPr>
      <a:bodyPr rot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中国风书本教育教学">
  <a:themeElements>
    <a:clrScheme name="【0001】稻壳0910">
      <a:dk1>
        <a:srgbClr val="333333"/>
      </a:dk1>
      <a:lt1>
        <a:sysClr val="window" lastClr="FFFFFF"/>
      </a:lt1>
      <a:dk2>
        <a:srgbClr val="131F49"/>
      </a:dk2>
      <a:lt2>
        <a:srgbClr val="E1EFFF"/>
      </a:lt2>
      <a:accent1>
        <a:srgbClr val="4096FF"/>
      </a:accent1>
      <a:accent2>
        <a:srgbClr val="0978FF"/>
      </a:accent2>
      <a:accent3>
        <a:srgbClr val="69ADFF"/>
      </a:accent3>
      <a:accent4>
        <a:srgbClr val="85A2FF"/>
      </a:accent4>
      <a:accent5>
        <a:srgbClr val="8585FF"/>
      </a:accent5>
      <a:accent6>
        <a:srgbClr val="BF85FF"/>
      </a:accent6>
      <a:hlink>
        <a:srgbClr val="0563C1"/>
      </a:hlink>
      <a:folHlink>
        <a:srgbClr val="954F72"/>
      </a:folHlink>
    </a:clrScheme>
    <a:fontScheme name="03 中国风主题模板字体预设标准">
      <a:majorFont>
        <a:latin typeface="汉仪书宋二简"/>
        <a:ea typeface="汉仪润圆-65简"/>
        <a:cs typeface=""/>
      </a:majorFont>
      <a:minorFont>
        <a:latin typeface="汉仪书宋二简"/>
        <a:ea typeface="汉仪书宋二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5960" cap="flat">
          <a:noFill/>
          <a:prstDash val="solid"/>
          <a:miter/>
        </a:ln>
      </a:spPr>
      <a:bodyPr rot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中国风书本教育教学">
  <a:themeElements>
    <a:clrScheme name="【0001】稻壳0910">
      <a:dk1>
        <a:srgbClr val="333333"/>
      </a:dk1>
      <a:lt1>
        <a:sysClr val="window" lastClr="FFFFFF"/>
      </a:lt1>
      <a:dk2>
        <a:srgbClr val="131F49"/>
      </a:dk2>
      <a:lt2>
        <a:srgbClr val="E1EFFF"/>
      </a:lt2>
      <a:accent1>
        <a:srgbClr val="4096FF"/>
      </a:accent1>
      <a:accent2>
        <a:srgbClr val="0978FF"/>
      </a:accent2>
      <a:accent3>
        <a:srgbClr val="69ADFF"/>
      </a:accent3>
      <a:accent4>
        <a:srgbClr val="85A2FF"/>
      </a:accent4>
      <a:accent5>
        <a:srgbClr val="8585FF"/>
      </a:accent5>
      <a:accent6>
        <a:srgbClr val="BF85FF"/>
      </a:accent6>
      <a:hlink>
        <a:srgbClr val="0563C1"/>
      </a:hlink>
      <a:folHlink>
        <a:srgbClr val="954F72"/>
      </a:folHlink>
    </a:clrScheme>
    <a:fontScheme name="03 中国风主题模板字体预设标准">
      <a:majorFont>
        <a:latin typeface="汉仪书宋二简"/>
        <a:ea typeface="汉仪润圆-65简"/>
        <a:cs typeface=""/>
      </a:majorFont>
      <a:minorFont>
        <a:latin typeface="汉仪书宋二简"/>
        <a:ea typeface="汉仪书宋二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5960" cap="flat">
          <a:noFill/>
          <a:prstDash val="solid"/>
          <a:miter/>
        </a:ln>
      </a:spPr>
      <a:bodyPr rot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547</Words>
  <Application>WPS 演示</Application>
  <PresentationFormat>宽屏</PresentationFormat>
  <Paragraphs>73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宋体</vt:lpstr>
      <vt:lpstr>Wingdings</vt:lpstr>
      <vt:lpstr>MiSans</vt:lpstr>
      <vt:lpstr>汉仪书宋二简</vt:lpstr>
      <vt:lpstr>汉仪润圆-65简</vt:lpstr>
      <vt:lpstr>Segoe Print</vt:lpstr>
      <vt:lpstr>微软雅黑</vt:lpstr>
      <vt:lpstr>Arial Unicode MS</vt:lpstr>
      <vt:lpstr>Calibri</vt:lpstr>
      <vt:lpstr>中国风书本教育教学</vt:lpstr>
      <vt:lpstr>1_中国风书本教育教学</vt:lpstr>
      <vt:lpstr>2_中国风书本教育教学</vt:lpstr>
      <vt:lpstr>3_中国风书本教育教学</vt:lpstr>
      <vt:lpstr>化学镍的内应力</vt:lpstr>
      <vt:lpstr>内应力 ： 分为拉应力和压应力</vt:lpstr>
      <vt:lpstr>应力产生的原因</vt:lpstr>
      <vt:lpstr>内应力的影响因素</vt:lpstr>
      <vt:lpstr>应力影响因素</vt:lpstr>
      <vt:lpstr>01，磷含量影响  由拉应力过渡到压应力</vt:lpstr>
      <vt:lpstr>02，基体材料的影响  </vt:lpstr>
      <vt:lpstr>02，热处理的影响</vt:lpstr>
      <vt:lpstr>03，镀液工艺和工艺参数组成的影响</vt:lpstr>
      <vt:lpstr>04，镀液使用周期的影响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程海</dc:creator>
  <cp:lastModifiedBy>程海</cp:lastModifiedBy>
  <cp:revision>5</cp:revision>
  <dcterms:created xsi:type="dcterms:W3CDTF">2023-08-09T12:44:00Z</dcterms:created>
  <dcterms:modified xsi:type="dcterms:W3CDTF">2025-04-02T02:54:10Z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2052-12.1.0.20305</vt:lpwstr>
  </property>
</Properties>
</file>